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7"/>
  </p:notesMasterIdLst>
  <p:handoutMasterIdLst>
    <p:handoutMasterId r:id="rId8"/>
  </p:handoutMasterIdLst>
  <p:sldIdLst>
    <p:sldId id="264" r:id="rId2"/>
    <p:sldId id="266" r:id="rId3"/>
    <p:sldId id="314" r:id="rId4"/>
    <p:sldId id="315" r:id="rId5"/>
    <p:sldId id="316" r:id="rId6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590" autoAdjust="0"/>
  </p:normalViewPr>
  <p:slideViewPr>
    <p:cSldViewPr>
      <p:cViewPr varScale="1">
        <p:scale>
          <a:sx n="70" d="100"/>
          <a:sy n="70" d="100"/>
        </p:scale>
        <p:origin x="138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 smtClean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 err="1" smtClean="0"/>
              <a:t>Angular</a:t>
            </a:r>
            <a:r>
              <a:rPr lang="fr-FR" sz="1600" baseline="0" dirty="0" smtClean="0"/>
              <a:t> 2</a:t>
            </a:r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  <a:p>
            <a:pPr lvl="3"/>
            <a:r>
              <a:rPr lang="fr-FR" altLang="fr-FR" smtClean="0"/>
              <a:t>Quatrième niveau</a:t>
            </a:r>
          </a:p>
          <a:p>
            <a:pPr lvl="4"/>
            <a:r>
              <a:rPr lang="fr-FR" altLang="fr-FR" smtClean="0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smtClean="0"/>
              <a:t>© Cyril Vincent Conseil</a:t>
            </a:r>
            <a:endParaRPr lang="fr-FR" smtClean="0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dirty="0" smtClean="0"/>
              <a:t>Chapitre </a:t>
            </a:r>
            <a:r>
              <a:rPr lang="fr-FR" altLang="fr-FR" dirty="0" smtClean="0"/>
              <a:t>2</a:t>
            </a:r>
            <a:endParaRPr lang="fr-FR" altLang="fr-FR" dirty="0" smtClean="0"/>
          </a:p>
          <a:p>
            <a:pPr eaLnBrk="1" hangingPunct="1"/>
            <a:r>
              <a:rPr lang="fr-FR" altLang="fr-FR" dirty="0" smtClean="0"/>
              <a:t>Install</a:t>
            </a:r>
            <a:endParaRPr lang="fr-FR" altLang="fr-FR" dirty="0" smtClean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792" y="1844824"/>
            <a:ext cx="1524000" cy="1695450"/>
          </a:xfrm>
          <a:prstGeom prst="rect">
            <a:avLst/>
          </a:prstGeom>
        </p:spPr>
      </p:pic>
      <p:sp>
        <p:nvSpPr>
          <p:cNvPr id="6" name="Rectangle 5"/>
          <p:cNvSpPr txBox="1">
            <a:spLocks noChangeArrowheads="1"/>
          </p:cNvSpPr>
          <p:nvPr/>
        </p:nvSpPr>
        <p:spPr bwMode="auto">
          <a:xfrm>
            <a:off x="1763688" y="2564904"/>
            <a:ext cx="6400800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Monotype Sorts" pitchFamily="2" charset="2"/>
              <a:buNone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chemeClr val="tx1"/>
                </a:solidFill>
                <a:latin typeface="+mn-lt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fr-FR" altLang="fr-FR" sz="4000" kern="0" dirty="0" err="1" smtClean="0"/>
              <a:t>ngular</a:t>
            </a:r>
            <a:r>
              <a:rPr lang="fr-FR" altLang="fr-FR" sz="4000" kern="0" dirty="0" smtClean="0"/>
              <a:t> 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1187450" y="12700"/>
            <a:ext cx="7829550" cy="1143000"/>
          </a:xfrm>
        </p:spPr>
        <p:txBody>
          <a:bodyPr/>
          <a:lstStyle/>
          <a:p>
            <a:r>
              <a:rPr lang="fr-FR" altLang="fr-FR" dirty="0" smtClean="0"/>
              <a:t>Node.js</a:t>
            </a:r>
            <a:endParaRPr lang="fr-FR" altLang="fr-FR" dirty="0" smtClean="0"/>
          </a:p>
        </p:txBody>
      </p:sp>
      <p:sp>
        <p:nvSpPr>
          <p:cNvPr id="3075" name="Espace réservé du contenu 2"/>
          <p:cNvSpPr>
            <a:spLocks noGrp="1"/>
          </p:cNvSpPr>
          <p:nvPr>
            <p:ph idx="1"/>
          </p:nvPr>
        </p:nvSpPr>
        <p:spPr>
          <a:xfrm>
            <a:off x="179388" y="1412875"/>
            <a:ext cx="8766175" cy="5040313"/>
          </a:xfrm>
        </p:spPr>
        <p:txBody>
          <a:bodyPr/>
          <a:lstStyle/>
          <a:p>
            <a:r>
              <a:rPr lang="fr-FR" altLang="fr-FR" dirty="0"/>
              <a:t>Node.js est une plateforme logicielle libre et événementielle en </a:t>
            </a:r>
            <a:r>
              <a:rPr lang="fr-FR" altLang="fr-FR" dirty="0" smtClean="0"/>
              <a:t>JavaScript</a:t>
            </a:r>
          </a:p>
          <a:p>
            <a:r>
              <a:rPr lang="fr-FR" altLang="fr-FR" dirty="0" smtClean="0"/>
              <a:t>Utilise </a:t>
            </a:r>
            <a:r>
              <a:rPr lang="fr-FR" altLang="fr-FR" dirty="0"/>
              <a:t>la machine virtuelle </a:t>
            </a:r>
            <a:r>
              <a:rPr lang="fr-FR" altLang="fr-FR" dirty="0" smtClean="0"/>
              <a:t>V8</a:t>
            </a:r>
          </a:p>
          <a:p>
            <a:r>
              <a:rPr lang="fr-FR" altLang="fr-FR" dirty="0" smtClean="0"/>
              <a:t>Node.js </a:t>
            </a:r>
            <a:r>
              <a:rPr lang="fr-FR" altLang="fr-FR" dirty="0"/>
              <a:t>contient une bibliothèque de serveur HTTP intégrée, ce qui rend possible de faire tourner un serveur web sans avoir besoin d'un logiciel </a:t>
            </a:r>
            <a:r>
              <a:rPr lang="fr-FR" altLang="fr-FR" dirty="0" smtClean="0"/>
              <a:t>externe</a:t>
            </a:r>
            <a:endParaRPr lang="fr-FR" altLang="fr-FR" dirty="0"/>
          </a:p>
        </p:txBody>
      </p:sp>
      <p:pic>
        <p:nvPicPr>
          <p:cNvPr id="1026" name="Picture 2" descr="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2850" y="5013176"/>
            <a:ext cx="1619250" cy="990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NPM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npm</a:t>
            </a:r>
            <a:r>
              <a:rPr lang="fr-FR" dirty="0"/>
              <a:t> est le gestionnaire de paquets officiel de </a:t>
            </a:r>
            <a:r>
              <a:rPr lang="fr-FR" dirty="0" smtClean="0"/>
              <a:t>Node.js</a:t>
            </a:r>
          </a:p>
          <a:p>
            <a:r>
              <a:rPr lang="fr-FR" dirty="0" err="1" smtClean="0"/>
              <a:t>npm</a:t>
            </a:r>
            <a:r>
              <a:rPr lang="fr-FR" dirty="0" smtClean="0"/>
              <a:t> </a:t>
            </a:r>
            <a:r>
              <a:rPr lang="fr-FR" dirty="0"/>
              <a:t>fonctionne avec un </a:t>
            </a:r>
            <a:r>
              <a:rPr lang="fr-FR" dirty="0" err="1" smtClean="0"/>
              <a:t>CLIet</a:t>
            </a:r>
            <a:r>
              <a:rPr lang="fr-FR" dirty="0" smtClean="0"/>
              <a:t> </a:t>
            </a:r>
            <a:r>
              <a:rPr lang="fr-FR" dirty="0"/>
              <a:t>gère les dépendances pour une </a:t>
            </a:r>
            <a:r>
              <a:rPr lang="fr-FR" dirty="0" smtClean="0"/>
              <a:t>application</a:t>
            </a:r>
          </a:p>
          <a:p>
            <a:r>
              <a:rPr lang="fr-FR" dirty="0" smtClean="0"/>
              <a:t>Il </a:t>
            </a:r>
            <a:r>
              <a:rPr lang="fr-FR" dirty="0"/>
              <a:t>permet également d'installer des applications Node.js disponibles sur le dépôt </a:t>
            </a:r>
            <a:r>
              <a:rPr lang="fr-FR" dirty="0" err="1"/>
              <a:t>npm</a:t>
            </a:r>
            <a:endParaRPr lang="fr-FR" dirty="0"/>
          </a:p>
        </p:txBody>
      </p:sp>
      <p:pic>
        <p:nvPicPr>
          <p:cNvPr id="2050" name="Picture 2" descr="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5373216"/>
            <a:ext cx="2409048" cy="928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5451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Installation NPM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Par CLI manuel</a:t>
            </a:r>
          </a:p>
          <a:p>
            <a:pPr lvl="1"/>
            <a:r>
              <a:rPr lang="fr-FR" dirty="0" err="1" smtClean="0"/>
              <a:t>Npm</a:t>
            </a:r>
            <a:r>
              <a:rPr lang="fr-FR" dirty="0" smtClean="0"/>
              <a:t> </a:t>
            </a:r>
            <a:r>
              <a:rPr lang="fr-FR" dirty="0" err="1" smtClean="0"/>
              <a:t>install</a:t>
            </a:r>
            <a:r>
              <a:rPr lang="fr-FR" dirty="0" smtClean="0"/>
              <a:t> </a:t>
            </a:r>
            <a:r>
              <a:rPr lang="fr-FR" dirty="0" err="1" smtClean="0"/>
              <a:t>cordova</a:t>
            </a:r>
            <a:endParaRPr lang="fr-FR" dirty="0" smtClean="0"/>
          </a:p>
          <a:p>
            <a:pPr lvl="1"/>
            <a:r>
              <a:rPr lang="fr-FR" dirty="0" smtClean="0"/>
              <a:t>-g permet de rendre l’installation globale</a:t>
            </a:r>
          </a:p>
          <a:p>
            <a:pPr lvl="1"/>
            <a:r>
              <a:rPr lang="fr-FR" dirty="0" err="1" smtClean="0"/>
              <a:t>Npm</a:t>
            </a:r>
            <a:r>
              <a:rPr lang="fr-FR" dirty="0" smtClean="0"/>
              <a:t> </a:t>
            </a:r>
            <a:r>
              <a:rPr lang="fr-FR" dirty="0" err="1" smtClean="0"/>
              <a:t>install</a:t>
            </a:r>
            <a:r>
              <a:rPr lang="fr-FR" dirty="0"/>
              <a:t> –g </a:t>
            </a:r>
            <a:r>
              <a:rPr lang="fr-FR" dirty="0" err="1" smtClean="0"/>
              <a:t>angular-quickstart</a:t>
            </a:r>
            <a:endParaRPr lang="fr-FR" dirty="0" smtClean="0"/>
          </a:p>
          <a:p>
            <a:r>
              <a:rPr lang="fr-FR" dirty="0" smtClean="0"/>
              <a:t>Par CLI </a:t>
            </a:r>
            <a:r>
              <a:rPr lang="fr-FR" dirty="0" err="1" smtClean="0"/>
              <a:t>package.json</a:t>
            </a:r>
            <a:endParaRPr lang="fr-FR" dirty="0" smtClean="0"/>
          </a:p>
          <a:p>
            <a:pPr lvl="1"/>
            <a:r>
              <a:rPr lang="fr-FR" dirty="0" smtClean="0"/>
              <a:t>Pour les installations complexes</a:t>
            </a:r>
          </a:p>
          <a:p>
            <a:pPr lvl="1"/>
            <a:r>
              <a:rPr lang="fr-FR" dirty="0" smtClean="0"/>
              <a:t>Si TS </a:t>
            </a:r>
            <a:r>
              <a:rPr lang="fr-FR" dirty="0" err="1" smtClean="0"/>
              <a:t>tsconfig.json</a:t>
            </a:r>
            <a:r>
              <a:rPr lang="fr-FR" dirty="0" smtClean="0"/>
              <a:t> est nécessaire</a:t>
            </a:r>
          </a:p>
          <a:p>
            <a:pPr lvl="1"/>
            <a:r>
              <a:rPr lang="fr-FR" dirty="0" smtClean="0"/>
              <a:t>Si </a:t>
            </a:r>
            <a:r>
              <a:rPr lang="fr-FR" dirty="0" err="1" smtClean="0"/>
              <a:t>SystemJS</a:t>
            </a:r>
            <a:r>
              <a:rPr lang="fr-FR" dirty="0" smtClean="0"/>
              <a:t> </a:t>
            </a:r>
            <a:r>
              <a:rPr lang="fr-FR" dirty="0" err="1" smtClean="0"/>
              <a:t>systemjs.config.json</a:t>
            </a:r>
            <a:r>
              <a:rPr lang="fr-FR" dirty="0" smtClean="0"/>
              <a:t> nécessaire</a:t>
            </a:r>
          </a:p>
          <a:p>
            <a:pPr lvl="1"/>
            <a:r>
              <a:rPr lang="fr-FR" dirty="0" err="1" smtClean="0"/>
              <a:t>Npm</a:t>
            </a:r>
            <a:r>
              <a:rPr lang="fr-FR" dirty="0" smtClean="0"/>
              <a:t> </a:t>
            </a:r>
            <a:r>
              <a:rPr lang="fr-FR" dirty="0" err="1" smtClean="0"/>
              <a:t>install</a:t>
            </a:r>
            <a:r>
              <a:rPr lang="fr-FR" dirty="0" smtClean="0"/>
              <a:t> suffit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67907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Démarrage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Démarrage de l’application</a:t>
            </a:r>
          </a:p>
          <a:p>
            <a:pPr lvl="1"/>
            <a:r>
              <a:rPr lang="fr-FR" dirty="0" err="1" smtClean="0"/>
              <a:t>Transpilation</a:t>
            </a:r>
            <a:r>
              <a:rPr lang="fr-FR" dirty="0" smtClean="0"/>
              <a:t> de TS</a:t>
            </a:r>
          </a:p>
          <a:p>
            <a:pPr lvl="1"/>
            <a:r>
              <a:rPr lang="fr-FR" dirty="0" smtClean="0"/>
              <a:t>Création du server lite-server</a:t>
            </a:r>
          </a:p>
          <a:p>
            <a:pPr lvl="1"/>
            <a:r>
              <a:rPr lang="fr-FR" dirty="0" smtClean="0"/>
              <a:t>Démarrage en mode navigateur</a:t>
            </a:r>
          </a:p>
          <a:p>
            <a:pPr lvl="1"/>
            <a:r>
              <a:rPr lang="fr-FR" dirty="0" err="1" smtClean="0"/>
              <a:t>Npm</a:t>
            </a:r>
            <a:r>
              <a:rPr lang="fr-FR" dirty="0" smtClean="0"/>
              <a:t> </a:t>
            </a:r>
            <a:r>
              <a:rPr lang="fr-FR" dirty="0" err="1" smtClean="0"/>
              <a:t>start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21982534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2605</TotalTime>
  <Words>135</Words>
  <Application>Microsoft Office PowerPoint</Application>
  <PresentationFormat>Affichage à l'écran (4:3)</PresentationFormat>
  <Paragraphs>27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Monotype Sorts</vt:lpstr>
      <vt:lpstr>Times New Roman</vt:lpstr>
      <vt:lpstr>cvc</vt:lpstr>
      <vt:lpstr>Présentation PowerPoint</vt:lpstr>
      <vt:lpstr>Node.js</vt:lpstr>
      <vt:lpstr>NPM</vt:lpstr>
      <vt:lpstr>Installation NPM</vt:lpstr>
      <vt:lpstr>Démarrage</vt:lpstr>
    </vt:vector>
  </TitlesOfParts>
  <Company>jkhjkjkh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182</cp:revision>
  <dcterms:created xsi:type="dcterms:W3CDTF">2000-04-10T19:33:12Z</dcterms:created>
  <dcterms:modified xsi:type="dcterms:W3CDTF">2016-11-15T22:30:32Z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