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r>
              <a:rPr lang="fr-FR" sz="1600" baseline="0" dirty="0" smtClean="0"/>
              <a:t> 2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3</a:t>
            </a:r>
          </a:p>
          <a:p>
            <a:pPr eaLnBrk="1" hangingPunct="1"/>
            <a:r>
              <a:rPr lang="fr-FR" altLang="fr-FR" dirty="0" err="1" smtClean="0"/>
              <a:t>Typescript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r>
              <a:rPr lang="fr-FR" altLang="fr-FR" sz="4000" kern="0" dirty="0" smtClean="0"/>
              <a:t>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Arrow </a:t>
            </a:r>
            <a:r>
              <a:rPr lang="fr-FR" dirty="0" err="1" smtClean="0"/>
              <a:t>Function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=&gt; également appelée Arrow </a:t>
            </a:r>
            <a:r>
              <a:rPr lang="fr-FR" dirty="0" err="1" smtClean="0"/>
              <a:t>Function</a:t>
            </a:r>
            <a:r>
              <a:rPr lang="fr-FR" dirty="0" smtClean="0"/>
              <a:t> et Expression Lambda est une forme concise de fonction</a:t>
            </a:r>
          </a:p>
          <a:p>
            <a:r>
              <a:rPr lang="fr-FR" dirty="0" smtClean="0"/>
              <a:t>Exemple f(x) = x + 1</a:t>
            </a:r>
          </a:p>
          <a:p>
            <a:pPr lvl="1"/>
            <a:r>
              <a:rPr lang="fr-FR" dirty="0" smtClean="0"/>
              <a:t>y = </a:t>
            </a:r>
            <a:r>
              <a:rPr lang="fr-FR" dirty="0" err="1" smtClean="0"/>
              <a:t>function</a:t>
            </a:r>
            <a:r>
              <a:rPr lang="fr-FR" dirty="0" smtClean="0"/>
              <a:t>(x) {return x + 1}</a:t>
            </a:r>
          </a:p>
          <a:p>
            <a:pPr lvl="1"/>
            <a:r>
              <a:rPr lang="fr-FR" dirty="0"/>
              <a:t>y</a:t>
            </a:r>
            <a:r>
              <a:rPr lang="fr-FR" dirty="0" smtClean="0"/>
              <a:t> = (x) =&gt; x + 1</a:t>
            </a:r>
          </a:p>
          <a:p>
            <a:pPr lvl="1"/>
            <a:r>
              <a:rPr lang="fr-FR" dirty="0" smtClean="0"/>
              <a:t>Littéralement traduit par « donne »</a:t>
            </a:r>
          </a:p>
          <a:p>
            <a:r>
              <a:rPr lang="fr-FR" dirty="0" smtClean="0"/>
              <a:t>Exemple sans paramètre</a:t>
            </a:r>
          </a:p>
          <a:p>
            <a:pPr lvl="1"/>
            <a:r>
              <a:rPr lang="fr-FR" dirty="0" smtClean="0"/>
              <a:t>y = </a:t>
            </a:r>
            <a:r>
              <a:rPr lang="fr-FR" dirty="0" err="1" smtClean="0"/>
              <a:t>function</a:t>
            </a:r>
            <a:r>
              <a:rPr lang="fr-FR" dirty="0" smtClean="0"/>
              <a:t>() {return new Date();}</a:t>
            </a:r>
          </a:p>
          <a:p>
            <a:pPr lvl="1"/>
            <a:r>
              <a:rPr lang="fr-FR" smtClean="0"/>
              <a:t>Y = () =&gt; new Dates();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46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r>
              <a:rPr lang="fr-FR" dirty="0"/>
              <a:t> est un langage </a:t>
            </a:r>
            <a:r>
              <a:rPr lang="fr-FR" dirty="0" smtClean="0"/>
              <a:t>open-source </a:t>
            </a:r>
            <a:r>
              <a:rPr lang="fr-FR" dirty="0"/>
              <a:t>développé par </a:t>
            </a:r>
            <a:r>
              <a:rPr lang="fr-FR" dirty="0" smtClean="0"/>
              <a:t>Microsoft</a:t>
            </a:r>
          </a:p>
          <a:p>
            <a:r>
              <a:rPr lang="fr-FR" dirty="0" smtClean="0"/>
              <a:t>C'est </a:t>
            </a:r>
            <a:r>
              <a:rPr lang="fr-FR" dirty="0"/>
              <a:t>un sur-ensemble de </a:t>
            </a:r>
            <a:r>
              <a:rPr lang="fr-FR" dirty="0" smtClean="0"/>
              <a:t>JavaScript</a:t>
            </a:r>
          </a:p>
          <a:p>
            <a:r>
              <a:rPr lang="fr-FR" dirty="0" smtClean="0"/>
              <a:t>Le </a:t>
            </a:r>
            <a:r>
              <a:rPr lang="fr-FR" dirty="0"/>
              <a:t>code </a:t>
            </a:r>
            <a:r>
              <a:rPr lang="fr-FR" dirty="0" err="1"/>
              <a:t>TypeScript</a:t>
            </a:r>
            <a:r>
              <a:rPr lang="fr-FR" dirty="0"/>
              <a:t> est </a:t>
            </a:r>
            <a:r>
              <a:rPr lang="fr-FR" dirty="0" err="1" smtClean="0"/>
              <a:t>transpilé</a:t>
            </a:r>
            <a:r>
              <a:rPr lang="fr-FR" dirty="0" smtClean="0"/>
              <a:t> </a:t>
            </a:r>
            <a:r>
              <a:rPr lang="fr-FR" dirty="0"/>
              <a:t>en JavaScript, pouvant ainsi être interprété par n'importe quel navigateur web ou moteur </a:t>
            </a:r>
            <a:r>
              <a:rPr lang="fr-FR" dirty="0" smtClean="0"/>
              <a:t>JavaScript</a:t>
            </a:r>
          </a:p>
          <a:p>
            <a:r>
              <a:rPr lang="fr-FR" dirty="0" smtClean="0"/>
              <a:t>Il </a:t>
            </a:r>
            <a:r>
              <a:rPr lang="fr-FR" dirty="0"/>
              <a:t>a été </a:t>
            </a:r>
            <a:r>
              <a:rPr lang="fr-FR" dirty="0" err="1"/>
              <a:t>cocréé</a:t>
            </a:r>
            <a:r>
              <a:rPr lang="fr-FR" dirty="0"/>
              <a:t> par Anders </a:t>
            </a:r>
            <a:r>
              <a:rPr lang="fr-FR" dirty="0" err="1"/>
              <a:t>Hejlsberg</a:t>
            </a:r>
            <a:r>
              <a:rPr lang="fr-FR" dirty="0"/>
              <a:t>, principal inventeur de C</a:t>
            </a:r>
            <a:r>
              <a:rPr lang="fr-FR" dirty="0" smtClean="0"/>
              <a:t>#</a:t>
            </a:r>
            <a:endParaRPr lang="fr-FR" dirty="0"/>
          </a:p>
          <a:p>
            <a:r>
              <a:rPr lang="fr-FR" dirty="0" err="1"/>
              <a:t>TypeScript</a:t>
            </a:r>
            <a:r>
              <a:rPr lang="fr-FR" dirty="0"/>
              <a:t> permet un typage </a:t>
            </a:r>
            <a:r>
              <a:rPr lang="fr-FR" dirty="0" smtClean="0"/>
              <a:t>fort et OO</a:t>
            </a:r>
          </a:p>
          <a:p>
            <a:r>
              <a:rPr lang="fr-FR" dirty="0" smtClean="0"/>
              <a:t>Il </a:t>
            </a:r>
            <a:r>
              <a:rPr lang="fr-FR" dirty="0"/>
              <a:t>supporte la spécification </a:t>
            </a:r>
            <a:r>
              <a:rPr lang="fr-FR" dirty="0" err="1"/>
              <a:t>ECMAScript</a:t>
            </a:r>
            <a:r>
              <a:rPr lang="fr-FR" dirty="0"/>
              <a:t> 6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4196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3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et exécution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-g </a:t>
            </a:r>
            <a:r>
              <a:rPr lang="fr-FR" dirty="0" err="1" smtClean="0"/>
              <a:t>typescript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-g </a:t>
            </a:r>
            <a:r>
              <a:rPr lang="fr-FR" dirty="0" err="1" smtClean="0"/>
              <a:t>ts-node</a:t>
            </a:r>
            <a:endParaRPr lang="fr-FR" dirty="0" smtClean="0"/>
          </a:p>
          <a:p>
            <a:pPr lvl="1"/>
            <a:r>
              <a:rPr lang="fr-FR" dirty="0" smtClean="0"/>
              <a:t>Environnement d’exécution natif TS</a:t>
            </a:r>
          </a:p>
          <a:p>
            <a:r>
              <a:rPr lang="fr-FR" dirty="0" smtClean="0"/>
              <a:t>Exécution</a:t>
            </a:r>
          </a:p>
          <a:p>
            <a:pPr lvl="1"/>
            <a:r>
              <a:rPr lang="fr-FR" dirty="0" err="1" smtClean="0"/>
              <a:t>Ts-node</a:t>
            </a:r>
            <a:r>
              <a:rPr lang="fr-FR" dirty="0" smtClean="0"/>
              <a:t> </a:t>
            </a:r>
            <a:r>
              <a:rPr lang="fr-FR" dirty="0" err="1" smtClean="0"/>
              <a:t>monScript.ts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27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Déclarations et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TS est fortement typé et strict</a:t>
            </a:r>
          </a:p>
          <a:p>
            <a:r>
              <a:rPr lang="fr-FR" dirty="0" smtClean="0"/>
              <a:t>Inspiré de C# et JS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Types : </a:t>
            </a:r>
            <a:r>
              <a:rPr lang="fr-FR" dirty="0" err="1" smtClean="0"/>
              <a:t>boolean</a:t>
            </a:r>
            <a:r>
              <a:rPr lang="fr-FR" dirty="0" smtClean="0"/>
              <a:t>, </a:t>
            </a:r>
            <a:r>
              <a:rPr lang="fr-FR" dirty="0" err="1" smtClean="0"/>
              <a:t>number</a:t>
            </a:r>
            <a:r>
              <a:rPr lang="fr-FR" dirty="0" smtClean="0"/>
              <a:t>, string, </a:t>
            </a:r>
            <a:r>
              <a:rPr lang="fr-FR" dirty="0" err="1" smtClean="0"/>
              <a:t>array</a:t>
            </a:r>
            <a:r>
              <a:rPr lang="fr-FR" dirty="0" smtClean="0"/>
              <a:t>, </a:t>
            </a:r>
            <a:r>
              <a:rPr lang="fr-FR" dirty="0" err="1" smtClean="0"/>
              <a:t>any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7014036" cy="22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7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et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des fonctions</a:t>
            </a:r>
          </a:p>
          <a:p>
            <a:pPr lvl="1"/>
            <a:r>
              <a:rPr lang="fr-FR" dirty="0" smtClean="0"/>
              <a:t>Peuvent être globales</a:t>
            </a:r>
          </a:p>
          <a:p>
            <a:pPr lvl="1"/>
            <a:r>
              <a:rPr lang="fr-FR" dirty="0" smtClean="0"/>
              <a:t>Contrairement à C# et Java</a:t>
            </a:r>
          </a:p>
          <a:p>
            <a:pPr lvl="1"/>
            <a:r>
              <a:rPr lang="fr-FR" dirty="0" smtClean="0"/>
              <a:t>Possibilité de faire des méthodes</a:t>
            </a:r>
          </a:p>
          <a:p>
            <a:pPr lvl="1"/>
            <a:r>
              <a:rPr lang="fr-FR" dirty="0" smtClean="0"/>
              <a:t>Paramètres et retour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21088"/>
            <a:ext cx="6986220" cy="11452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75" y="5409925"/>
            <a:ext cx="4370300" cy="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6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indexés à 0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76872"/>
            <a:ext cx="4871714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Collections génériques typées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140968"/>
            <a:ext cx="5722062" cy="5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Propose une visibilité conforme à C# et Java</a:t>
            </a:r>
          </a:p>
          <a:p>
            <a:r>
              <a:rPr lang="fr-FR" dirty="0" smtClean="0"/>
              <a:t>Dans cet exemple var aurait donné un résultat différent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67384"/>
            <a:ext cx="4382932" cy="36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d’encapsuler plusieurs valeurs dans une variable</a:t>
            </a:r>
          </a:p>
          <a:p>
            <a:r>
              <a:rPr lang="fr-FR" dirty="0" smtClean="0"/>
              <a:t>Utile pour les retours de fonction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789040"/>
            <a:ext cx="3897707" cy="23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172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</TotalTime>
  <Words>227</Words>
  <Application>Microsoft Office PowerPoint</Application>
  <PresentationFormat>Affichage à l'écran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Installation et exécution</vt:lpstr>
      <vt:lpstr>Déclarations et types</vt:lpstr>
      <vt:lpstr>Fonctions et méthodes</vt:lpstr>
      <vt:lpstr>Tableaux</vt:lpstr>
      <vt:lpstr>Collections</vt:lpstr>
      <vt:lpstr>let</vt:lpstr>
      <vt:lpstr>Tuples</vt:lpstr>
      <vt:lpstr>Arrow Function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184</cp:revision>
  <dcterms:created xsi:type="dcterms:W3CDTF">2000-04-10T19:33:12Z</dcterms:created>
  <dcterms:modified xsi:type="dcterms:W3CDTF">2016-12-05T14:20:55Z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