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283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r>
              <a:rPr lang="fr-FR" sz="1600" baseline="0" dirty="0" smtClean="0"/>
              <a:t> 2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6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Premier composant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r>
              <a:rPr lang="fr-FR" altLang="fr-FR" sz="4000" kern="0" dirty="0" smtClean="0"/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5091"/>
            <a:ext cx="9144000" cy="51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5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06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TS les classes possèdent des propriétés</a:t>
            </a:r>
          </a:p>
          <a:p>
            <a:pPr lvl="1"/>
            <a:r>
              <a:rPr lang="fr-FR" dirty="0" smtClean="0"/>
              <a:t>Pas de var ni de let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64904"/>
            <a:ext cx="3663055" cy="9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vues ne peuvent dialoguer qu’avec des propriétés de composant</a:t>
            </a:r>
          </a:p>
          <a:p>
            <a:r>
              <a:rPr lang="fr-FR" dirty="0" smtClean="0"/>
              <a:t>Pour afficher une propriété de composant</a:t>
            </a:r>
          </a:p>
          <a:p>
            <a:pPr lvl="1"/>
            <a:r>
              <a:rPr lang="fr-FR" dirty="0" smtClean="0"/>
              <a:t>Interpolation</a:t>
            </a:r>
          </a:p>
          <a:p>
            <a:pPr lvl="1"/>
            <a:r>
              <a:rPr lang="fr-FR" dirty="0" smtClean="0"/>
              <a:t>{{ }}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212977"/>
            <a:ext cx="5802635" cy="32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2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d’objets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Back </a:t>
            </a:r>
            <a:r>
              <a:rPr lang="fr-FR" dirty="0" err="1" smtClean="0"/>
              <a:t>quote</a:t>
            </a:r>
            <a:endParaRPr lang="fr-FR" dirty="0" smtClean="0"/>
          </a:p>
          <a:p>
            <a:pPr lvl="1"/>
            <a:r>
              <a:rPr lang="fr-FR" dirty="0" smtClean="0"/>
              <a:t>Permet d’avoir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multiligne</a:t>
            </a:r>
            <a:r>
              <a:rPr lang="fr-FR" dirty="0" smtClean="0"/>
              <a:t> (ES6)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01" y="2347393"/>
            <a:ext cx="4901024" cy="41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Expressions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smtClean="0"/>
              <a:t>Permet d'insérer des valeurs dynamiques dans la vue</a:t>
            </a:r>
          </a:p>
          <a:p>
            <a:endParaRPr lang="fr-FR" altLang="fr-FR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188913"/>
            <a:ext cx="5746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597058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Premiers pas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5280932" cy="40062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95" y="4149080"/>
            <a:ext cx="2994402" cy="1485944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6036508" y="2132856"/>
            <a:ext cx="2909055" cy="432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sz="2000" kern="0" dirty="0" smtClean="0"/>
              <a:t>Application </a:t>
            </a:r>
            <a:r>
              <a:rPr lang="fr-FR" altLang="fr-FR" sz="2000" kern="0" dirty="0" err="1" smtClean="0"/>
              <a:t>Angular</a:t>
            </a:r>
            <a:r>
              <a:rPr lang="fr-FR" altLang="fr-FR" sz="2000" kern="0" dirty="0" smtClean="0"/>
              <a:t> SPA</a:t>
            </a:r>
          </a:p>
          <a:p>
            <a:r>
              <a:rPr lang="fr-FR" altLang="fr-FR" sz="2000" kern="0" dirty="0" smtClean="0"/>
              <a:t>Peut s’appeler n’importe comment toto-</a:t>
            </a:r>
            <a:r>
              <a:rPr lang="fr-FR" altLang="fr-FR" sz="2000" kern="0" dirty="0" err="1" smtClean="0"/>
              <a:t>app</a:t>
            </a:r>
            <a:endParaRPr lang="fr-FR" altLang="fr-FR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46764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des scripts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SystemJS</a:t>
            </a:r>
            <a:endParaRPr lang="fr-FR" dirty="0" smtClean="0"/>
          </a:p>
          <a:p>
            <a:pPr lvl="1"/>
            <a:r>
              <a:rPr lang="fr-FR" dirty="0" smtClean="0"/>
              <a:t>Pas de &lt;script&gt;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62452"/>
            <a:ext cx="5038613" cy="41908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95" y="2996953"/>
            <a:ext cx="210008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5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script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0" y="3022148"/>
            <a:ext cx="8766051" cy="3528392"/>
          </a:xfrm>
        </p:spPr>
        <p:txBody>
          <a:bodyPr/>
          <a:lstStyle/>
          <a:p>
            <a:r>
              <a:rPr lang="fr-FR" dirty="0" smtClean="0"/>
              <a:t>Import</a:t>
            </a:r>
          </a:p>
          <a:p>
            <a:r>
              <a:rPr lang="fr-FR" dirty="0" smtClean="0"/>
              <a:t>Component</a:t>
            </a:r>
          </a:p>
          <a:p>
            <a:pPr lvl="1"/>
            <a:r>
              <a:rPr lang="fr-FR" dirty="0" smtClean="0"/>
              <a:t>Fonction qui contient notre premier composant</a:t>
            </a:r>
          </a:p>
          <a:p>
            <a:pPr lvl="1"/>
            <a:r>
              <a:rPr lang="fr-FR" dirty="0" smtClean="0"/>
              <a:t>Les composants sont les principales entités de A2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5" y="1412776"/>
            <a:ext cx="8470083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décorateur @ est une </a:t>
            </a:r>
            <a:r>
              <a:rPr lang="fr-FR" dirty="0" err="1" smtClean="0"/>
              <a:t>meta</a:t>
            </a:r>
            <a:r>
              <a:rPr lang="fr-FR" dirty="0" smtClean="0"/>
              <a:t> commande TS qui indique une sémantique spéciale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Componant</a:t>
            </a:r>
            <a:r>
              <a:rPr lang="fr-FR" dirty="0" smtClean="0"/>
              <a:t> indique que la classe est un composant A2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6" y="3795467"/>
            <a:ext cx="9175976" cy="26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smtClean="0"/>
              <a:t>A2 doit avoir un module </a:t>
            </a:r>
            <a:r>
              <a:rPr lang="fr-FR" altLang="fr-FR" dirty="0" err="1" smtClean="0"/>
              <a:t>root</a:t>
            </a:r>
            <a:r>
              <a:rPr lang="fr-FR" altLang="fr-FR" dirty="0" smtClean="0"/>
              <a:t> qui démarre l’application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root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84168" y="3429000"/>
            <a:ext cx="2861395" cy="3024336"/>
          </a:xfrm>
        </p:spPr>
        <p:txBody>
          <a:bodyPr/>
          <a:lstStyle/>
          <a:p>
            <a:r>
              <a:rPr lang="fr-FR" dirty="0" smtClean="0"/>
              <a:t>Liste de tous les composants du module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445"/>
            <a:ext cx="6084168" cy="36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BrowserModule</a:t>
            </a:r>
            <a:endParaRPr lang="fr-FR" dirty="0" smtClean="0"/>
          </a:p>
          <a:p>
            <a:pPr lvl="1"/>
            <a:r>
              <a:rPr lang="fr-FR" dirty="0" smtClean="0"/>
              <a:t>Obligatoire pour les sites Web</a:t>
            </a:r>
          </a:p>
          <a:p>
            <a:r>
              <a:rPr lang="fr-FR" dirty="0" err="1" smtClean="0"/>
              <a:t>platformBrowserDynammic</a:t>
            </a:r>
            <a:endParaRPr lang="fr-FR" dirty="0" smtClean="0"/>
          </a:p>
          <a:p>
            <a:pPr lvl="1"/>
            <a:r>
              <a:rPr lang="fr-FR" dirty="0" smtClean="0"/>
              <a:t>Rendu du site</a:t>
            </a:r>
          </a:p>
          <a:p>
            <a:pPr lvl="1"/>
            <a:r>
              <a:rPr lang="fr-FR" dirty="0" smtClean="0"/>
              <a:t>Démarre l’application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60131"/>
            <a:ext cx="8420067" cy="21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8671" y="1412776"/>
            <a:ext cx="4256892" cy="50405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Démarre dans le navigateur</a:t>
            </a:r>
          </a:p>
          <a:p>
            <a:r>
              <a:rPr lang="fr-FR" dirty="0" smtClean="0"/>
              <a:t>Composant racine</a:t>
            </a:r>
          </a:p>
          <a:p>
            <a:endParaRPr lang="fr-FR" dirty="0"/>
          </a:p>
          <a:p>
            <a:r>
              <a:rPr lang="fr-FR" dirty="0" smtClean="0"/>
              <a:t>Rendu de l’application via </a:t>
            </a:r>
            <a:r>
              <a:rPr lang="fr-FR" dirty="0" err="1" smtClean="0"/>
              <a:t>AppModule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413454"/>
            <a:ext cx="4509158" cy="38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388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</TotalTime>
  <Words>195</Words>
  <Application>Microsoft Office PowerPoint</Application>
  <PresentationFormat>Affichage à l'écran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Premiers pas</vt:lpstr>
      <vt:lpstr>Chargement des scripts</vt:lpstr>
      <vt:lpstr>Premier script TS</vt:lpstr>
      <vt:lpstr>Premier composant</vt:lpstr>
      <vt:lpstr>Modules </vt:lpstr>
      <vt:lpstr>Module root</vt:lpstr>
      <vt:lpstr>Rendu</vt:lpstr>
      <vt:lpstr>Démarrer le composant</vt:lpstr>
      <vt:lpstr>Démarrage</vt:lpstr>
      <vt:lpstr>Composants</vt:lpstr>
      <vt:lpstr>Classe TS</vt:lpstr>
      <vt:lpstr>Interpolation</vt:lpstr>
      <vt:lpstr>Interpolation d’objets</vt:lpstr>
      <vt:lpstr>Expressions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181</cp:revision>
  <dcterms:created xsi:type="dcterms:W3CDTF">2000-04-10T19:33:12Z</dcterms:created>
  <dcterms:modified xsi:type="dcterms:W3CDTF">2016-11-16T09:29:09Z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