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16" r:id="rId4"/>
    <p:sldId id="317" r:id="rId5"/>
    <p:sldId id="318" r:id="rId6"/>
    <p:sldId id="320" r:id="rId7"/>
    <p:sldId id="324" r:id="rId8"/>
    <p:sldId id="325" r:id="rId9"/>
    <p:sldId id="326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composants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g-nomducomposant</a:t>
            </a:r>
            <a:endParaRPr lang="fr-FR" dirty="0" smtClean="0"/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</a:t>
            </a:r>
            <a:r>
              <a:rPr lang="fr-FR" altLang="fr-FR" dirty="0" smtClean="0"/>
              <a:t>d’effectuer une action</a:t>
            </a:r>
            <a:endParaRPr lang="fr-FR" altLang="fr-FR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classe simple TS</a:t>
            </a:r>
            <a:endParaRPr lang="fr-FR" dirty="0"/>
          </a:p>
          <a:p>
            <a:r>
              <a:rPr lang="fr-FR" dirty="0" smtClean="0"/>
              <a:t>Directement lise dans </a:t>
            </a:r>
            <a:r>
              <a:rPr lang="fr-FR" dirty="0" err="1" smtClean="0"/>
              <a:t>app</a:t>
            </a:r>
            <a:r>
              <a:rPr lang="fr-FR" dirty="0" smtClean="0"/>
              <a:t> pour être réutilisée dans tous les composants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L’import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Hero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</a:t>
            </a:r>
            <a:r>
              <a:rPr lang="fr-FR" dirty="0"/>
              <a:t>';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2408950" cy="1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Instantiation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une écriture JSON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84" y="2924944"/>
            <a:ext cx="2852553" cy="16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</a:t>
            </a:r>
            <a:r>
              <a:rPr lang="fr-FR" dirty="0" err="1" smtClean="0"/>
              <a:t>quote</a:t>
            </a:r>
            <a:endParaRPr lang="fr-FR" dirty="0" smtClean="0"/>
          </a:p>
          <a:p>
            <a:pPr lvl="1"/>
            <a:r>
              <a:rPr lang="fr-FR" dirty="0" smtClean="0"/>
              <a:t>Permet d’avoir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multiligne</a:t>
            </a:r>
            <a:r>
              <a:rPr lang="fr-FR" dirty="0" smtClean="0"/>
              <a:t> (ES6)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1" y="2347393"/>
            <a:ext cx="4901024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7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306</Words>
  <Application>Microsoft Office PowerPoint</Application>
  <PresentationFormat>Affichage à l'écran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Premier script TS</vt:lpstr>
      <vt:lpstr>Premier composant</vt:lpstr>
      <vt:lpstr>Modules </vt:lpstr>
      <vt:lpstr>Rendu du main</vt:lpstr>
      <vt:lpstr>Classe TS</vt:lpstr>
      <vt:lpstr>Interpolation</vt:lpstr>
      <vt:lpstr>Interpolation d’objets</vt:lpstr>
      <vt:lpstr>Expression</vt:lpstr>
      <vt:lpstr>Sélecteur</vt:lpstr>
      <vt:lpstr>Les Directives</vt:lpstr>
      <vt:lpstr>Directive</vt:lpstr>
      <vt:lpstr>Les classes TS</vt:lpstr>
      <vt:lpstr>Instantiation JSON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190</cp:revision>
  <dcterms:created xsi:type="dcterms:W3CDTF">2000-04-10T19:33:12Z</dcterms:created>
  <dcterms:modified xsi:type="dcterms:W3CDTF">2018-09-03T14:50:05Z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