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6" r:id="rId4"/>
    <p:sldId id="267" r:id="rId5"/>
    <p:sldId id="270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5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Filtres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Y'a t'il un meilleur moyen d'effectuer ceci ?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6295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526809"/>
            <a:ext cx="29622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8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premier 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599334"/>
            <a:ext cx="8766051" cy="2854002"/>
          </a:xfrm>
        </p:spPr>
        <p:txBody>
          <a:bodyPr/>
          <a:lstStyle/>
          <a:p>
            <a:r>
              <a:rPr lang="fr-FR" dirty="0" smtClean="0"/>
              <a:t>Le pipe veut dire : "envoie la sortie à"</a:t>
            </a:r>
          </a:p>
          <a:p>
            <a:r>
              <a:rPr lang="fr-FR" dirty="0" err="1" smtClean="0"/>
              <a:t>Currency</a:t>
            </a:r>
            <a:r>
              <a:rPr lang="fr-FR" dirty="0" smtClean="0"/>
              <a:t> : formate la sortie en </a:t>
            </a:r>
            <a:r>
              <a:rPr lang="fr-FR" dirty="0" err="1" smtClean="0"/>
              <a:t>Currency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196752"/>
            <a:ext cx="7543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6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date:'MM</a:t>
            </a:r>
            <a:r>
              <a:rPr lang="fr-FR" dirty="0"/>
              <a:t>/dd/</a:t>
            </a:r>
            <a:r>
              <a:rPr lang="fr-FR" dirty="0" err="1"/>
              <a:t>yyyy</a:t>
            </a:r>
            <a:r>
              <a:rPr lang="fr-FR" dirty="0"/>
              <a:t> @ </a:t>
            </a:r>
            <a:r>
              <a:rPr lang="fr-FR" dirty="0" smtClean="0"/>
              <a:t>h:mma'</a:t>
            </a:r>
          </a:p>
          <a:p>
            <a:pPr lvl="1"/>
            <a:r>
              <a:rPr lang="fr-FR" dirty="0"/>
              <a:t>12/27/2013 @ </a:t>
            </a:r>
            <a:r>
              <a:rPr lang="fr-FR" dirty="0" smtClean="0"/>
              <a:t>12:50AM</a:t>
            </a:r>
          </a:p>
          <a:p>
            <a:r>
              <a:rPr lang="fr-FR" dirty="0" err="1"/>
              <a:t>u</a:t>
            </a:r>
            <a:r>
              <a:rPr lang="fr-FR" dirty="0" err="1" smtClean="0"/>
              <a:t>ppercase</a:t>
            </a:r>
            <a:endParaRPr lang="fr-FR" dirty="0" smtClean="0"/>
          </a:p>
          <a:p>
            <a:r>
              <a:rPr lang="fr-FR" dirty="0" smtClean="0"/>
              <a:t>limitTo:8</a:t>
            </a:r>
          </a:p>
          <a:p>
            <a:pPr lvl="1"/>
            <a:r>
              <a:rPr lang="fr-FR" dirty="0" smtClean="0"/>
              <a:t>Limite la taille des chaînes ou des collections</a:t>
            </a:r>
          </a:p>
          <a:p>
            <a:r>
              <a:rPr lang="fr-FR" dirty="0" err="1"/>
              <a:t>orderBy</a:t>
            </a:r>
            <a:r>
              <a:rPr lang="fr-FR" dirty="0"/>
              <a:t>:</a:t>
            </a:r>
            <a:r>
              <a:rPr lang="fr-FR" dirty="0" smtClean="0"/>
              <a:t>'</a:t>
            </a:r>
            <a:r>
              <a:rPr lang="fr-FR" dirty="0" err="1" smtClean="0"/>
              <a:t>price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Tri ascendant</a:t>
            </a:r>
          </a:p>
          <a:p>
            <a:r>
              <a:rPr lang="fr-FR" dirty="0" err="1"/>
              <a:t>orderBy</a:t>
            </a:r>
            <a:r>
              <a:rPr lang="fr-FR" dirty="0"/>
              <a:t>:'-</a:t>
            </a:r>
            <a:r>
              <a:rPr lang="fr-FR" dirty="0" err="1"/>
              <a:t>price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Tri descendant</a:t>
            </a:r>
          </a:p>
          <a:p>
            <a:r>
              <a:rPr lang="fr-FR" dirty="0" err="1"/>
              <a:t>f</a:t>
            </a:r>
            <a:r>
              <a:rPr lang="fr-FR" dirty="0" err="1" smtClean="0"/>
              <a:t>ilter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466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de requête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Filter</a:t>
            </a:r>
            <a:r>
              <a:rPr lang="fr-FR" dirty="0" smtClean="0"/>
              <a:t> filtre par string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2752725"/>
            <a:ext cx="9382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</TotalTime>
  <Words>75</Words>
  <Application>Microsoft Office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Problématique</vt:lpstr>
      <vt:lpstr>Notre premier filtre</vt:lpstr>
      <vt:lpstr>Les différents filtres</vt:lpstr>
      <vt:lpstr>Filtre de requête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161</cp:revision>
  <dcterms:created xsi:type="dcterms:W3CDTF">2000-04-10T19:33:12Z</dcterms:created>
  <dcterms:modified xsi:type="dcterms:W3CDTF">2018-09-03T13:45:20Z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