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Typescript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d’encapsuler plusieurs valeurs dans une variable</a:t>
            </a:r>
          </a:p>
          <a:p>
            <a:r>
              <a:rPr lang="fr-FR" dirty="0" smtClean="0"/>
              <a:t>Utile pour les retours de fonction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89040"/>
            <a:ext cx="3897707" cy="23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=&gt; également appelée Arrow </a:t>
            </a:r>
            <a:r>
              <a:rPr lang="fr-FR" dirty="0" err="1" smtClean="0"/>
              <a:t>Function</a:t>
            </a:r>
            <a:r>
              <a:rPr lang="fr-FR" dirty="0" smtClean="0"/>
              <a:t> et Expression Lambda est une forme concise de fonction</a:t>
            </a:r>
          </a:p>
          <a:p>
            <a:r>
              <a:rPr lang="fr-FR" dirty="0" smtClean="0"/>
              <a:t>Exemple f(x) = x + 1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(x) {return x + 1}</a:t>
            </a:r>
          </a:p>
          <a:p>
            <a:pPr lvl="1"/>
            <a:r>
              <a:rPr lang="fr-FR" dirty="0"/>
              <a:t>y</a:t>
            </a:r>
            <a:r>
              <a:rPr lang="fr-FR" dirty="0" smtClean="0"/>
              <a:t> = (x) =&gt; x + 1</a:t>
            </a:r>
          </a:p>
          <a:p>
            <a:pPr lvl="1"/>
            <a:r>
              <a:rPr lang="fr-FR" dirty="0" smtClean="0"/>
              <a:t>Littéralement traduit par « donne »</a:t>
            </a:r>
          </a:p>
          <a:p>
            <a:r>
              <a:rPr lang="fr-FR" dirty="0" smtClean="0"/>
              <a:t>Exemple sans paramètre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() {return new Date();}</a:t>
            </a:r>
          </a:p>
          <a:p>
            <a:pPr lvl="1"/>
            <a:r>
              <a:rPr lang="fr-FR" smtClean="0"/>
              <a:t>Y = () =&gt; new Dates();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6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r>
              <a:rPr lang="fr-FR" dirty="0"/>
              <a:t> est un langage </a:t>
            </a:r>
            <a:r>
              <a:rPr lang="fr-FR" dirty="0" smtClean="0"/>
              <a:t>open-source </a:t>
            </a:r>
            <a:r>
              <a:rPr lang="fr-FR" dirty="0"/>
              <a:t>développé par </a:t>
            </a:r>
            <a:r>
              <a:rPr lang="fr-FR" dirty="0" smtClean="0"/>
              <a:t>Microsoft</a:t>
            </a:r>
          </a:p>
          <a:p>
            <a:r>
              <a:rPr lang="fr-FR" dirty="0" smtClean="0"/>
              <a:t>C'est </a:t>
            </a:r>
            <a:r>
              <a:rPr lang="fr-FR" dirty="0"/>
              <a:t>un sur-ensemble de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Le </a:t>
            </a:r>
            <a:r>
              <a:rPr lang="fr-FR" dirty="0"/>
              <a:t>code </a:t>
            </a:r>
            <a:r>
              <a:rPr lang="fr-FR" dirty="0" err="1"/>
              <a:t>TypeScript</a:t>
            </a:r>
            <a:r>
              <a:rPr lang="fr-FR" dirty="0"/>
              <a:t> est </a:t>
            </a:r>
            <a:r>
              <a:rPr lang="fr-FR" dirty="0" err="1" smtClean="0"/>
              <a:t>transpilé</a:t>
            </a:r>
            <a:r>
              <a:rPr lang="fr-FR" dirty="0" smtClean="0"/>
              <a:t> </a:t>
            </a:r>
            <a:r>
              <a:rPr lang="fr-FR" dirty="0"/>
              <a:t>en JavaScript, pouvant ainsi être interprété par n'importe quel navigateur web ou moteur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Il </a:t>
            </a:r>
            <a:r>
              <a:rPr lang="fr-FR" dirty="0"/>
              <a:t>a été </a:t>
            </a:r>
            <a:r>
              <a:rPr lang="fr-FR" dirty="0" err="1"/>
              <a:t>cocréé</a:t>
            </a:r>
            <a:r>
              <a:rPr lang="fr-FR" dirty="0"/>
              <a:t> par Anders </a:t>
            </a:r>
            <a:r>
              <a:rPr lang="fr-FR" dirty="0" err="1"/>
              <a:t>Hejlsberg</a:t>
            </a:r>
            <a:r>
              <a:rPr lang="fr-FR" dirty="0"/>
              <a:t>, principal inventeur de C</a:t>
            </a:r>
            <a:r>
              <a:rPr lang="fr-FR" dirty="0" smtClean="0"/>
              <a:t>#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permet un typage </a:t>
            </a:r>
            <a:r>
              <a:rPr lang="fr-FR" dirty="0" smtClean="0"/>
              <a:t>fort et OO</a:t>
            </a:r>
          </a:p>
          <a:p>
            <a:r>
              <a:rPr lang="fr-FR" dirty="0" smtClean="0"/>
              <a:t>Il </a:t>
            </a:r>
            <a:r>
              <a:rPr lang="fr-FR" dirty="0"/>
              <a:t>supporte la spécification </a:t>
            </a:r>
            <a:r>
              <a:rPr lang="fr-FR" dirty="0" err="1"/>
              <a:t>ECMAScript</a:t>
            </a:r>
            <a:r>
              <a:rPr lang="fr-FR" dirty="0"/>
              <a:t> 6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419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et 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ts-node</a:t>
            </a:r>
            <a:endParaRPr lang="fr-FR" dirty="0" smtClean="0"/>
          </a:p>
          <a:p>
            <a:pPr lvl="1"/>
            <a:r>
              <a:rPr lang="fr-FR" dirty="0" smtClean="0"/>
              <a:t>Environnement d’exécution natif TS</a:t>
            </a:r>
          </a:p>
          <a:p>
            <a:r>
              <a:rPr lang="fr-FR" dirty="0" smtClean="0"/>
              <a:t>Exécution</a:t>
            </a:r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monScript.ts</a:t>
            </a:r>
            <a:endParaRPr lang="fr-FR" dirty="0" smtClean="0"/>
          </a:p>
          <a:p>
            <a:r>
              <a:rPr lang="fr-FR" dirty="0" smtClean="0"/>
              <a:t>Inclus dans </a:t>
            </a:r>
            <a:r>
              <a:rPr lang="fr-FR" dirty="0" err="1" smtClean="0"/>
              <a:t>Angular</a:t>
            </a:r>
            <a:r>
              <a:rPr lang="fr-FR" dirty="0" smtClean="0"/>
              <a:t> 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2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s:string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fr-FR" dirty="0" smtClean="0"/>
              <a:t>Donne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Exécution</a:t>
            </a:r>
            <a:endParaRPr lang="en-US" dirty="0" smtClean="0"/>
          </a:p>
          <a:p>
            <a:pPr lvl="1"/>
            <a:r>
              <a:rPr lang="en-US" dirty="0" smtClean="0"/>
              <a:t>Via node-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fr-FR" dirty="0" smtClean="0"/>
              <a:t>Ou via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err="1" smtClean="0"/>
              <a:t>Node</a:t>
            </a:r>
            <a:r>
              <a:rPr lang="fr-FR" smtClean="0"/>
              <a:t> hello.js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15" y="4437112"/>
            <a:ext cx="58326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Déclarations et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 est fortement typé et strict</a:t>
            </a:r>
          </a:p>
          <a:p>
            <a:r>
              <a:rPr lang="fr-FR" dirty="0" smtClean="0"/>
              <a:t>Inspiré de C# et JS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Types : </a:t>
            </a:r>
            <a:r>
              <a:rPr lang="fr-FR" dirty="0" err="1" smtClean="0"/>
              <a:t>boolean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, string, </a:t>
            </a:r>
            <a:r>
              <a:rPr lang="fr-FR" dirty="0" err="1" smtClean="0"/>
              <a:t>array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014036" cy="22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des fonctions</a:t>
            </a:r>
          </a:p>
          <a:p>
            <a:pPr lvl="1"/>
            <a:r>
              <a:rPr lang="fr-FR" dirty="0" smtClean="0"/>
              <a:t>Peuvent être globales</a:t>
            </a:r>
          </a:p>
          <a:p>
            <a:pPr lvl="1"/>
            <a:r>
              <a:rPr lang="fr-FR" dirty="0" smtClean="0"/>
              <a:t>Contrairement à C# et Java</a:t>
            </a:r>
          </a:p>
          <a:p>
            <a:pPr lvl="1"/>
            <a:r>
              <a:rPr lang="fr-FR" dirty="0" smtClean="0"/>
              <a:t>Possibilité de faire des méthodes</a:t>
            </a:r>
          </a:p>
          <a:p>
            <a:pPr lvl="1"/>
            <a:r>
              <a:rPr lang="fr-FR" dirty="0" smtClean="0"/>
              <a:t>Paramètres et retour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6986220" cy="1145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5" y="5409925"/>
            <a:ext cx="4370300" cy="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indexés à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87171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Collections génériques typées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40968"/>
            <a:ext cx="5722062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 une visibilité conforme à C# et Java</a:t>
            </a:r>
          </a:p>
          <a:p>
            <a:r>
              <a:rPr lang="fr-FR" dirty="0" smtClean="0"/>
              <a:t>Dans cet exemple var aurait donné un résultat différent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67384"/>
            <a:ext cx="4382932" cy="3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869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263</Words>
  <Application>Microsoft Office PowerPoint</Application>
  <PresentationFormat>Affichage à l'écran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Installation et exécution</vt:lpstr>
      <vt:lpstr>Exemple</vt:lpstr>
      <vt:lpstr>Déclarations et types</vt:lpstr>
      <vt:lpstr>Fonctions et méthodes</vt:lpstr>
      <vt:lpstr>Tableaux</vt:lpstr>
      <vt:lpstr>Collections</vt:lpstr>
      <vt:lpstr>let</vt:lpstr>
      <vt:lpstr>Tuples</vt:lpstr>
      <vt:lpstr>Arrow Function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186</cp:revision>
  <dcterms:created xsi:type="dcterms:W3CDTF">2000-04-10T19:33:12Z</dcterms:created>
  <dcterms:modified xsi:type="dcterms:W3CDTF">2018-09-04T07:08:24Z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