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1" r:id="rId3"/>
    <p:sldId id="279" r:id="rId4"/>
    <p:sldId id="278" r:id="rId5"/>
    <p:sldId id="280" r:id="rId6"/>
    <p:sldId id="268" r:id="rId7"/>
    <p:sldId id="270" r:id="rId8"/>
    <p:sldId id="273" r:id="rId9"/>
    <p:sldId id="274" r:id="rId10"/>
    <p:sldId id="276" r:id="rId11"/>
    <p:sldId id="277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Structures de contrôles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Break et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reak</a:t>
            </a:r>
          </a:p>
          <a:p>
            <a:pPr lvl="1"/>
            <a:r>
              <a:rPr lang="fr-FR" dirty="0" smtClean="0"/>
              <a:t>Stop une itération</a:t>
            </a:r>
          </a:p>
          <a:p>
            <a:r>
              <a:rPr lang="fr-FR" dirty="0"/>
              <a:t>c</a:t>
            </a:r>
            <a:r>
              <a:rPr lang="fr-FR" dirty="0" smtClean="0"/>
              <a:t>ontinue</a:t>
            </a:r>
          </a:p>
          <a:p>
            <a:pPr lvl="1"/>
            <a:r>
              <a:rPr lang="fr-FR" dirty="0" smtClean="0"/>
              <a:t>Passe à l’itération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4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L’opérateur ternaire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L’opérateur ternaire existe en R</a:t>
            </a:r>
          </a:p>
          <a:p>
            <a:r>
              <a:rPr lang="fr-FR" dirty="0" smtClean="0"/>
              <a:t>Permet d’écrire un if </a:t>
            </a:r>
            <a:r>
              <a:rPr lang="fr-FR" dirty="0" err="1" smtClean="0"/>
              <a:t>else</a:t>
            </a:r>
            <a:r>
              <a:rPr lang="fr-FR" dirty="0" smtClean="0"/>
              <a:t> simple sur un ligne</a:t>
            </a:r>
          </a:p>
          <a:p>
            <a:r>
              <a:rPr lang="fr-FR" dirty="0"/>
              <a:t>Fonction </a:t>
            </a:r>
            <a:r>
              <a:rPr lang="fr-FR" dirty="0" err="1"/>
              <a:t>ifelse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ifelse</a:t>
            </a:r>
            <a:r>
              <a:rPr lang="fr-FR"/>
              <a:t>(x&gt;0</a:t>
            </a:r>
            <a:r>
              <a:rPr lang="fr-FR" smtClean="0"/>
              <a:t>, x*log(x), 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==, !=, &lt;,&gt;, &lt;=, &gt;=</a:t>
            </a:r>
          </a:p>
          <a:p>
            <a:pPr lvl="1"/>
            <a:r>
              <a:rPr lang="fr-FR" dirty="0" smtClean="0"/>
              <a:t>/ représente la division</a:t>
            </a:r>
          </a:p>
          <a:p>
            <a:pPr lvl="1"/>
            <a:r>
              <a:rPr lang="fr-FR" dirty="0" smtClean="0"/>
              <a:t>^ ou ** représente la puissance</a:t>
            </a:r>
          </a:p>
          <a:p>
            <a:pPr lvl="1"/>
            <a:r>
              <a:rPr lang="fr-FR" dirty="0" smtClean="0"/>
              <a:t>%% représente le reste de la division entière</a:t>
            </a:r>
          </a:p>
          <a:p>
            <a:pPr lvl="1"/>
            <a:r>
              <a:rPr lang="fr-FR" dirty="0" smtClean="0"/>
              <a:t>%/% </a:t>
            </a:r>
            <a:r>
              <a:rPr lang="fr-FR" dirty="0"/>
              <a:t>représente </a:t>
            </a:r>
            <a:r>
              <a:rPr lang="fr-FR" dirty="0" smtClean="0"/>
              <a:t>la </a:t>
            </a:r>
            <a:r>
              <a:rPr lang="fr-FR" dirty="0"/>
              <a:t>division </a:t>
            </a:r>
            <a:r>
              <a:rPr lang="fr-FR" dirty="0" smtClean="0"/>
              <a:t>entière</a:t>
            </a:r>
          </a:p>
          <a:p>
            <a:pPr lvl="1"/>
            <a:r>
              <a:rPr lang="fr-FR" dirty="0" smtClean="0"/>
              <a:t>&amp; ou &amp;&amp; représente le ET logique</a:t>
            </a:r>
          </a:p>
          <a:p>
            <a:pPr lvl="1"/>
            <a:r>
              <a:rPr lang="fr-FR" dirty="0" smtClean="0"/>
              <a:t>| ou || représente le OU logique</a:t>
            </a:r>
          </a:p>
          <a:p>
            <a:pPr lvl="1"/>
            <a:r>
              <a:rPr lang="fr-FR" dirty="0" smtClean="0"/>
              <a:t>! représente le NOT logique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(x) vérifie si un booléen est vrai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une morceau de code</a:t>
            </a:r>
          </a:p>
          <a:p>
            <a:pPr lvl="1"/>
            <a:r>
              <a:rPr lang="fr-FR" smtClean="0"/>
              <a:t>Utilisé </a:t>
            </a:r>
            <a:r>
              <a:rPr lang="fr-FR" dirty="0"/>
              <a:t>pour la visibilité des variables</a:t>
            </a:r>
          </a:p>
          <a:p>
            <a:pPr lvl="1"/>
            <a:r>
              <a:rPr lang="fr-FR" dirty="0"/>
              <a:t>{} en </a:t>
            </a:r>
            <a:r>
              <a:rPr lang="fr-FR" dirty="0" smtClean="0"/>
              <a:t>R et C</a:t>
            </a:r>
          </a:p>
          <a:p>
            <a:r>
              <a:rPr lang="fr-FR" dirty="0" smtClean="0"/>
              <a:t>R possèdes des blocs comme C</a:t>
            </a:r>
          </a:p>
          <a:p>
            <a:r>
              <a:rPr lang="fr-FR" dirty="0" smtClean="0"/>
              <a:t>La règle de visibilité des variables est la même qu'en C</a:t>
            </a:r>
          </a:p>
          <a:p>
            <a:pPr lvl="1"/>
            <a:r>
              <a:rPr lang="fr-FR" dirty="0" smtClean="0"/>
              <a:t>Une variable est visible dans son bloc et ses sous blocs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2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if(condition</a:t>
            </a:r>
            <a:r>
              <a:rPr lang="fr-FR" dirty="0" smtClean="0"/>
              <a:t>) instructions</a:t>
            </a:r>
          </a:p>
          <a:p>
            <a:pPr lvl="1"/>
            <a:r>
              <a:rPr lang="fr-FR" dirty="0" smtClean="0"/>
              <a:t>est </a:t>
            </a:r>
            <a:r>
              <a:rPr lang="fr-FR" dirty="0"/>
              <a:t>la syntaxe permettant de calculer les instructions uniquement si la condition est </a:t>
            </a:r>
            <a:r>
              <a:rPr lang="fr-FR" dirty="0" smtClean="0"/>
              <a:t>vraie</a:t>
            </a:r>
          </a:p>
          <a:p>
            <a:pPr lvl="1"/>
            <a:r>
              <a:rPr lang="fr-FR" dirty="0" smtClean="0"/>
              <a:t>Attention l'opérateur de comparaison est ==</a:t>
            </a:r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smtClean="0"/>
              <a:t>x == 0</a:t>
            </a:r>
            <a:r>
              <a:rPr lang="es-ES" dirty="0"/>
              <a:t>) </a:t>
            </a:r>
            <a:r>
              <a:rPr lang="es-ES" dirty="0" smtClean="0"/>
              <a:t>y&lt;-x*log(x)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smtClean="0"/>
              <a:t>(x == 0) {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s-ES" dirty="0"/>
              <a:t>y&lt;-x*log(x</a:t>
            </a:r>
            <a:r>
              <a:rPr lang="es-E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if(condition) A  </a:t>
            </a:r>
            <a:r>
              <a:rPr lang="fr-FR" dirty="0" err="1" smtClean="0"/>
              <a:t>else</a:t>
            </a:r>
            <a:r>
              <a:rPr lang="fr-FR" dirty="0" smtClean="0"/>
              <a:t>  </a:t>
            </a:r>
            <a:r>
              <a:rPr lang="fr-FR" dirty="0"/>
              <a:t>B </a:t>
            </a:r>
            <a:endParaRPr lang="fr-FR" dirty="0" smtClean="0"/>
          </a:p>
          <a:p>
            <a:pPr lvl="1"/>
            <a:r>
              <a:rPr lang="fr-FR" dirty="0" smtClean="0"/>
              <a:t>calcule </a:t>
            </a:r>
            <a:r>
              <a:rPr lang="fr-FR" dirty="0"/>
              <a:t>les instructions A si la condition est vraie et les instructions B </a:t>
            </a:r>
            <a:r>
              <a:rPr lang="fr-FR" dirty="0" smtClean="0"/>
              <a:t>sinon</a:t>
            </a:r>
            <a:endParaRPr lang="fr-FR" dirty="0"/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(x&gt;0) y=x*log(x) </a:t>
            </a:r>
            <a:r>
              <a:rPr lang="es-ES" dirty="0" err="1"/>
              <a:t>else</a:t>
            </a:r>
            <a:r>
              <a:rPr lang="es-ES" dirty="0"/>
              <a:t> y=0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(x&gt;0) </a:t>
            </a:r>
            <a:r>
              <a:rPr lang="es-ES" dirty="0" smtClean="0"/>
              <a:t>{</a:t>
            </a:r>
          </a:p>
          <a:p>
            <a:pPr marL="914400" lvl="2" indent="0">
              <a:buNone/>
            </a:pPr>
            <a:r>
              <a:rPr lang="es-ES" sz="2400" smtClean="0"/>
              <a:t>y=x*log(x</a:t>
            </a:r>
            <a:r>
              <a:rPr lang="es-ES" sz="2400" smtClean="0"/>
              <a:t>)</a:t>
            </a:r>
          </a:p>
          <a:p>
            <a:pPr marL="914400" lvl="2" indent="0">
              <a:buNone/>
            </a:pPr>
            <a:r>
              <a:rPr lang="es-ES" sz="2400" smtClean="0"/>
              <a:t>} </a:t>
            </a:r>
            <a:r>
              <a:rPr lang="es-ES" sz="2400" dirty="0" err="1" smtClean="0"/>
              <a:t>else</a:t>
            </a:r>
            <a:r>
              <a:rPr lang="es-ES" sz="2400" dirty="0" smtClean="0"/>
              <a:t> </a:t>
            </a:r>
            <a:r>
              <a:rPr lang="es-ES" sz="2400" dirty="0" smtClean="0"/>
              <a:t>{</a:t>
            </a:r>
          </a:p>
          <a:p>
            <a:pPr marL="914400" lvl="2" indent="0">
              <a:buNone/>
            </a:pPr>
            <a:r>
              <a:rPr lang="es-ES" sz="2400" dirty="0" smtClean="0"/>
              <a:t> y=0</a:t>
            </a:r>
          </a:p>
          <a:p>
            <a:pPr marL="914400" lvl="2" indent="0">
              <a:buNone/>
            </a:pPr>
            <a:r>
              <a:rPr lang="es-ES" sz="2400" dirty="0" smtClean="0"/>
              <a:t>}</a:t>
            </a:r>
            <a:r>
              <a:rPr lang="es-ES" dirty="0" smtClean="0"/>
              <a:t>	</a:t>
            </a:r>
            <a:endParaRPr lang="es-ES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02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 smtClean="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 smtClean="0"/>
          </a:p>
          <a:p>
            <a:pPr eaLnBrk="1" hangingPunct="1">
              <a:buFontTx/>
              <a:buNone/>
            </a:pPr>
            <a:r>
              <a:rPr lang="en-US" altLang="fr-FR" sz="2000" smtClean="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41659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while (condition) {</a:t>
            </a:r>
            <a:r>
              <a:rPr lang="en-US" altLang="fr-FR" dirty="0" err="1"/>
              <a:t>commandes</a:t>
            </a:r>
            <a:r>
              <a:rPr lang="en-US" altLang="fr-FR" dirty="0" smtClean="0"/>
              <a:t>}</a:t>
            </a:r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marL="457200" lvl="1" indent="0" eaLnBrk="1" hangingPunct="1">
              <a:buNone/>
            </a:pPr>
            <a:r>
              <a:rPr lang="en-US" altLang="fr-FR" dirty="0"/>
              <a:t>while (</a:t>
            </a:r>
            <a:r>
              <a:rPr lang="en-US" altLang="fr-FR" dirty="0" err="1"/>
              <a:t>i</a:t>
            </a:r>
            <a:r>
              <a:rPr lang="en-US" altLang="fr-FR" dirty="0"/>
              <a:t>&lt;10</a:t>
            </a:r>
            <a:r>
              <a:rPr lang="en-US" altLang="fr-FR" dirty="0" smtClean="0"/>
              <a:t>) {</a:t>
            </a:r>
            <a:endParaRPr lang="en-US" altLang="fr-FR" dirty="0"/>
          </a:p>
          <a:p>
            <a:pPr marL="457200" lvl="1" indent="0" eaLnBrk="1" hangingPunct="1">
              <a:buNone/>
            </a:pPr>
            <a:r>
              <a:rPr lang="en-US" altLang="fr-FR" dirty="0" smtClean="0"/>
              <a:t>	print(</a:t>
            </a:r>
            <a:r>
              <a:rPr lang="en-US" altLang="fr-FR" dirty="0" err="1" smtClean="0"/>
              <a:t>i</a:t>
            </a:r>
            <a:r>
              <a:rPr lang="en-US" altLang="fr-FR" dirty="0"/>
              <a:t>)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	</a:t>
            </a:r>
            <a:r>
              <a:rPr lang="en-US" altLang="fr-FR" dirty="0" err="1" smtClean="0"/>
              <a:t>i</a:t>
            </a:r>
            <a:r>
              <a:rPr lang="en-US" altLang="fr-FR" dirty="0" smtClean="0"/>
              <a:t>=i+1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}</a:t>
            </a:r>
            <a:endParaRPr lang="en-US" altLang="fr-FR" dirty="0"/>
          </a:p>
          <a:p>
            <a:pPr eaLnBrk="1" hangingPunct="1"/>
            <a:r>
              <a:rPr lang="en-US" altLang="fr-FR" dirty="0" smtClean="0"/>
              <a:t>Alternative</a:t>
            </a:r>
          </a:p>
          <a:p>
            <a:pPr eaLnBrk="1" hangingPunct="1"/>
            <a:r>
              <a:rPr lang="en-US" altLang="fr-FR" dirty="0" smtClean="0"/>
              <a:t>La </a:t>
            </a:r>
            <a:r>
              <a:rPr lang="en-US" altLang="fr-FR" dirty="0" err="1" smtClean="0"/>
              <a:t>commande</a:t>
            </a:r>
            <a:r>
              <a:rPr lang="en-US" altLang="fr-FR" dirty="0" smtClean="0"/>
              <a:t> repeat</a:t>
            </a:r>
          </a:p>
          <a:p>
            <a:pPr lvl="1" eaLnBrk="1" hangingPunct="1"/>
            <a:r>
              <a:rPr lang="en-US" dirty="0"/>
              <a:t>repeat {</a:t>
            </a:r>
            <a:r>
              <a:rPr lang="en-US" dirty="0" err="1"/>
              <a:t>commandes</a:t>
            </a:r>
            <a:r>
              <a:rPr lang="en-US" dirty="0"/>
              <a:t> ; if (condition) break }</a:t>
            </a:r>
          </a:p>
          <a:p>
            <a:pPr lvl="1" eaLnBrk="1" hangingPunct="1"/>
            <a:endParaRPr lang="en-US" altLang="fr-FR" dirty="0" smtClean="0"/>
          </a:p>
          <a:p>
            <a:pPr eaLnBrk="1" hangingPunct="1"/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979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for </a:t>
            </a:r>
            <a:r>
              <a:rPr lang="fr-FR" dirty="0" smtClean="0"/>
              <a:t>(var </a:t>
            </a:r>
            <a:r>
              <a:rPr lang="fr-FR" dirty="0"/>
              <a:t>in </a:t>
            </a:r>
            <a:r>
              <a:rPr lang="fr-FR" dirty="0" err="1"/>
              <a:t>seq</a:t>
            </a:r>
            <a:r>
              <a:rPr lang="fr-FR" dirty="0"/>
              <a:t>) {commandes</a:t>
            </a:r>
            <a:r>
              <a:rPr lang="fr-FR" dirty="0" smtClean="0"/>
              <a:t>}</a:t>
            </a:r>
            <a:endParaRPr lang="en-US" dirty="0"/>
          </a:p>
          <a:p>
            <a:pPr lvl="1" eaLnBrk="1" hangingPunct="1"/>
            <a:r>
              <a:rPr lang="en-US" altLang="fr-FR" dirty="0" err="1" smtClean="0"/>
              <a:t>seq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plusieurs</a:t>
            </a:r>
            <a:r>
              <a:rPr lang="en-US" altLang="fr-FR" dirty="0" smtClean="0"/>
              <a:t> types encore non </a:t>
            </a:r>
            <a:r>
              <a:rPr lang="en-US" altLang="fr-FR" dirty="0" err="1" smtClean="0"/>
              <a:t>vus</a:t>
            </a:r>
            <a:endParaRPr lang="en-US" altLang="fr-FR" dirty="0" smtClean="0"/>
          </a:p>
          <a:p>
            <a:pPr lvl="1" eaLnBrk="1" hangingPunct="1"/>
            <a:r>
              <a:rPr lang="en-US" altLang="fr-FR" dirty="0" smtClean="0"/>
              <a:t>pour </a:t>
            </a:r>
            <a:r>
              <a:rPr lang="en-US" altLang="fr-FR" dirty="0" err="1" smtClean="0"/>
              <a:t>l'instant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 = </a:t>
            </a:r>
            <a:r>
              <a:rPr lang="en-US" altLang="fr-FR" dirty="0" err="1" smtClean="0"/>
              <a:t>min:max</a:t>
            </a:r>
            <a:endParaRPr lang="en-US" altLang="fr-FR" dirty="0" smtClean="0"/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/>
              <a:t>)</a:t>
            </a:r>
          </a:p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9776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423</Words>
  <Application>Microsoft Office PowerPoint</Application>
  <PresentationFormat>Affichage à l'écran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Verdana</vt:lpstr>
      <vt:lpstr>cvc</vt:lpstr>
      <vt:lpstr>Présentation PowerPoint</vt:lpstr>
      <vt:lpstr>Les opérateurs</vt:lpstr>
      <vt:lpstr>Blocs</vt:lpstr>
      <vt:lpstr>Conditions</vt:lpstr>
      <vt:lpstr>else</vt:lpstr>
      <vt:lpstr>Blocs</vt:lpstr>
      <vt:lpstr>Grouping Indentation</vt:lpstr>
      <vt:lpstr>Boucle</vt:lpstr>
      <vt:lpstr>for</vt:lpstr>
      <vt:lpstr>Break et continue</vt:lpstr>
      <vt:lpstr>L’opérateur ternaire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229</cp:revision>
  <dcterms:created xsi:type="dcterms:W3CDTF">2000-04-10T19:33:12Z</dcterms:created>
  <dcterms:modified xsi:type="dcterms:W3CDTF">2019-11-18T10:39:23Z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