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8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 dirty="0"/>
              <a:t>Data Frame</a:t>
            </a:r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est un ensemble d'éléments ordonnés les uns à la suite des autres dans une même structure indexée</a:t>
            </a:r>
          </a:p>
          <a:p>
            <a:pPr lvl="1"/>
            <a:r>
              <a:rPr lang="fr-FR" dirty="0"/>
              <a:t>Les filtres des </a:t>
            </a:r>
            <a:r>
              <a:rPr lang="fr-FR" dirty="0" err="1"/>
              <a:t>Dataframes</a:t>
            </a:r>
            <a:r>
              <a:rPr lang="fr-FR" dirty="0"/>
              <a:t> sont des listes</a:t>
            </a:r>
          </a:p>
          <a:p>
            <a:pPr lvl="1"/>
            <a:r>
              <a:rPr lang="fr-FR" dirty="0" err="1"/>
              <a:t>as.vector</a:t>
            </a:r>
            <a:r>
              <a:rPr lang="fr-FR" dirty="0"/>
              <a:t> traduit une liste en un vecteur</a:t>
            </a:r>
          </a:p>
        </p:txBody>
      </p:sp>
    </p:spTree>
    <p:extLst>
      <p:ext uri="{BB962C8B-B14F-4D97-AF65-F5344CB8AC3E}">
        <p14:creationId xmlns:p14="http://schemas.microsoft.com/office/powerpoint/2010/main" val="17277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hétérogènes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 sont très utilisées pour les retours de fonctions complexes</a:t>
            </a:r>
          </a:p>
          <a:p>
            <a:pPr lvl="1"/>
            <a:r>
              <a:rPr lang="fr-FR" dirty="0"/>
              <a:t>+ rapide de tout faire en une passe</a:t>
            </a:r>
          </a:p>
          <a:p>
            <a:pPr lvl="1"/>
            <a:r>
              <a:rPr lang="fr-FR" dirty="0"/>
              <a:t>C'est ce qui est faire pour les fonctions de stat</a:t>
            </a:r>
          </a:p>
          <a:p>
            <a:pPr lvl="1"/>
            <a:r>
              <a:rPr lang="fr-FR" dirty="0"/>
              <a:t>Ce sont des listes hétérogènes</a:t>
            </a:r>
          </a:p>
        </p:txBody>
      </p:sp>
    </p:spTree>
    <p:extLst>
      <p:ext uri="{BB962C8B-B14F-4D97-AF65-F5344CB8AC3E}">
        <p14:creationId xmlns:p14="http://schemas.microsoft.com/office/powerpoint/2010/main" val="424868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et statistiques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Rappelez vous le résultat d'une corrélation est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000" dirty="0"/>
          </a:p>
          <a:p>
            <a:r>
              <a:rPr lang="fr-FR" sz="2000" dirty="0"/>
              <a:t>Le retour de fonction affiché par R n'y parait pas mais il s'agit en fait d'une liste. La seule différence est que R fait appel de manière invisible à d'autres fonctions pour rendre le résultat plus facile à lire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6"/>
            <a:ext cx="4652825" cy="2448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919936"/>
            <a:ext cx="346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Implicitement lors de l'affichage d'une liste, une fonction de représentation est appelée</a:t>
            </a:r>
          </a:p>
          <a:p>
            <a:r>
              <a:rPr lang="fr-FR" dirty="0"/>
              <a:t>Il est possible de voir le contenu d'une liste avec </a:t>
            </a:r>
            <a:r>
              <a:rPr lang="fr-FR" dirty="0" err="1"/>
              <a:t>str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96952"/>
            <a:ext cx="6181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DataFrame</a:t>
            </a:r>
            <a:r>
              <a:rPr lang="fr-FR" dirty="0"/>
              <a:t> est une matrice </a:t>
            </a:r>
            <a:r>
              <a:rPr lang="fr-FR" dirty="0" err="1"/>
              <a:t>requêtable</a:t>
            </a:r>
            <a:endParaRPr lang="fr-FR" dirty="0"/>
          </a:p>
          <a:p>
            <a:r>
              <a:rPr lang="fr-FR" dirty="0"/>
              <a:t>Offre le comportement d'une table SQL</a:t>
            </a:r>
          </a:p>
          <a:p>
            <a:r>
              <a:rPr lang="fr-FR" dirty="0"/>
              <a:t>Compatible vecteur et matrice</a:t>
            </a:r>
          </a:p>
          <a:p>
            <a:r>
              <a:rPr lang="fr-FR" dirty="0"/>
              <a:t>Compatibles avec les sources de données externes de type CSV, Excel, SQL, </a:t>
            </a:r>
            <a:r>
              <a:rPr lang="fr-FR" dirty="0" err="1"/>
              <a:t>Big</a:t>
            </a:r>
            <a:r>
              <a:rPr lang="fr-FR" dirty="0"/>
              <a:t> Data, …</a:t>
            </a:r>
          </a:p>
          <a:p>
            <a:r>
              <a:rPr lang="fr-FR" dirty="0"/>
              <a:t>Les matrices sont surtout faites pour des numériques</a:t>
            </a:r>
          </a:p>
          <a:p>
            <a:r>
              <a:rPr lang="fr-FR" dirty="0"/>
              <a:t>Les </a:t>
            </a:r>
            <a:r>
              <a:rPr lang="fr-FR" dirty="0" err="1"/>
              <a:t>dataframes</a:t>
            </a:r>
            <a:r>
              <a:rPr lang="fr-FR" dirty="0"/>
              <a:t> sont faites</a:t>
            </a:r>
          </a:p>
          <a:p>
            <a:pPr marL="0" indent="0">
              <a:buNone/>
            </a:pPr>
            <a:r>
              <a:rPr lang="fr-FR" dirty="0"/>
              <a:t>pour tout type de données</a:t>
            </a:r>
          </a:p>
        </p:txBody>
      </p:sp>
      <p:sp>
        <p:nvSpPr>
          <p:cNvPr id="4" name="AutoShape 2" descr="Image utilisat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3" y="4797152"/>
            <a:ext cx="402713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dataframes</a:t>
            </a:r>
            <a:r>
              <a:rPr lang="fr-FR" dirty="0"/>
              <a:t> peuvent être créées à partir de vecteur ou de matrice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Mais elles sont généralement créées à partir d'une source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48880"/>
            <a:ext cx="639625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L'indexation est identique aux matrices</a:t>
            </a:r>
          </a:p>
          <a:p>
            <a:r>
              <a:rPr lang="fr-FR" dirty="0"/>
              <a:t>Mais il est possible d'indexer les lignes par leur clé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031598" cy="3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$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 autre moyen d'accéder aux données par la commande $</a:t>
            </a:r>
          </a:p>
          <a:p>
            <a:pPr lvl="1"/>
            <a:r>
              <a:rPr lang="fr-FR" dirty="0"/>
              <a:t>+ simple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2736304" cy="18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dimensions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dimension d'un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dim</a:t>
            </a:r>
            <a:r>
              <a:rPr lang="fr-FR" dirty="0"/>
              <a:t>()</a:t>
            </a:r>
          </a:p>
          <a:p>
            <a:r>
              <a:rPr lang="fr-FR" dirty="0"/>
              <a:t>Pour transformer un </a:t>
            </a:r>
            <a:r>
              <a:rPr lang="fr-FR" dirty="0" err="1"/>
              <a:t>dataframe</a:t>
            </a:r>
            <a:r>
              <a:rPr lang="fr-FR" dirty="0"/>
              <a:t> en vecteur</a:t>
            </a:r>
          </a:p>
          <a:p>
            <a:pPr lvl="1"/>
            <a:r>
              <a:rPr lang="fr-FR" dirty="0" err="1"/>
              <a:t>as.vector</a:t>
            </a:r>
            <a:r>
              <a:rPr lang="fr-FR" dirty="0"/>
              <a:t>()</a:t>
            </a:r>
          </a:p>
          <a:p>
            <a:r>
              <a:rPr lang="fr-FR" dirty="0"/>
              <a:t>Pour transformer un </a:t>
            </a:r>
            <a:r>
              <a:rPr lang="fr-FR" dirty="0" err="1"/>
              <a:t>dataframe</a:t>
            </a:r>
            <a:r>
              <a:rPr lang="fr-FR" dirty="0"/>
              <a:t> en matrice</a:t>
            </a:r>
          </a:p>
          <a:p>
            <a:pPr lvl="1"/>
            <a:r>
              <a:rPr lang="fr-FR" dirty="0" err="1"/>
              <a:t>as.matrix</a:t>
            </a:r>
            <a:r>
              <a:rPr lang="fr-FR" dirty="0"/>
              <a:t>()</a:t>
            </a:r>
          </a:p>
          <a:p>
            <a:r>
              <a:rPr lang="fr-FR" dirty="0"/>
              <a:t>Les </a:t>
            </a:r>
            <a:r>
              <a:rPr lang="fr-FR"/>
              <a:t>chapitres précédents </a:t>
            </a:r>
            <a:r>
              <a:rPr lang="fr-FR" dirty="0"/>
              <a:t>sont compatibles </a:t>
            </a:r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869160"/>
            <a:ext cx="50964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syntaxe de la régression change un peu</a:t>
            </a:r>
          </a:p>
          <a:p>
            <a:pPr lvl="1"/>
            <a:r>
              <a:rPr lang="fr-FR" dirty="0"/>
              <a:t>model = lm(loyer ~ surface, data=house)</a:t>
            </a:r>
          </a:p>
          <a:p>
            <a:pPr lvl="1"/>
            <a:r>
              <a:rPr lang="fr-FR" dirty="0"/>
              <a:t>Et non lm(</a:t>
            </a:r>
            <a:r>
              <a:rPr lang="fr-FR" dirty="0" err="1"/>
              <a:t>house$loyer</a:t>
            </a:r>
            <a:r>
              <a:rPr lang="fr-FR" dirty="0"/>
              <a:t> ~ </a:t>
            </a:r>
            <a:r>
              <a:rPr lang="fr-FR" dirty="0" err="1"/>
              <a:t>house$surface</a:t>
            </a:r>
            <a:r>
              <a:rPr lang="fr-FR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types complexes existent en R</a:t>
            </a:r>
          </a:p>
          <a:p>
            <a:pPr lvl="1"/>
            <a:r>
              <a:rPr lang="fr-FR" dirty="0"/>
              <a:t>List</a:t>
            </a:r>
          </a:p>
          <a:p>
            <a:pPr lvl="1"/>
            <a:r>
              <a:rPr lang="fr-FR" dirty="0"/>
              <a:t>Factor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Ancien format avant les </a:t>
            </a:r>
            <a:r>
              <a:rPr lang="fr-FR" dirty="0" err="1"/>
              <a:t>DataFrames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4" y="2996952"/>
            <a:ext cx="3209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0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352</Words>
  <Application>Microsoft Office PowerPoint</Application>
  <PresentationFormat>Affichage à l'écran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DataFrame</vt:lpstr>
      <vt:lpstr>Création</vt:lpstr>
      <vt:lpstr>Indexation</vt:lpstr>
      <vt:lpstr>$</vt:lpstr>
      <vt:lpstr>Gestion des dimensions</vt:lpstr>
      <vt:lpstr>Régression</vt:lpstr>
      <vt:lpstr>Autres types</vt:lpstr>
      <vt:lpstr>Factor</vt:lpstr>
      <vt:lpstr>List</vt:lpstr>
      <vt:lpstr>Listes hétérogènes</vt:lpstr>
      <vt:lpstr>Listes et statistiques</vt:lpstr>
      <vt:lpstr>str()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307</cp:revision>
  <dcterms:created xsi:type="dcterms:W3CDTF">2000-04-10T19:33:12Z</dcterms:created>
  <dcterms:modified xsi:type="dcterms:W3CDTF">2024-11-07T09:23:51Z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