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10</a:t>
            </a:r>
          </a:p>
          <a:p>
            <a:pPr eaLnBrk="1" hangingPunct="1"/>
            <a:r>
              <a:rPr lang="fr-FR" altLang="fr-FR" dirty="0" smtClean="0"/>
              <a:t>Data Frame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liste est un ensemble d'éléments ordonnés les uns à la suite des autres dans une même structure </a:t>
            </a:r>
            <a:r>
              <a:rPr lang="fr-FR" dirty="0" smtClean="0"/>
              <a:t>indexée</a:t>
            </a:r>
          </a:p>
          <a:p>
            <a:pPr lvl="1"/>
            <a:r>
              <a:rPr lang="fr-FR" dirty="0" smtClean="0"/>
              <a:t>Les filtres des </a:t>
            </a:r>
            <a:r>
              <a:rPr lang="fr-FR" dirty="0" err="1" smtClean="0"/>
              <a:t>Dataframes</a:t>
            </a:r>
            <a:r>
              <a:rPr lang="fr-FR" dirty="0" smtClean="0"/>
              <a:t> sont des listes</a:t>
            </a:r>
            <a:endParaRPr lang="fr-FR" dirty="0"/>
          </a:p>
          <a:p>
            <a:pPr lvl="1"/>
            <a:r>
              <a:rPr lang="fr-FR" dirty="0" err="1" smtClean="0"/>
              <a:t>as.vector</a:t>
            </a:r>
            <a:r>
              <a:rPr lang="fr-FR" dirty="0" smtClean="0"/>
              <a:t> traduit une liste en un vecteur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7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hétérogènes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listes sont très utilisées pour les retours de fonctions complexes</a:t>
            </a:r>
          </a:p>
          <a:p>
            <a:pPr lvl="1"/>
            <a:r>
              <a:rPr lang="fr-FR" dirty="0" smtClean="0"/>
              <a:t>+ rapide de tout faire en une passe</a:t>
            </a:r>
          </a:p>
          <a:p>
            <a:pPr lvl="1"/>
            <a:r>
              <a:rPr lang="fr-FR" dirty="0" smtClean="0"/>
              <a:t>C'est ce qui est faire pour les fonctions de stat</a:t>
            </a:r>
          </a:p>
          <a:p>
            <a:pPr lvl="1"/>
            <a:r>
              <a:rPr lang="fr-FR" dirty="0" smtClean="0"/>
              <a:t>Ce sont des listes </a:t>
            </a:r>
            <a:r>
              <a:rPr lang="fr-FR" dirty="0" smtClean="0"/>
              <a:t>hétérogènes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4868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et statistiques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Rappelez vous le résultat d'une corrélation est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retour de fonction affiché par R n'y parait pas mais il s'agit en fait d'une liste. La seule différence est que R fait appel de manière invisible à d'autres fonctions pour rendre le résultat plus facile à </a:t>
            </a:r>
            <a:r>
              <a:rPr lang="fr-FR" sz="2000" dirty="0" smtClean="0"/>
              <a:t>lire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4652825" cy="2448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919936"/>
            <a:ext cx="346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Implicitement lors de l'affichage d'une liste, une fonction de représentation est appelée</a:t>
            </a:r>
          </a:p>
          <a:p>
            <a:r>
              <a:rPr lang="fr-FR" dirty="0" smtClean="0"/>
              <a:t>Il est possible de voir le contenu d'une liste avec </a:t>
            </a:r>
            <a:r>
              <a:rPr lang="fr-FR" dirty="0" err="1" smtClean="0"/>
              <a:t>str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6181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DataFrame</a:t>
            </a:r>
            <a:r>
              <a:rPr lang="fr-FR" dirty="0" smtClean="0"/>
              <a:t> est une matrice </a:t>
            </a:r>
            <a:r>
              <a:rPr lang="fr-FR" dirty="0" err="1" smtClean="0"/>
              <a:t>requêtable</a:t>
            </a:r>
            <a:endParaRPr lang="fr-FR" dirty="0" smtClean="0"/>
          </a:p>
          <a:p>
            <a:r>
              <a:rPr lang="fr-FR" dirty="0" smtClean="0"/>
              <a:t>Offre le comportement d'une table SQL</a:t>
            </a:r>
          </a:p>
          <a:p>
            <a:r>
              <a:rPr lang="fr-FR" dirty="0" smtClean="0"/>
              <a:t>Compatible vecteur et matrice</a:t>
            </a:r>
          </a:p>
          <a:p>
            <a:r>
              <a:rPr lang="fr-FR" dirty="0" smtClean="0"/>
              <a:t>Compatibles avec les sources de données externes de type CSV, Excel, SQL, </a:t>
            </a:r>
            <a:r>
              <a:rPr lang="fr-FR" dirty="0" err="1" smtClean="0"/>
              <a:t>Big</a:t>
            </a:r>
            <a:r>
              <a:rPr lang="fr-FR" dirty="0" smtClean="0"/>
              <a:t> Data, …</a:t>
            </a:r>
          </a:p>
          <a:p>
            <a:r>
              <a:rPr lang="fr-FR" dirty="0" smtClean="0"/>
              <a:t>Les matrices sont surtout faites pour des numériques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sont faites</a:t>
            </a:r>
          </a:p>
          <a:p>
            <a:pPr marL="0" indent="0">
              <a:buNone/>
            </a:pPr>
            <a:r>
              <a:rPr lang="fr-FR" dirty="0" smtClean="0"/>
              <a:t>pour tout type de données</a:t>
            </a:r>
            <a:endParaRPr lang="fr-FR" dirty="0"/>
          </a:p>
        </p:txBody>
      </p:sp>
      <p:sp>
        <p:nvSpPr>
          <p:cNvPr id="4" name="AutoShape 2" descr="Image utilisat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3" y="4797152"/>
            <a:ext cx="40271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dataframes</a:t>
            </a:r>
            <a:r>
              <a:rPr lang="fr-FR" dirty="0" smtClean="0"/>
              <a:t> peuvent être créées à partir de vecteur ou de matrice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Mais elles sont généralement créées à partir d'une source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48880"/>
            <a:ext cx="639625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L'indexation est identique aux matrice</a:t>
            </a:r>
          </a:p>
          <a:p>
            <a:r>
              <a:rPr lang="fr-FR" dirty="0" smtClean="0"/>
              <a:t>Mais il est possible d'indexer les lignes par leur clé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031598" cy="3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 autre moyen d'accéder aux données par la commande $</a:t>
            </a:r>
          </a:p>
          <a:p>
            <a:pPr lvl="1"/>
            <a:r>
              <a:rPr lang="fr-FR" dirty="0" smtClean="0"/>
              <a:t>+ simple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2736304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connaitre la dimension d'un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dim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vecteur</a:t>
            </a:r>
          </a:p>
          <a:p>
            <a:pPr lvl="1"/>
            <a:r>
              <a:rPr lang="fr-FR" dirty="0" err="1" smtClean="0"/>
              <a:t>as.vector</a:t>
            </a:r>
            <a:r>
              <a:rPr lang="fr-FR" dirty="0" smtClean="0"/>
              <a:t>()</a:t>
            </a:r>
          </a:p>
          <a:p>
            <a:r>
              <a:rPr lang="fr-FR" dirty="0" smtClean="0"/>
              <a:t>Pour transformer un </a:t>
            </a:r>
            <a:r>
              <a:rPr lang="fr-FR" dirty="0" err="1" smtClean="0"/>
              <a:t>dataframe</a:t>
            </a:r>
            <a:r>
              <a:rPr lang="fr-FR" dirty="0" smtClean="0"/>
              <a:t> en matrice</a:t>
            </a:r>
          </a:p>
          <a:p>
            <a:pPr lvl="1"/>
            <a:r>
              <a:rPr lang="fr-FR" dirty="0" err="1" smtClean="0"/>
              <a:t>as.matrix</a:t>
            </a:r>
            <a:r>
              <a:rPr lang="fr-FR" dirty="0" smtClean="0"/>
              <a:t>()</a:t>
            </a:r>
          </a:p>
          <a:p>
            <a:r>
              <a:rPr lang="fr-FR" dirty="0" smtClean="0"/>
              <a:t>Les chapitres précédent sont compatibles </a:t>
            </a:r>
            <a:r>
              <a:rPr lang="fr-FR" dirty="0" err="1" smtClean="0"/>
              <a:t>DataFrame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869160"/>
            <a:ext cx="50964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la régression change un peu</a:t>
            </a:r>
          </a:p>
          <a:p>
            <a:pPr lvl="1"/>
            <a:r>
              <a:rPr lang="fr-FR" dirty="0"/>
              <a:t>model = lm(loyer ~ surface, data=house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Et non lm(</a:t>
            </a:r>
            <a:r>
              <a:rPr lang="fr-FR" dirty="0" err="1" smtClean="0"/>
              <a:t>house$loyer</a:t>
            </a:r>
            <a:r>
              <a:rPr lang="fr-FR" dirty="0" smtClean="0"/>
              <a:t> </a:t>
            </a:r>
            <a:r>
              <a:rPr lang="fr-FR" dirty="0"/>
              <a:t>~ </a:t>
            </a:r>
            <a:r>
              <a:rPr lang="fr-FR" dirty="0" err="1" smtClean="0"/>
              <a:t>house$surface</a:t>
            </a:r>
            <a:r>
              <a:rPr lang="fr-FR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D'autres types complexes existent en R</a:t>
            </a:r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smtClean="0"/>
              <a:t>Factor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Ancien format avant les </a:t>
            </a:r>
            <a:r>
              <a:rPr lang="fr-FR" dirty="0" err="1" smtClean="0"/>
              <a:t>DataFrames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4" y="2996952"/>
            <a:ext cx="3209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332</Words>
  <Application>Microsoft Office PowerPoint</Application>
  <PresentationFormat>Affichage à l'écran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DataFrame</vt:lpstr>
      <vt:lpstr>Création</vt:lpstr>
      <vt:lpstr>Indexation</vt:lpstr>
      <vt:lpstr>$</vt:lpstr>
      <vt:lpstr>Gestion des dimensions</vt:lpstr>
      <vt:lpstr>Régression</vt:lpstr>
      <vt:lpstr>Autres types</vt:lpstr>
      <vt:lpstr>Factor</vt:lpstr>
      <vt:lpstr>List</vt:lpstr>
      <vt:lpstr>Listes hétérogènes</vt:lpstr>
      <vt:lpstr>Listes et statistiques</vt:lpstr>
      <vt:lpstr>str()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2019-11-19T15:23:31Z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