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7" r:id="rId5"/>
    <p:sldId id="267" r:id="rId6"/>
    <p:sldId id="279" r:id="rId7"/>
    <p:sldId id="280" r:id="rId8"/>
    <p:sldId id="281" r:id="rId9"/>
    <p:sldId id="278" r:id="rId10"/>
    <p:sldId id="283" r:id="rId11"/>
    <p:sldId id="282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Graphiques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</a:t>
            </a:r>
            <a:r>
              <a:rPr lang="fr-FR" dirty="0" err="1" smtClean="0"/>
              <a:t>ayout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une fenêtre avec plusieurs graphiques</a:t>
            </a:r>
          </a:p>
          <a:p>
            <a:r>
              <a:rPr lang="fr-FR" dirty="0"/>
              <a:t>Partitionner la fenêtre pour tracer plusieurs fenêtres. </a:t>
            </a:r>
            <a:r>
              <a:rPr lang="fr-FR" dirty="0" err="1"/>
              <a:t>layout</a:t>
            </a:r>
            <a:r>
              <a:rPr lang="fr-FR" dirty="0"/>
              <a:t>(matrix(1:nb,y,x))</a:t>
            </a:r>
          </a:p>
          <a:p>
            <a:pPr lvl="1"/>
            <a:r>
              <a:rPr lang="fr-FR" dirty="0"/>
              <a:t>nb : nombre total de graphiques</a:t>
            </a:r>
          </a:p>
          <a:p>
            <a:pPr lvl="1"/>
            <a:r>
              <a:rPr lang="fr-FR" dirty="0"/>
              <a:t>y : nombre de lignes</a:t>
            </a:r>
          </a:p>
          <a:p>
            <a:pPr lvl="1"/>
            <a:r>
              <a:rPr lang="fr-FR" dirty="0"/>
              <a:t>x : nombre de </a:t>
            </a:r>
            <a:r>
              <a:rPr lang="fr-FR" dirty="0" smtClean="0"/>
              <a:t>colonnes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en-US" dirty="0"/>
              <a:t>layout(matrix(1:2,1,2))</a:t>
            </a:r>
          </a:p>
          <a:p>
            <a:pPr lvl="1"/>
            <a:r>
              <a:rPr lang="en-US" dirty="0"/>
              <a:t>boxplot(c(1:10),col="#FAD4B1") </a:t>
            </a:r>
            <a:r>
              <a:rPr lang="en-US" dirty="0" err="1" smtClean="0"/>
              <a:t>hist</a:t>
            </a:r>
            <a:r>
              <a:rPr lang="en-US" dirty="0" smtClean="0"/>
              <a:t>(c(3:14,4,5,6,5,6,6</a:t>
            </a:r>
            <a:r>
              <a:rPr lang="en-US" dirty="0"/>
              <a:t>),main="",col="#EF8F36")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861048"/>
            <a:ext cx="3108544" cy="16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Sauvergarder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le graphique par </a:t>
            </a:r>
            <a:r>
              <a:rPr lang="fr-FR" dirty="0" err="1" smtClean="0"/>
              <a:t>pdf</a:t>
            </a:r>
            <a:r>
              <a:rPr lang="fr-FR" dirty="0" smtClean="0"/>
              <a:t>() ou </a:t>
            </a:r>
            <a:r>
              <a:rPr lang="fr-FR" dirty="0" err="1" smtClean="0"/>
              <a:t>png</a:t>
            </a:r>
            <a:r>
              <a:rPr lang="fr-FR" dirty="0" smtClean="0"/>
              <a:t>()</a:t>
            </a:r>
          </a:p>
          <a:p>
            <a:r>
              <a:rPr lang="fr-FR" dirty="0" smtClean="0"/>
              <a:t>Déclencher la sauvegarde par </a:t>
            </a:r>
            <a:r>
              <a:rPr lang="fr-FR" dirty="0" err="1" smtClean="0"/>
              <a:t>dev.off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9" y="2924944"/>
            <a:ext cx="8601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 graphique 2D</a:t>
            </a:r>
          </a:p>
          <a:p>
            <a:r>
              <a:rPr lang="fr-FR" dirty="0" smtClean="0"/>
              <a:t>Très fournis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99581"/>
            <a:ext cx="7586679" cy="13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plot affiche un nuage de point</a:t>
            </a:r>
          </a:p>
          <a:p>
            <a:r>
              <a:rPr lang="fr-FR" dirty="0"/>
              <a:t>plot(surfaces, loyers)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7" y="2445786"/>
            <a:ext cx="4536504" cy="35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plot(tailleG2_tri, performanceG2_tri)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27" y="1851904"/>
            <a:ext cx="584761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 smtClean="0"/>
              <a:t>plot(x</a:t>
            </a:r>
            <a:r>
              <a:rPr lang="fr-FR" dirty="0"/>
              <a:t>, </a:t>
            </a:r>
            <a:r>
              <a:rPr lang="fr-FR" dirty="0" smtClean="0"/>
              <a:t>y</a:t>
            </a:r>
            <a:r>
              <a:rPr lang="fr-FR" dirty="0" smtClean="0"/>
              <a:t>, </a:t>
            </a:r>
            <a:r>
              <a:rPr lang="fr-FR" dirty="0" err="1" smtClean="0"/>
              <a:t>pch</a:t>
            </a:r>
            <a:r>
              <a:rPr lang="fr-FR" dirty="0" smtClean="0"/>
              <a:t> = 1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err="1" smtClean="0"/>
              <a:t>pch</a:t>
            </a:r>
            <a:endParaRPr lang="fr-FR" dirty="0" smtClean="0"/>
          </a:p>
          <a:p>
            <a:pPr lvl="1"/>
            <a:r>
              <a:rPr lang="fr-FR" dirty="0" smtClean="0"/>
              <a:t>col = couleur</a:t>
            </a:r>
          </a:p>
          <a:p>
            <a:pPr lvl="1"/>
            <a:r>
              <a:rPr lang="fr-FR" dirty="0" smtClean="0"/>
              <a:t>col = "</a:t>
            </a:r>
            <a:r>
              <a:rPr lang="fr-FR" dirty="0" err="1" smtClean="0"/>
              <a:t>red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col = c("</a:t>
            </a:r>
            <a:r>
              <a:rPr lang="fr-FR" dirty="0" err="1" smtClean="0"/>
              <a:t>red</a:t>
            </a:r>
            <a:r>
              <a:rPr lang="fr-FR" dirty="0" smtClean="0"/>
              <a:t>","</a:t>
            </a:r>
            <a:r>
              <a:rPr lang="fr-FR" dirty="0" err="1" smtClean="0"/>
              <a:t>blue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main =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err="1" smtClean="0"/>
              <a:t>sub</a:t>
            </a:r>
            <a:r>
              <a:rPr lang="fr-FR" dirty="0" smtClean="0"/>
              <a:t> = </a:t>
            </a:r>
            <a:r>
              <a:rPr lang="fr-FR" dirty="0" err="1" smtClean="0"/>
              <a:t>subtitle</a:t>
            </a:r>
            <a:endParaRPr lang="fr-FR" dirty="0" smtClean="0"/>
          </a:p>
          <a:p>
            <a:pPr lvl="1"/>
            <a:r>
              <a:rPr lang="fr-FR" dirty="0" err="1" smtClean="0"/>
              <a:t>cex</a:t>
            </a:r>
            <a:r>
              <a:rPr lang="fr-FR" dirty="0" smtClean="0"/>
              <a:t> = taille des points</a:t>
            </a:r>
          </a:p>
          <a:p>
            <a:pPr lvl="1"/>
            <a:r>
              <a:rPr lang="fr-FR" dirty="0" err="1" smtClean="0"/>
              <a:t>lwd</a:t>
            </a:r>
            <a:r>
              <a:rPr lang="fr-FR" dirty="0" smtClean="0"/>
              <a:t> = </a:t>
            </a:r>
            <a:r>
              <a:rPr lang="fr-FR" dirty="0" err="1" smtClean="0"/>
              <a:t>epaisseur</a:t>
            </a:r>
            <a:r>
              <a:rPr lang="fr-FR" dirty="0" smtClean="0"/>
              <a:t> des lignes</a:t>
            </a:r>
          </a:p>
        </p:txBody>
      </p:sp>
      <p:pic>
        <p:nvPicPr>
          <p:cNvPr id="1026" name="Picture 2" descr="Types de points dans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0888"/>
            <a:ext cx="2745767" cy="27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="b")    # points reliés - espaces points-lignes</a:t>
            </a:r>
          </a:p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="o")    # points reliés - pas d'espace</a:t>
            </a:r>
          </a:p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="l")    # que les lignes</a:t>
            </a:r>
          </a:p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="p")    # que les points</a:t>
            </a:r>
          </a:p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="s")    # en marches type "histogramme</a:t>
            </a:r>
            <a:r>
              <a:rPr lang="fr-FR" sz="2400" dirty="0" smtClean="0"/>
              <a:t>"</a:t>
            </a:r>
          </a:p>
          <a:p>
            <a:endParaRPr lang="fr-FR" sz="2400" dirty="0"/>
          </a:p>
          <a:p>
            <a:r>
              <a:rPr lang="fr-FR" sz="2400" dirty="0" smtClean="0"/>
              <a:t>Diagramme en bar</a:t>
            </a:r>
          </a:p>
          <a:p>
            <a:pPr lvl="1"/>
            <a:r>
              <a:rPr lang="fr-FR" sz="2000" dirty="0" err="1" smtClean="0"/>
              <a:t>barplot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" y="5157192"/>
            <a:ext cx="9144000" cy="10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4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 </a:t>
            </a:r>
            <a:r>
              <a:rPr lang="fr-FR" dirty="0" err="1" smtClean="0"/>
              <a:t>lty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lty</a:t>
            </a:r>
            <a:r>
              <a:rPr lang="fr-FR" dirty="0" smtClean="0"/>
              <a:t> = type de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xlib</a:t>
            </a:r>
            <a:r>
              <a:rPr lang="fr-FR" dirty="0" smtClean="0"/>
              <a:t>, </a:t>
            </a:r>
            <a:r>
              <a:rPr lang="fr-FR" dirty="0" err="1" smtClean="0"/>
              <a:t>ylib</a:t>
            </a:r>
            <a:r>
              <a:rPr lang="fr-FR" dirty="0" smtClean="0"/>
              <a:t> = libellé de l'axe x ou y</a:t>
            </a:r>
          </a:p>
          <a:p>
            <a:r>
              <a:rPr lang="fr-FR" dirty="0" err="1"/>
              <a:t>xlim</a:t>
            </a:r>
            <a:r>
              <a:rPr lang="fr-FR" dirty="0"/>
              <a:t>=c(0,10</a:t>
            </a:r>
            <a:r>
              <a:rPr lang="fr-FR" dirty="0" smtClean="0"/>
              <a:t>) = limites de l'axe x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412776"/>
            <a:ext cx="4464496" cy="34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Points permet de superposer des courbes à plot</a:t>
            </a:r>
          </a:p>
          <a:p>
            <a:pPr lvl="1"/>
            <a:r>
              <a:rPr lang="fr-FR" dirty="0" smtClean="0"/>
              <a:t>Fonctionne comme plot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56756"/>
            <a:ext cx="4943475" cy="1752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420888"/>
            <a:ext cx="2581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abline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abline</a:t>
            </a:r>
            <a:r>
              <a:rPr lang="fr-FR" dirty="0" smtClean="0"/>
              <a:t> permet d'afficher une fonction affine</a:t>
            </a:r>
          </a:p>
          <a:p>
            <a:pPr lvl="1"/>
            <a:r>
              <a:rPr lang="fr-FR" dirty="0" smtClean="0"/>
              <a:t>A voir dans le </a:t>
            </a:r>
            <a:r>
              <a:rPr lang="fr-FR" smtClean="0"/>
              <a:t>prochain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3478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Words>252</Words>
  <Application>Microsoft Office PowerPoint</Application>
  <PresentationFormat>Affichage à l'écran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Plot</vt:lpstr>
      <vt:lpstr>plot</vt:lpstr>
      <vt:lpstr>plot</vt:lpstr>
      <vt:lpstr>plot</vt:lpstr>
      <vt:lpstr>Plot type</vt:lpstr>
      <vt:lpstr>Plot lty</vt:lpstr>
      <vt:lpstr>Superposition</vt:lpstr>
      <vt:lpstr>abline</vt:lpstr>
      <vt:lpstr>Layout</vt:lpstr>
      <vt:lpstr>Sauvergarder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267</cp:revision>
  <dcterms:created xsi:type="dcterms:W3CDTF">2000-04-10T19:33:12Z</dcterms:created>
  <dcterms:modified xsi:type="dcterms:W3CDTF">2019-11-19T09:18:30Z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