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Matrix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Transformée de </a:t>
            </a:r>
            <a:r>
              <a:rPr lang="fr-FR" dirty="0"/>
              <a:t>F</a:t>
            </a:r>
            <a:r>
              <a:rPr lang="fr-FR" dirty="0" smtClean="0"/>
              <a:t>ourier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fft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Fast</a:t>
            </a:r>
            <a:r>
              <a:rPr lang="fr-FR" dirty="0" smtClean="0"/>
              <a:t> Fourier </a:t>
            </a:r>
            <a:r>
              <a:rPr lang="fr-FR" dirty="0" err="1" smtClean="0"/>
              <a:t>Transform</a:t>
            </a:r>
            <a:endParaRPr lang="fr-FR" dirty="0"/>
          </a:p>
          <a:p>
            <a:pPr lvl="1"/>
            <a:r>
              <a:rPr lang="fr-FR" dirty="0" smtClean="0"/>
              <a:t>Transforme un domaine temporel en domaine de fréquence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" y="3413943"/>
            <a:ext cx="3087787" cy="14958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780928"/>
            <a:ext cx="5043991" cy="37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1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matrices sont des objets mathématiques très utilisés</a:t>
            </a:r>
          </a:p>
          <a:p>
            <a:r>
              <a:rPr lang="fr-FR" dirty="0" smtClean="0"/>
              <a:t>Une matrice est un vecteur de vecteurs</a:t>
            </a:r>
          </a:p>
          <a:p>
            <a:pPr lvl="1"/>
            <a:r>
              <a:rPr lang="fr-FR" dirty="0" smtClean="0"/>
              <a:t>Ou un élément de dimension 2</a:t>
            </a:r>
            <a:endParaRPr lang="fr-FR" dirty="0"/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d'une matrice vide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740082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0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Sinon si </a:t>
            </a:r>
            <a:r>
              <a:rPr lang="fr-FR" dirty="0" err="1" smtClean="0"/>
              <a:t>byrow</a:t>
            </a:r>
            <a:r>
              <a:rPr lang="fr-FR" dirty="0" smtClean="0"/>
              <a:t>=F ou </a:t>
            </a:r>
            <a:r>
              <a:rPr lang="fr-FR" dirty="0" err="1" smtClean="0"/>
              <a:t>byrow</a:t>
            </a:r>
            <a:r>
              <a:rPr lang="fr-FR" dirty="0" smtClean="0"/>
              <a:t> non renseigné les données sont rentrées par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72" y="2060848"/>
            <a:ext cx="498398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</a:p>
          <a:p>
            <a:pPr lvl="1"/>
            <a:r>
              <a:rPr lang="fr-FR" dirty="0" smtClean="0"/>
              <a:t>mat[1,2] où 1 est la ligne et 2 la colonne donne 2</a:t>
            </a:r>
          </a:p>
          <a:p>
            <a:pPr lvl="1"/>
            <a:r>
              <a:rPr lang="fr-FR" dirty="0" smtClean="0"/>
              <a:t>mat[1:2] filtre les lignes 1 et 2</a:t>
            </a:r>
          </a:p>
          <a:p>
            <a:pPr lvl="1"/>
            <a:r>
              <a:rPr lang="fr-FR" dirty="0" smtClean="0"/>
              <a:t>mat[1:2,c(1,3)] filtre les lignes 1 et 2 et les colonnes 1 et 3</a:t>
            </a:r>
          </a:p>
          <a:p>
            <a:pPr lvl="1"/>
            <a:r>
              <a:rPr lang="fr-FR" dirty="0" smtClean="0"/>
              <a:t>mat[,</a:t>
            </a:r>
            <a:r>
              <a:rPr lang="fr-FR" dirty="0"/>
              <a:t>y</a:t>
            </a:r>
            <a:r>
              <a:rPr lang="fr-FR" dirty="0" smtClean="0"/>
              <a:t>] pour </a:t>
            </a:r>
            <a:r>
              <a:rPr lang="fr-FR" dirty="0"/>
              <a:t>sélectionner toutes les lignes de la colonne </a:t>
            </a:r>
            <a:r>
              <a:rPr lang="fr-FR" dirty="0" smtClean="0"/>
              <a:t>y</a:t>
            </a:r>
            <a:endParaRPr lang="fr-FR" dirty="0"/>
          </a:p>
          <a:p>
            <a:pPr lvl="1"/>
            <a:r>
              <a:rPr lang="fr-FR" dirty="0" smtClean="0"/>
              <a:t>mat[x,] pour </a:t>
            </a:r>
            <a:r>
              <a:rPr lang="fr-FR" dirty="0"/>
              <a:t>sélectionner toutes les colonnes de la ligne </a:t>
            </a:r>
            <a:r>
              <a:rPr lang="fr-FR" dirty="0" smtClean="0"/>
              <a:t>x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46" y="5085184"/>
            <a:ext cx="498398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matrice est un vecteur de vecteur</a:t>
            </a:r>
          </a:p>
          <a:p>
            <a:r>
              <a:rPr lang="fr-FR" dirty="0" smtClean="0"/>
              <a:t>Donc les lignes et colonnes des matrices se comportent comme des vecteur</a:t>
            </a:r>
          </a:p>
          <a:p>
            <a:pPr lvl="1"/>
            <a:r>
              <a:rPr lang="fr-FR" dirty="0" smtClean="0"/>
              <a:t>Tous ce que l'on a vu dans les chapitre précédent fonctionne</a:t>
            </a:r>
          </a:p>
          <a:p>
            <a:r>
              <a:rPr lang="fr-FR" dirty="0" smtClean="0"/>
              <a:t>Pour construire des matrices à partir de vecteurs</a:t>
            </a:r>
          </a:p>
          <a:p>
            <a:pPr lvl="1"/>
            <a:r>
              <a:rPr lang="fr-FR" dirty="0" err="1" smtClean="0"/>
              <a:t>cbind</a:t>
            </a:r>
            <a:r>
              <a:rPr lang="fr-FR" dirty="0" smtClean="0"/>
              <a:t>(v1, v2,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28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t()</a:t>
            </a:r>
          </a:p>
          <a:p>
            <a:pPr lvl="1"/>
            <a:r>
              <a:rPr lang="fr-FR" dirty="0" smtClean="0"/>
              <a:t>Transpose la matrice</a:t>
            </a:r>
          </a:p>
          <a:p>
            <a:r>
              <a:rPr lang="fr-FR" dirty="0" err="1" smtClean="0"/>
              <a:t>solve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Inverse la matrice</a:t>
            </a:r>
          </a:p>
        </p:txBody>
      </p:sp>
    </p:spTree>
    <p:extLst>
      <p:ext uri="{BB962C8B-B14F-4D97-AF65-F5344CB8AC3E}">
        <p14:creationId xmlns:p14="http://schemas.microsoft.com/office/powerpoint/2010/main" val="227717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nombre complexe s'écrit</a:t>
            </a:r>
          </a:p>
          <a:p>
            <a:pPr lvl="1"/>
            <a:r>
              <a:rPr lang="fr-FR" dirty="0" err="1" smtClean="0"/>
              <a:t>complex</a:t>
            </a:r>
            <a:r>
              <a:rPr lang="fr-FR" dirty="0" smtClean="0"/>
              <a:t> = 1 + 2i </a:t>
            </a:r>
            <a:endParaRPr lang="fr-FR" dirty="0" smtClean="0"/>
          </a:p>
          <a:p>
            <a:pPr lvl="2"/>
            <a:r>
              <a:rPr lang="fr-FR" dirty="0"/>
              <a:t>1</a:t>
            </a:r>
            <a:r>
              <a:rPr lang="fr-FR" dirty="0" smtClean="0"/>
              <a:t>i</a:t>
            </a:r>
            <a:r>
              <a:rPr lang="fr-FR" dirty="0" smtClean="0"/>
              <a:t>**2 = -1</a:t>
            </a:r>
          </a:p>
          <a:p>
            <a:pPr lvl="1"/>
            <a:r>
              <a:rPr lang="pt-BR" dirty="0"/>
              <a:t>(0+1i)**2 # -1</a:t>
            </a:r>
          </a:p>
          <a:p>
            <a:pPr lvl="1"/>
            <a:r>
              <a:rPr lang="pt-BR" dirty="0"/>
              <a:t>Re(complex) # 1</a:t>
            </a:r>
          </a:p>
          <a:p>
            <a:pPr lvl="1"/>
            <a:r>
              <a:rPr lang="pt-BR" dirty="0"/>
              <a:t>Im(complex) # </a:t>
            </a:r>
            <a:r>
              <a:rPr lang="pt-BR" dirty="0" smtClean="0"/>
              <a:t>2</a:t>
            </a:r>
          </a:p>
          <a:p>
            <a:r>
              <a:rPr lang="pt-BR" dirty="0" smtClean="0"/>
              <a:t>Les matrices peuvent être complexes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28030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4821</TotalTime>
  <Words>220</Words>
  <Application>Microsoft Office PowerPoint</Application>
  <PresentationFormat>Affichage à l'écran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Matrix</vt:lpstr>
      <vt:lpstr>Matrix</vt:lpstr>
      <vt:lpstr>Matrix</vt:lpstr>
      <vt:lpstr>Création d'une matrice</vt:lpstr>
      <vt:lpstr>Indexation</vt:lpstr>
      <vt:lpstr>Vector</vt:lpstr>
      <vt:lpstr>Algèbre linéaire</vt:lpstr>
      <vt:lpstr>Nombres complexes</vt:lpstr>
      <vt:lpstr>Transformée de Fourier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290</cp:revision>
  <dcterms:created xsi:type="dcterms:W3CDTF">2000-04-10T19:33:12Z</dcterms:created>
  <dcterms:modified xsi:type="dcterms:W3CDTF">2019-11-07T12:41:43Z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