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64" r:id="rId2"/>
    <p:sldId id="266" r:id="rId3"/>
    <p:sldId id="267" r:id="rId4"/>
    <p:sldId id="268" r:id="rId5"/>
    <p:sldId id="269" r:id="rId6"/>
    <p:sldId id="338" r:id="rId7"/>
    <p:sldId id="339" r:id="rId8"/>
    <p:sldId id="340" r:id="rId9"/>
    <p:sldId id="272" r:id="rId10"/>
    <p:sldId id="341" r:id="rId11"/>
    <p:sldId id="34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44" r:id="rId21"/>
    <p:sldId id="282" r:id="rId22"/>
    <p:sldId id="286" r:id="rId23"/>
    <p:sldId id="345" r:id="rId24"/>
    <p:sldId id="287" r:id="rId25"/>
    <p:sldId id="346" r:id="rId26"/>
    <p:sldId id="347" r:id="rId27"/>
    <p:sldId id="291" r:id="rId28"/>
    <p:sldId id="322" r:id="rId29"/>
    <p:sldId id="349" r:id="rId30"/>
    <p:sldId id="323" r:id="rId31"/>
    <p:sldId id="324" r:id="rId32"/>
    <p:sldId id="325" r:id="rId33"/>
    <p:sldId id="326" r:id="rId34"/>
    <p:sldId id="348" r:id="rId35"/>
    <p:sldId id="350" r:id="rId36"/>
    <p:sldId id="327" r:id="rId37"/>
    <p:sldId id="328" r:id="rId38"/>
    <p:sldId id="343" r:id="rId39"/>
    <p:sldId id="329" r:id="rId40"/>
    <p:sldId id="330" r:id="rId41"/>
    <p:sldId id="332" r:id="rId42"/>
    <p:sldId id="335" r:id="rId4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err="1" smtClean="0"/>
              <a:t>Deep</a:t>
            </a:r>
            <a:r>
              <a:rPr lang="fr-FR" altLang="fr-FR" dirty="0" smtClean="0"/>
              <a:t> Learning</a:t>
            </a:r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152016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46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4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33987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8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fichier est déjà nettoyé</a:t>
            </a:r>
          </a:p>
          <a:p>
            <a:r>
              <a:rPr lang="fr-FR" dirty="0" smtClean="0"/>
              <a:t>Cependant il faut le reformater</a:t>
            </a:r>
          </a:p>
          <a:p>
            <a:pPr lvl="1"/>
            <a:r>
              <a:rPr lang="fr-FR" dirty="0" smtClean="0"/>
              <a:t>Transformer M = 0 et B = 1</a:t>
            </a:r>
          </a:p>
          <a:p>
            <a:pPr lvl="1"/>
            <a:r>
              <a:rPr lang="fr-FR" dirty="0" smtClean="0"/>
              <a:t>Séparer les valeurs (colonnes &gt; 2) et la </a:t>
            </a:r>
            <a:r>
              <a:rPr lang="fr-FR" dirty="0" err="1" smtClean="0"/>
              <a:t>target</a:t>
            </a:r>
            <a:r>
              <a:rPr lang="fr-FR" dirty="0" smtClean="0"/>
              <a:t> (colonne 1)</a:t>
            </a:r>
          </a:p>
          <a:p>
            <a:pPr lvl="1"/>
            <a:r>
              <a:rPr lang="fr-FR" dirty="0" smtClean="0"/>
              <a:t>Typer les colonnes</a:t>
            </a:r>
          </a:p>
          <a:p>
            <a:pPr lvl="1"/>
            <a:r>
              <a:rPr lang="fr-FR" dirty="0" smtClean="0"/>
              <a:t>Enlever la colonne 12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293096"/>
            <a:ext cx="4791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0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r>
              <a:rPr lang="fr-FR" dirty="0" smtClean="0"/>
              <a:t> est le package R de référence pour le </a:t>
            </a:r>
            <a:r>
              <a:rPr lang="fr-FR" dirty="0" err="1" smtClean="0"/>
              <a:t>Deep</a:t>
            </a:r>
            <a:r>
              <a:rPr lang="fr-FR" dirty="0" smtClean="0"/>
              <a:t> Learning MLP</a:t>
            </a:r>
          </a:p>
          <a:p>
            <a:pPr lvl="1"/>
            <a:r>
              <a:rPr lang="fr-FR" dirty="0" smtClean="0"/>
              <a:t>Facile d'installation</a:t>
            </a:r>
          </a:p>
          <a:p>
            <a:pPr lvl="1"/>
            <a:r>
              <a:rPr lang="fr-FR" dirty="0" smtClean="0"/>
              <a:t>Détrôné par </a:t>
            </a:r>
            <a:r>
              <a:rPr lang="fr-FR" dirty="0" err="1" smtClean="0"/>
              <a:t>TensofFlow</a:t>
            </a:r>
            <a:r>
              <a:rPr lang="fr-FR" dirty="0" smtClean="0"/>
              <a:t> qui est plus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5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c(5) : Une couche cachée de 5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941168"/>
            <a:ext cx="1344086" cy="13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06" y="2276872"/>
            <a:ext cx="5083696" cy="10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3050994" cy="8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2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matrice de confusion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00808"/>
            <a:ext cx="4370332" cy="10801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85" y="3356992"/>
            <a:ext cx="237626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NeuralNet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752528" cy="5040560"/>
          </a:xfrm>
        </p:spPr>
        <p:txBody>
          <a:bodyPr/>
          <a:lstStyle/>
          <a:p>
            <a:r>
              <a:rPr lang="fr-FR" dirty="0" smtClean="0"/>
              <a:t>Possède un fonctionnalité intéressante : Il </a:t>
            </a:r>
            <a:r>
              <a:rPr lang="fr-FR" dirty="0" smtClean="0"/>
              <a:t>affiche </a:t>
            </a:r>
            <a:r>
              <a:rPr lang="fr-FR" dirty="0" smtClean="0"/>
              <a:t>le réseau graphiquement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1" y="1412776"/>
            <a:ext cx="4289015" cy="42890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4349241"/>
            <a:ext cx="4819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54237"/>
            <a:ext cx="1726704" cy="1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endParaRPr lang="fr-FR" dirty="0" smtClean="0"/>
          </a:p>
          <a:p>
            <a:pPr lvl="1"/>
            <a:r>
              <a:rPr lang="fr-FR" dirty="0" smtClean="0"/>
              <a:t>Installation </a:t>
            </a:r>
            <a:r>
              <a:rPr lang="fr-FR" dirty="0"/>
              <a:t>: </a:t>
            </a:r>
            <a:endParaRPr lang="fr-FR" dirty="0" smtClean="0"/>
          </a:p>
          <a:p>
            <a:pPr lvl="2"/>
            <a:r>
              <a:rPr lang="fr-FR" dirty="0" err="1" smtClean="0"/>
              <a:t>tensorflow</a:t>
            </a:r>
            <a:r>
              <a:rPr lang="fr-FR" dirty="0" smtClean="0"/>
              <a:t>, </a:t>
            </a:r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kerasR</a:t>
            </a:r>
            <a:endParaRPr lang="fr-FR" dirty="0" smtClean="0"/>
          </a:p>
          <a:p>
            <a:pPr lvl="2"/>
            <a:r>
              <a:rPr lang="fr-FR" dirty="0" smtClean="0"/>
              <a:t>Python 3.6 + </a:t>
            </a:r>
            <a:r>
              <a:rPr lang="fr-FR" dirty="0" err="1" smtClean="0"/>
              <a:t>TensorFlow</a:t>
            </a:r>
            <a:r>
              <a:rPr lang="fr-FR" dirty="0" smtClean="0"/>
              <a:t> +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8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KerasR</a:t>
            </a:r>
            <a:r>
              <a:rPr lang="fr-FR" dirty="0" smtClean="0"/>
              <a:t> est l'implémentation R de </a:t>
            </a:r>
            <a:r>
              <a:rPr lang="fr-FR" dirty="0" err="1" smtClean="0"/>
              <a:t>Keras</a:t>
            </a:r>
            <a:r>
              <a:rPr lang="fr-FR" dirty="0" smtClean="0"/>
              <a:t> (Python)</a:t>
            </a:r>
          </a:p>
          <a:p>
            <a:r>
              <a:rPr lang="fr-FR" dirty="0" err="1" smtClean="0"/>
              <a:t>Keras</a:t>
            </a:r>
            <a:r>
              <a:rPr lang="fr-FR" dirty="0" smtClean="0"/>
              <a:t> est l'implémentation R S4 de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%&gt;%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1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59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err="1" smtClean="0"/>
              <a:t>layer_dense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2601807"/>
            <a:ext cx="8271044" cy="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layer_dense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52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06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plus conséquent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donc possible d'avoir un réseau plus complexe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5139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vs </a:t>
            </a:r>
            <a:r>
              <a:rPr lang="fr-FR" dirty="0" err="1" smtClean="0"/>
              <a:t>KerasR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33875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00808"/>
            <a:ext cx="4648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40824"/>
            <a:ext cx="3960440" cy="10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5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28529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model %&gt;% </a:t>
            </a:r>
            <a:r>
              <a:rPr lang="fr-FR" dirty="0" err="1" smtClean="0"/>
              <a:t>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6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4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model %&gt;% </a:t>
            </a:r>
            <a:r>
              <a:rPr lang="fr-FR" dirty="0" err="1" smtClean="0"/>
              <a:t>predict</a:t>
            </a:r>
            <a:r>
              <a:rPr lang="fr-FR" dirty="0" smtClean="0"/>
              <a:t>(data</a:t>
            </a:r>
            <a:r>
              <a:rPr lang="fr-FR" dirty="0"/>
              <a:t>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4067905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entièrement le modèle</a:t>
            </a:r>
          </a:p>
          <a:p>
            <a:pPr lvl="1"/>
            <a:r>
              <a:rPr lang="fr-FR" dirty="0" err="1" smtClean="0"/>
              <a:t>Keras</a:t>
            </a:r>
            <a:r>
              <a:rPr lang="fr-FR" dirty="0" smtClean="0"/>
              <a:t> H5</a:t>
            </a:r>
          </a:p>
          <a:p>
            <a:pPr lvl="1"/>
            <a:r>
              <a:rPr lang="fr-FR" dirty="0" smtClean="0"/>
              <a:t>save_model_hdf5(model, file.h5)</a:t>
            </a:r>
          </a:p>
        </p:txBody>
      </p:sp>
    </p:spTree>
    <p:extLst>
      <p:ext uri="{BB962C8B-B14F-4D97-AF65-F5344CB8AC3E}">
        <p14:creationId xmlns:p14="http://schemas.microsoft.com/office/powerpoint/2010/main" val="3958629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 err="1" smtClean="0"/>
              <a:t>Netron</a:t>
            </a:r>
            <a:r>
              <a:rPr lang="fr-FR" dirty="0" smtClean="0"/>
              <a:t> permet de visualiser un MLP</a:t>
            </a:r>
          </a:p>
          <a:p>
            <a:r>
              <a:rPr lang="fr-FR" dirty="0" err="1" smtClean="0"/>
              <a:t>Netron</a:t>
            </a:r>
            <a:r>
              <a:rPr lang="fr-FR" dirty="0" smtClean="0"/>
              <a:t> permet d'import ou d'exporter des réseaux neuronaux depuis d'autres langages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56209"/>
            <a:ext cx="2619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1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588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1141</Words>
  <Application>Microsoft Office PowerPoint</Application>
  <PresentationFormat>Affichage à l'écran (4:3)</PresentationFormat>
  <Paragraphs>202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Perceptron</vt:lpstr>
      <vt:lpstr>Perceptron</vt:lpstr>
      <vt:lpstr>Exemple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Structure de la base</vt:lpstr>
      <vt:lpstr>Nettoyage du fichier</vt:lpstr>
      <vt:lpstr>DeepNet</vt:lpstr>
      <vt:lpstr>DeepNet</vt:lpstr>
      <vt:lpstr>Nombre de neurones</vt:lpstr>
      <vt:lpstr>Prédictions</vt:lpstr>
      <vt:lpstr>Matrice de confusion</vt:lpstr>
      <vt:lpstr>Exemple de matrice de confusion</vt:lpstr>
      <vt:lpstr>NeuralNet</vt:lpstr>
      <vt:lpstr>TensorFlow</vt:lpstr>
      <vt:lpstr>Keras</vt:lpstr>
      <vt:lpstr>Keras</vt:lpstr>
      <vt:lpstr>Deep Learning</vt:lpstr>
      <vt:lpstr>MLP</vt:lpstr>
      <vt:lpstr>Fonctions d'activation</vt:lpstr>
      <vt:lpstr>Initializer</vt:lpstr>
      <vt:lpstr>Réseaux plus conséquent</vt:lpstr>
      <vt:lpstr>Keras vs KerasR</vt:lpstr>
      <vt:lpstr>Compile</vt:lpstr>
      <vt:lpstr>Fit</vt:lpstr>
      <vt:lpstr>Evolution de loss</vt:lpstr>
      <vt:lpstr>Evaluate</vt:lpstr>
      <vt:lpstr>Predict</vt:lpstr>
      <vt:lpstr>Solidification du modèle</vt:lpstr>
      <vt:lpstr>Netron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371</cp:revision>
  <dcterms:created xsi:type="dcterms:W3CDTF">2000-04-10T19:33:12Z</dcterms:created>
  <dcterms:modified xsi:type="dcterms:W3CDTF">2019-11-07T12:47:37Z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