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Vecteurs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 de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c() permet de concaténer des vecteurs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c() peut prendre un nombre infini de vecteur à concaténer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5128592" cy="1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L'utilisation de c() a été détourné par R pour créer des vecteurs sur mesure</a:t>
            </a:r>
          </a:p>
          <a:p>
            <a:pPr lvl="1"/>
            <a:r>
              <a:rPr lang="fr-FR" dirty="0" smtClean="0"/>
              <a:t>Utilise le fait qu'un nombre R est en fait un vecteur de taille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c(1,2,3</a:t>
            </a:r>
            <a:r>
              <a:rPr lang="fr-FR" dirty="0" smtClean="0"/>
              <a:t>) # donne 1</a:t>
            </a:r>
            <a:r>
              <a:rPr lang="fr-FR" dirty="0"/>
              <a:t> 2 </a:t>
            </a:r>
            <a:r>
              <a:rPr lang="fr-FR" dirty="0" smtClean="0"/>
              <a:t>3</a:t>
            </a:r>
          </a:p>
          <a:p>
            <a:pPr lvl="1"/>
            <a:r>
              <a:rPr lang="fr-FR" dirty="0"/>
              <a:t>poids &lt;- c(77, 58, 66, 82)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57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se comporte comme un tableau C ou une liste Python dont les indexes commencent à 1</a:t>
            </a:r>
          </a:p>
          <a:p>
            <a:r>
              <a:rPr lang="fr-FR" dirty="0" smtClean="0"/>
              <a:t>L'opérateur d'indexation est identique à C et Python</a:t>
            </a:r>
          </a:p>
          <a:p>
            <a:pPr lvl="1"/>
            <a:r>
              <a:rPr lang="fr-FR" dirty="0" smtClean="0"/>
              <a:t>[]</a:t>
            </a:r>
          </a:p>
          <a:p>
            <a:pPr lvl="1"/>
            <a:r>
              <a:rPr lang="fr-FR" dirty="0" smtClean="0"/>
              <a:t>/!\ Commence à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poids &lt;- c(77, 58, 66, 82)</a:t>
            </a:r>
          </a:p>
          <a:p>
            <a:pPr lvl="1"/>
            <a:r>
              <a:rPr lang="fr-FR" dirty="0" smtClean="0"/>
              <a:t>poids[1] # 77</a:t>
            </a:r>
          </a:p>
          <a:p>
            <a:pPr lvl="1"/>
            <a:r>
              <a:rPr lang="fr-FR" dirty="0" smtClean="0"/>
              <a:t>poids[3] # 66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Python il est possible d'extraire des range de valeur</a:t>
            </a:r>
          </a:p>
          <a:p>
            <a:pPr marL="457200" lvl="1" indent="0">
              <a:buNone/>
            </a:pPr>
            <a:r>
              <a:rPr lang="fr-FR" sz="1600" dirty="0" err="1"/>
              <a:t>prenoms</a:t>
            </a:r>
            <a:r>
              <a:rPr lang="fr-FR" sz="1600" dirty="0"/>
              <a:t> &lt;- c("Philippe", "</a:t>
            </a:r>
            <a:r>
              <a:rPr lang="fr-FR" sz="1600" dirty="0" err="1"/>
              <a:t>Irene</a:t>
            </a:r>
            <a:r>
              <a:rPr lang="fr-FR" sz="1600" dirty="0"/>
              <a:t>", "Pierre", "Paul", "Lucie", "</a:t>
            </a:r>
            <a:r>
              <a:rPr lang="fr-FR" sz="1600" dirty="0" err="1"/>
              <a:t>Chloe</a:t>
            </a:r>
            <a:r>
              <a:rPr lang="fr-FR" sz="1600" dirty="0"/>
              <a:t>", "Jacques", "Mathilde")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</a:t>
            </a:r>
            <a:r>
              <a:rPr lang="fr-FR" sz="1600" dirty="0" err="1"/>
              <a:t>prenoms</a:t>
            </a:r>
            <a:r>
              <a:rPr lang="fr-FR" sz="1600" dirty="0"/>
              <a:t>[1:2]</a:t>
            </a:r>
          </a:p>
          <a:p>
            <a:pPr marL="457200" lvl="1" indent="0">
              <a:buNone/>
            </a:pPr>
            <a:r>
              <a:rPr lang="fr-FR" sz="1600" dirty="0"/>
              <a:t>[1] "Philippe" "</a:t>
            </a:r>
            <a:r>
              <a:rPr lang="fr-FR" sz="1600" dirty="0" err="1"/>
              <a:t>Irene</a:t>
            </a:r>
            <a:r>
              <a:rPr lang="fr-FR" sz="1600" dirty="0"/>
              <a:t>"  </a:t>
            </a:r>
            <a:endParaRPr lang="fr-FR" sz="1600" dirty="0" smtClean="0"/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# Extraction des 4ème et 6éme éléments du vecteur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[c(4,6)]</a:t>
            </a:r>
          </a:p>
          <a:p>
            <a:pPr marL="457200" lvl="1" indent="0">
              <a:buNone/>
            </a:pPr>
            <a:r>
              <a:rPr lang="fr-FR" sz="1600" dirty="0"/>
              <a:t>[1] "Paul"  "</a:t>
            </a:r>
            <a:r>
              <a:rPr lang="fr-FR" sz="1600" dirty="0" err="1"/>
              <a:t>Chloe</a:t>
            </a:r>
            <a:r>
              <a:rPr lang="fr-FR" sz="1600" dirty="0"/>
              <a:t>"</a:t>
            </a:r>
          </a:p>
          <a:p>
            <a:pPr marL="457200" lvl="1" indent="0">
              <a:buNone/>
            </a:pPr>
            <a:r>
              <a:rPr lang="fr-FR" sz="1600" dirty="0"/>
              <a:t>&gt;</a:t>
            </a:r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# Cette syntaxe </a:t>
            </a:r>
            <a:r>
              <a:rPr lang="fr-FR" sz="1600" dirty="0" smtClean="0"/>
              <a:t>permet</a:t>
            </a:r>
            <a:r>
              <a:rPr lang="fr-FR" sz="1600" dirty="0"/>
              <a:t> de sélectionner tous les éléments sauf les 3 premiers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[-(1:3)]</a:t>
            </a:r>
          </a:p>
          <a:p>
            <a:pPr marL="457200" lvl="1" indent="0">
              <a:buNone/>
            </a:pPr>
            <a:r>
              <a:rPr lang="fr-FR" sz="1600" dirty="0"/>
              <a:t>[1] "Paul"     "Lucie"    "</a:t>
            </a:r>
            <a:r>
              <a:rPr lang="fr-FR" sz="1600" dirty="0" err="1"/>
              <a:t>Chloe</a:t>
            </a:r>
            <a:r>
              <a:rPr lang="fr-FR" sz="1600" dirty="0"/>
              <a:t>"    "Jacques"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6078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d'indexer les vecteur par filtrage booléen</a:t>
            </a:r>
          </a:p>
          <a:p>
            <a:pPr lvl="1"/>
            <a:r>
              <a:rPr lang="fr-FR" dirty="0" smtClean="0"/>
              <a:t>Très utile</a:t>
            </a:r>
          </a:p>
          <a:p>
            <a:r>
              <a:rPr lang="fr-FR" dirty="0" smtClean="0"/>
              <a:t>Exemple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[c(TRUE, TRUE, TRUE,</a:t>
            </a:r>
            <a:r>
              <a:rPr lang="fr-FR" dirty="0"/>
              <a:t> </a:t>
            </a:r>
            <a:r>
              <a:rPr lang="fr-FR" dirty="0" smtClean="0"/>
              <a:t>FALSE, FALSE, FALSE, FALSE,</a:t>
            </a:r>
            <a:r>
              <a:rPr lang="fr-FR" dirty="0"/>
              <a:t>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  <a:p>
            <a:r>
              <a:rPr lang="fr-FR" dirty="0" smtClean="0"/>
              <a:t>Exemple identique plus succins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</a:t>
            </a:r>
            <a:r>
              <a:rPr lang="fr-FR" dirty="0" err="1" smtClean="0"/>
              <a:t>rep</a:t>
            </a:r>
            <a:r>
              <a:rPr lang="fr-FR" dirty="0" smtClean="0"/>
              <a:t>(TRUE</a:t>
            </a:r>
            <a:r>
              <a:rPr lang="fr-FR" dirty="0"/>
              <a:t>, 3), </a:t>
            </a:r>
            <a:r>
              <a:rPr lang="fr-FR" dirty="0" err="1"/>
              <a:t>rep</a:t>
            </a:r>
            <a:r>
              <a:rPr lang="fr-FR" dirty="0"/>
              <a:t>(FALSE,4),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1506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d'affecter un opérateur à un vecteur</a:t>
            </a:r>
          </a:p>
          <a:p>
            <a:pPr lvl="1"/>
            <a:r>
              <a:rPr lang="fr-FR" dirty="0" smtClean="0"/>
              <a:t>Opération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Il est alors possible de combiner le filtre et le </a:t>
            </a:r>
            <a:r>
              <a:rPr lang="fr-FR" dirty="0" err="1" smtClean="0"/>
              <a:t>map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071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5890710" cy="5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les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modifier un ou plusieurs éléments d'un vecteur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04018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 nommés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vecteurs indexés par des entiers peuvent être peu lisibles</a:t>
            </a:r>
          </a:p>
          <a:p>
            <a:r>
              <a:rPr lang="fr-FR" dirty="0" smtClean="0"/>
              <a:t>Il est alors possible d'indexer un vecteur par une chaine appelée l'index ou la clé</a:t>
            </a:r>
          </a:p>
          <a:p>
            <a:pPr lvl="1"/>
            <a:r>
              <a:rPr lang="fr-FR" dirty="0" smtClean="0"/>
              <a:t>Algorithme de hachage</a:t>
            </a:r>
          </a:p>
          <a:p>
            <a:pPr lvl="1"/>
            <a:r>
              <a:rPr lang="fr-FR" dirty="0" err="1" smtClean="0"/>
              <a:t>Dictionnary</a:t>
            </a:r>
            <a:r>
              <a:rPr lang="fr-FR" dirty="0" smtClean="0"/>
              <a:t> Python ou </a:t>
            </a:r>
            <a:r>
              <a:rPr lang="fr-FR" dirty="0" err="1" smtClean="0"/>
              <a:t>Hashtable</a:t>
            </a:r>
            <a:r>
              <a:rPr lang="fr-FR" dirty="0" smtClean="0"/>
              <a:t> Perl</a:t>
            </a:r>
          </a:p>
          <a:p>
            <a:r>
              <a:rPr lang="en-US" dirty="0" smtClean="0"/>
              <a:t>names()</a:t>
            </a:r>
          </a:p>
          <a:p>
            <a:pPr marL="457200" lvl="1" indent="0">
              <a:buNone/>
            </a:pPr>
            <a:r>
              <a:rPr lang="en-US" dirty="0" err="1" smtClean="0"/>
              <a:t>poids</a:t>
            </a:r>
            <a:r>
              <a:rPr lang="en-US" dirty="0"/>
              <a:t> &lt;- c(77, 58, 66, 82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names(</a:t>
            </a:r>
            <a:r>
              <a:rPr lang="en-US" dirty="0" err="1"/>
              <a:t>poids</a:t>
            </a:r>
            <a:r>
              <a:rPr lang="en-US" dirty="0"/>
              <a:t>) &lt;- c("Marc", "Sophie", "Julie", "Blaise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en-US" dirty="0"/>
              <a:t>Marc Sophie  Julie Blaise </a:t>
            </a:r>
          </a:p>
          <a:p>
            <a:pPr marL="457200" lvl="1" indent="0">
              <a:buNone/>
            </a:pPr>
            <a:r>
              <a:rPr lang="en-US" dirty="0"/>
              <a:t>    77     58     66     89</a:t>
            </a:r>
          </a:p>
        </p:txBody>
      </p:sp>
    </p:spTree>
    <p:extLst>
      <p:ext uri="{BB962C8B-B14F-4D97-AF65-F5344CB8AC3E}">
        <p14:creationId xmlns:p14="http://schemas.microsoft.com/office/powerpoint/2010/main" val="262596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accéder aux vecteurs nommés il suffit de remplacé l'index entier par l'index nommé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" y="2652712"/>
            <a:ext cx="8811015" cy="2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arithmétiques peuvent s'effectuer sur les vecteurs</a:t>
            </a:r>
          </a:p>
          <a:p>
            <a:pPr lvl="1"/>
            <a:r>
              <a:rPr lang="fr-FR" dirty="0" smtClean="0"/>
              <a:t>Concept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Exemple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52936"/>
            <a:ext cx="7288462" cy="288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9" y="3580631"/>
            <a:ext cx="8652143" cy="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possède des types complexes pour traiter des séries de valeurs</a:t>
            </a:r>
          </a:p>
          <a:p>
            <a:pPr lvl="1"/>
            <a:r>
              <a:rPr lang="fr-FR" dirty="0" smtClean="0"/>
              <a:t>Les vecteurs</a:t>
            </a:r>
          </a:p>
          <a:p>
            <a:pPr lvl="1"/>
            <a:r>
              <a:rPr lang="fr-FR" dirty="0" smtClean="0"/>
              <a:t>Les listes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endParaRPr lang="fr-FR" dirty="0" smtClean="0"/>
          </a:p>
          <a:p>
            <a:pPr lvl="1"/>
            <a:r>
              <a:rPr lang="fr-FR" dirty="0" smtClean="0"/>
              <a:t>les facteurs</a:t>
            </a:r>
          </a:p>
          <a:p>
            <a:pPr lvl="1"/>
            <a:r>
              <a:rPr lang="fr-FR" dirty="0" smtClean="0"/>
              <a:t>les objets R3</a:t>
            </a:r>
          </a:p>
          <a:p>
            <a:pPr lvl="1"/>
            <a:r>
              <a:rPr lang="fr-FR" dirty="0" smtClean="0"/>
              <a:t>les matrices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21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L'exemple précédent est plus complexe qu'il n'y parait</a:t>
            </a:r>
          </a:p>
          <a:p>
            <a:pPr lvl="1"/>
            <a:r>
              <a:rPr lang="fr-FR" sz="2000" dirty="0" smtClean="0"/>
              <a:t>L'opérateur + nécessite 2 vecteurs de taille identique</a:t>
            </a:r>
          </a:p>
          <a:p>
            <a:pPr lvl="1"/>
            <a:r>
              <a:rPr lang="fr-FR" sz="2000" dirty="0"/>
              <a:t>Pour cela, il faudrait théoriquement créer un vecteur aussi long que le vecteur poids et contenant la valeur 1 </a:t>
            </a:r>
            <a:endParaRPr lang="fr-FR" sz="2000" dirty="0" smtClean="0"/>
          </a:p>
          <a:p>
            <a:pPr lvl="1"/>
            <a:r>
              <a:rPr lang="fr-FR" sz="2000" dirty="0" smtClean="0"/>
              <a:t>Cela </a:t>
            </a:r>
            <a:r>
              <a:rPr lang="fr-FR" sz="2000" dirty="0"/>
              <a:t>marche effectivement mais il y a une solution plus simple qui fait appel à une fonctionnalité de R qui s'appelle le </a:t>
            </a:r>
            <a:r>
              <a:rPr lang="fr-FR" sz="2000" dirty="0" smtClean="0"/>
              <a:t>recyclage</a:t>
            </a:r>
            <a:endParaRPr lang="fr-FR" sz="2000" dirty="0"/>
          </a:p>
          <a:p>
            <a:pPr lvl="1"/>
            <a:r>
              <a:rPr lang="fr-FR" sz="2000" dirty="0"/>
              <a:t>Si l'on souhaite faire une opération </a:t>
            </a:r>
            <a:r>
              <a:rPr lang="fr-FR" sz="2000" dirty="0" smtClean="0"/>
              <a:t>entre </a:t>
            </a:r>
            <a:r>
              <a:rPr lang="fr-FR" sz="2000" dirty="0"/>
              <a:t>deux vecteurs, il est alors possible d'utiliser deux vecteurs de longueur </a:t>
            </a:r>
            <a:r>
              <a:rPr lang="fr-FR" sz="2000" dirty="0" smtClean="0"/>
              <a:t>différente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procèdera alors de la manière suivante: il gardera le vecteur le plus long pour y effectuer l'opération et, à partir du vecteur plus court, il créera un vecteur aussi long que le premier en y répétant (recyclant) les éléments déjà existants autant de fois que nécessaire pour obtenir un vecteur aussi long que le </a:t>
            </a:r>
            <a:r>
              <a:rPr lang="fr-FR" sz="2000" dirty="0" smtClean="0"/>
              <a:t>premier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aura donc deux vecteurs de même longueur à sa disposition pour travailler.</a:t>
            </a:r>
          </a:p>
        </p:txBody>
      </p:sp>
    </p:spTree>
    <p:extLst>
      <p:ext uri="{BB962C8B-B14F-4D97-AF65-F5344CB8AC3E}">
        <p14:creationId xmlns:p14="http://schemas.microsoft.com/office/powerpoint/2010/main" val="398828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d'additionner avec des valeurs différentes</a:t>
            </a:r>
          </a:p>
          <a:p>
            <a:r>
              <a:rPr lang="fr-FR" dirty="0" smtClean="0"/>
              <a:t>Par exemple soustraire de 1 les indexes impaires et de 0 les pairs</a:t>
            </a:r>
          </a:p>
          <a:p>
            <a:r>
              <a:rPr lang="fr-FR" dirty="0" smtClean="0"/>
              <a:t>poids</a:t>
            </a:r>
            <a:r>
              <a:rPr lang="fr-FR" dirty="0"/>
              <a:t> &lt;- poids - c(1,0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 </a:t>
            </a:r>
            <a:r>
              <a:rPr lang="fr-FR" sz="2400" dirty="0"/>
              <a:t>renvoie lors de cette opération un avertissement (warning en </a:t>
            </a:r>
            <a:r>
              <a:rPr lang="fr-FR" sz="2400" dirty="0" smtClean="0"/>
              <a:t>anglais)</a:t>
            </a:r>
          </a:p>
          <a:p>
            <a:r>
              <a:rPr lang="fr-FR" sz="2400" dirty="0" smtClean="0"/>
              <a:t>Un </a:t>
            </a:r>
            <a:r>
              <a:rPr lang="fr-FR" sz="2400" dirty="0"/>
              <a:t>avertissement n'empêche en rien </a:t>
            </a:r>
            <a:r>
              <a:rPr lang="fr-FR" sz="2400" dirty="0" smtClean="0"/>
              <a:t>l'</a:t>
            </a:r>
            <a:r>
              <a:rPr lang="fr-FR" sz="2400" dirty="0"/>
              <a:t>e</a:t>
            </a:r>
            <a:r>
              <a:rPr lang="fr-FR" sz="2400" dirty="0" smtClean="0"/>
              <a:t>xécution </a:t>
            </a:r>
            <a:r>
              <a:rPr lang="fr-FR" sz="2400" dirty="0"/>
              <a:t>du </a:t>
            </a:r>
            <a:r>
              <a:rPr lang="fr-FR" sz="2400" dirty="0" smtClean="0"/>
              <a:t>code. </a:t>
            </a:r>
            <a:r>
              <a:rPr lang="fr-FR" sz="2400" dirty="0"/>
              <a:t>Un avertissement est seulement ici pour vous indiquer qu'une opération suspecte et pouvant être une erreur a été </a:t>
            </a:r>
            <a:r>
              <a:rPr lang="fr-FR" sz="2400" dirty="0" smtClean="0"/>
              <a:t>effectuée</a:t>
            </a:r>
          </a:p>
          <a:p>
            <a:r>
              <a:rPr lang="fr-FR" sz="2400" dirty="0" smtClean="0"/>
              <a:t>Ici </a:t>
            </a:r>
            <a:r>
              <a:rPr lang="fr-FR" sz="2400" dirty="0"/>
              <a:t>le problème vient du fait que le vecteur </a:t>
            </a:r>
            <a:r>
              <a:rPr lang="fr-FR" sz="2400" i="1" dirty="0"/>
              <a:t>poids</a:t>
            </a:r>
            <a:r>
              <a:rPr lang="fr-FR" sz="2400" dirty="0"/>
              <a:t> comporte 25 éléments et le vecteur de soustraction seulement 2. Ainsi, en répétant ce vecteur pour créer un vecteur de longueur 25, R rencontre un problème: il est obligé de tronquer le vecteur de soustraction pour pouvoir créer un vecteur de 25 éléments (12 fois le vecteur complet plus une fois seulement le premier élément).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7189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actions complexes sur le vecteur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25190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r>
              <a:rPr lang="fr-FR" dirty="0" smtClean="0"/>
              <a:t>() permet de connaitre la longueur d'un vecteur</a:t>
            </a:r>
          </a:p>
          <a:p>
            <a:endParaRPr lang="fr-FR" dirty="0"/>
          </a:p>
          <a:p>
            <a:r>
              <a:rPr lang="fr-FR" dirty="0" smtClean="0"/>
              <a:t>Il est possible de filtrer avec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77" y="2138260"/>
            <a:ext cx="1743622" cy="6480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0033"/>
            <a:ext cx="7612436" cy="1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 et </a:t>
            </a:r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() permet d'afficher l'entête d'un vecteur</a:t>
            </a:r>
          </a:p>
          <a:p>
            <a:pPr lvl="1"/>
            <a:r>
              <a:rPr lang="fr-FR" dirty="0" smtClean="0"/>
              <a:t>Par défaut les 6 premiers éléments</a:t>
            </a:r>
          </a:p>
          <a:p>
            <a:pPr lvl="1"/>
            <a:r>
              <a:rPr lang="fr-FR" dirty="0" smtClean="0"/>
              <a:t>Il possible de customiser </a:t>
            </a:r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smtClean="0"/>
              <a:t>10)</a:t>
            </a:r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err="1"/>
              <a:t>length</a:t>
            </a:r>
            <a:r>
              <a:rPr lang="fr-FR" dirty="0"/>
              <a:t>(poids) - 1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tail</a:t>
            </a:r>
            <a:r>
              <a:rPr lang="fr-FR" dirty="0" smtClean="0"/>
              <a:t>() effectue la même chose mais pour la queue du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est possible de trier un vecteur avec sort()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fonction </a:t>
            </a:r>
            <a:r>
              <a:rPr lang="fr-FR" dirty="0" err="1" smtClean="0"/>
              <a:t>order</a:t>
            </a:r>
            <a:r>
              <a:rPr lang="fr-FR" dirty="0" smtClean="0"/>
              <a:t>() fonctionne </a:t>
            </a:r>
            <a:r>
              <a:rPr lang="fr-FR" dirty="0"/>
              <a:t>de manière similaire </a:t>
            </a:r>
            <a:r>
              <a:rPr lang="fr-FR" dirty="0" smtClean="0"/>
              <a:t>que sort() mais au </a:t>
            </a:r>
            <a:r>
              <a:rPr lang="fr-FR" dirty="0"/>
              <a:t>lieu de renvoyer les valeurs du vecteur, elle va en renvoyer les </a:t>
            </a:r>
            <a:r>
              <a:rPr lang="fr-FR" dirty="0" smtClean="0"/>
              <a:t>index</a:t>
            </a:r>
          </a:p>
          <a:p>
            <a:endParaRPr lang="fr-FR" dirty="0"/>
          </a:p>
          <a:p>
            <a:r>
              <a:rPr lang="fr-FR" dirty="0" smtClean="0"/>
              <a:t>Il est alors possible de faire un sort avec un </a:t>
            </a:r>
            <a:r>
              <a:rPr lang="fr-FR" dirty="0" err="1" smtClean="0"/>
              <a:t>order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760118" cy="504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74826"/>
            <a:ext cx="8238914" cy="5821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59274" cy="576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1" y="5793256"/>
            <a:ext cx="723809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r>
              <a:rPr lang="fr-FR" dirty="0" smtClean="0"/>
              <a:t>(()renvoie</a:t>
            </a:r>
            <a:r>
              <a:rPr lang="fr-FR" dirty="0"/>
              <a:t>, pour chacun de ses éléments, son rang au sein de la distribution formée par l'ensemble des éléments du vecteur.</a:t>
            </a:r>
          </a:p>
          <a:p>
            <a:pPr marL="457200" lvl="1" indent="0">
              <a:buNone/>
            </a:pPr>
            <a:r>
              <a:rPr lang="fr-FR" dirty="0" err="1" smtClean="0"/>
              <a:t>rank</a:t>
            </a:r>
            <a:r>
              <a:rPr lang="fr-FR" dirty="0" smtClean="0"/>
              <a:t>(poids)</a:t>
            </a:r>
          </a:p>
          <a:p>
            <a:pPr marL="457200" lvl="1" indent="0">
              <a:buNone/>
            </a:pPr>
            <a:r>
              <a:rPr lang="fr-FR" dirty="0" smtClean="0"/>
              <a:t>[1] 14.5  1.5 21.5  5.0 14.5 12.0  4.0 18.0 19.0 10.5 13.0  3.0  7.0  8.0  9.0 21.5 23.0  1.5  6.0 20.0 10.5 16.0 17.0</a:t>
            </a:r>
            <a:endParaRPr lang="fr-FR" dirty="0"/>
          </a:p>
          <a:p>
            <a:pPr lvl="1"/>
            <a:r>
              <a:rPr lang="fr-FR" sz="2000" dirty="0"/>
              <a:t>Le résultat indique, par exemple, que la quatrième valeur du vecteur, est la cinquième valeur la plus élevée de l'ensemble du </a:t>
            </a:r>
            <a:r>
              <a:rPr lang="fr-FR" sz="2000" dirty="0" smtClean="0"/>
              <a:t>vecteur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aurez certainement remarqué que certaines valeurs ne sont pas entières mais </a:t>
            </a:r>
            <a:r>
              <a:rPr lang="fr-FR" sz="2000" dirty="0" smtClean="0"/>
              <a:t>décimales</a:t>
            </a:r>
          </a:p>
          <a:p>
            <a:pPr lvl="1"/>
            <a:r>
              <a:rPr lang="fr-FR" sz="2000" dirty="0" smtClean="0"/>
              <a:t>Par </a:t>
            </a:r>
            <a:r>
              <a:rPr lang="fr-FR" sz="2000" dirty="0"/>
              <a:t>défaut, lorsque </a:t>
            </a:r>
            <a:r>
              <a:rPr lang="fr-FR" sz="2000" dirty="0" err="1" smtClean="0"/>
              <a:t>rank</a:t>
            </a:r>
            <a:r>
              <a:rPr lang="fr-FR" sz="2000" dirty="0" smtClean="0"/>
              <a:t>() rencontre </a:t>
            </a:r>
            <a:r>
              <a:rPr lang="fr-FR" sz="2000" dirty="0"/>
              <a:t>des éléments de même valeur (et donc de même rang), il leur attribue la moyenne de l'ensemble des rangs que prendraient </a:t>
            </a:r>
            <a:r>
              <a:rPr lang="fr-FR" sz="2000"/>
              <a:t>ces </a:t>
            </a:r>
            <a:r>
              <a:rPr lang="fr-FR" sz="2000" smtClean="0"/>
              <a:t>éléments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46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est une liste d'élément (appelés objets) du même type</a:t>
            </a:r>
          </a:p>
          <a:p>
            <a:pPr lvl="1"/>
            <a:r>
              <a:rPr lang="fr-FR" dirty="0" smtClean="0"/>
              <a:t>Nous parlons d'un vecteur d'entiers, de flottants, de booléens, de chaines,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0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vector</a:t>
            </a:r>
            <a:r>
              <a:rPr lang="fr-FR" dirty="0" smtClean="0"/>
              <a:t>() permet de créer un vecteur</a:t>
            </a:r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numeric</a:t>
            </a:r>
            <a:r>
              <a:rPr lang="fr-FR" dirty="0"/>
              <a:t>", 10)</a:t>
            </a:r>
          </a:p>
          <a:p>
            <a:pPr marL="400050" lvl="1" indent="0">
              <a:buNone/>
            </a:pPr>
            <a:r>
              <a:rPr lang="fr-FR" dirty="0" smtClean="0"/>
              <a:t>0</a:t>
            </a:r>
            <a:r>
              <a:rPr lang="fr-FR" dirty="0"/>
              <a:t> 0 0 0 0 0 0 0 0 </a:t>
            </a:r>
            <a:r>
              <a:rPr lang="fr-FR" dirty="0" smtClean="0"/>
              <a:t>0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logical</a:t>
            </a:r>
            <a:r>
              <a:rPr lang="fr-FR" dirty="0"/>
              <a:t>", </a:t>
            </a:r>
            <a:r>
              <a:rPr lang="fr-FR" dirty="0" smtClean="0"/>
              <a:t>7)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 smtClean="0"/>
              <a:t>FALSE</a:t>
            </a:r>
            <a:endParaRPr lang="fr-FR" dirty="0" smtClean="0"/>
          </a:p>
          <a:p>
            <a:r>
              <a:rPr lang="fr-FR" dirty="0" smtClean="0"/>
              <a:t>Il existe des fonctions raccourcis pour créer des vecteurs typés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725035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scan() permet de créer un vecteur en saisissant au clavier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L'argument </a:t>
            </a:r>
            <a:r>
              <a:rPr lang="fr-FR" dirty="0" err="1" smtClean="0"/>
              <a:t>nmax</a:t>
            </a:r>
            <a:r>
              <a:rPr lang="fr-FR" dirty="0" smtClean="0"/>
              <a:t> permet de limiter le nombre d'élément saisie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94122"/>
            <a:ext cx="1843261" cy="23111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6" y="4941167"/>
            <a:ext cx="1608374" cy="14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 permettent de générer une suite de nombre</a:t>
            </a:r>
          </a:p>
          <a:p>
            <a:r>
              <a:rPr lang="fr-FR" dirty="0" smtClean="0"/>
              <a:t>Opérateur :</a:t>
            </a:r>
          </a:p>
          <a:p>
            <a:pPr lvl="1"/>
            <a:r>
              <a:rPr lang="fr-FR" dirty="0" smtClean="0"/>
              <a:t>Déjà utilisé dans le for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526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r>
              <a:rPr lang="fr-FR" dirty="0" smtClean="0"/>
              <a:t>() permet de générer un vecteur répétitif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" y="1951856"/>
            <a:ext cx="7605696" cy="28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r>
              <a:rPr lang="fr-FR" dirty="0" smtClean="0"/>
              <a:t>() permet de générer une séquence de nombre</a:t>
            </a:r>
          </a:p>
          <a:p>
            <a:pPr lvl="1"/>
            <a:r>
              <a:rPr lang="fr-FR" dirty="0" smtClean="0"/>
              <a:t>Idem à : mais permet de gérer le pas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" y="2708920"/>
            <a:ext cx="90929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for vu </a:t>
            </a:r>
            <a:r>
              <a:rPr lang="fr-FR" dirty="0" err="1" smtClean="0"/>
              <a:t>précédement</a:t>
            </a:r>
            <a:r>
              <a:rPr lang="fr-FR" dirty="0" smtClean="0"/>
              <a:t> n'était qu'un cas particulier de</a:t>
            </a:r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 smtClean="0"/>
              <a:t>)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/>
              <a:t>marche</a:t>
            </a:r>
            <a:r>
              <a:rPr lang="en-US" dirty="0" smtClean="0"/>
              <a:t> sur </a:t>
            </a:r>
            <a:r>
              <a:rPr lang="en-US" dirty="0" err="1" smtClean="0"/>
              <a:t>n'importe</a:t>
            </a:r>
            <a:r>
              <a:rPr lang="en-US" dirty="0" smtClean="0"/>
              <a:t> quell </a:t>
            </a:r>
            <a:r>
              <a:rPr lang="en-US" dirty="0" err="1" smtClean="0"/>
              <a:t>vecteur</a:t>
            </a:r>
            <a:endParaRPr lang="fr-FR" dirty="0" smtClean="0"/>
          </a:p>
          <a:p>
            <a:pPr eaLnBrk="1" hangingPunct="1"/>
            <a:r>
              <a:rPr lang="fr-FR" dirty="0" smtClean="0"/>
              <a:t>for </a:t>
            </a:r>
            <a:r>
              <a:rPr lang="fr-FR" dirty="0" smtClean="0"/>
              <a:t>(var </a:t>
            </a:r>
            <a:r>
              <a:rPr lang="fr-FR" dirty="0"/>
              <a:t>in </a:t>
            </a:r>
            <a:r>
              <a:rPr lang="fr-FR" dirty="0" smtClean="0"/>
              <a:t>vecteur) </a:t>
            </a:r>
            <a:r>
              <a:rPr lang="fr-FR" dirty="0"/>
              <a:t>{commandes</a:t>
            </a:r>
            <a:r>
              <a:rPr lang="fr-FR" dirty="0" smtClean="0"/>
              <a:t>}</a:t>
            </a:r>
            <a:endParaRPr lang="en-US" dirty="0"/>
          </a:p>
          <a:p>
            <a:pPr eaLnBrk="1" hangingPunct="1"/>
            <a:r>
              <a:rPr lang="en-US" altLang="fr-FR" dirty="0" smtClean="0"/>
              <a:t>Le pas </a:t>
            </a:r>
            <a:r>
              <a:rPr lang="en-US" altLang="fr-FR" dirty="0" err="1" smtClean="0"/>
              <a:t>dur</a:t>
            </a:r>
            <a:r>
              <a:rPr lang="en-US" altLang="fr-FR" dirty="0" smtClean="0"/>
              <a:t> for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géré</a:t>
            </a:r>
            <a:r>
              <a:rPr lang="en-US" altLang="fr-FR" dirty="0" smtClean="0"/>
              <a:t> avec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()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15533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880</Words>
  <Application>Microsoft Office PowerPoint</Application>
  <PresentationFormat>Affichage à l'écran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Structures complexes</vt:lpstr>
      <vt:lpstr>Vecteur</vt:lpstr>
      <vt:lpstr>vector()</vt:lpstr>
      <vt:lpstr>scan</vt:lpstr>
      <vt:lpstr>Générateur</vt:lpstr>
      <vt:lpstr>rep</vt:lpstr>
      <vt:lpstr>seq</vt:lpstr>
      <vt:lpstr>for</vt:lpstr>
      <vt:lpstr>Concaténation de vecteurs</vt:lpstr>
      <vt:lpstr>c()</vt:lpstr>
      <vt:lpstr>Indexation</vt:lpstr>
      <vt:lpstr>Indexation complexe</vt:lpstr>
      <vt:lpstr>Indexation par filtrage</vt:lpstr>
      <vt:lpstr>Indexation par map</vt:lpstr>
      <vt:lpstr>Modifier les vecteurs</vt:lpstr>
      <vt:lpstr>Vecteurs nommés</vt:lpstr>
      <vt:lpstr>Indexation par clé</vt:lpstr>
      <vt:lpstr>Opération sur le vecteurs</vt:lpstr>
      <vt:lpstr>Recyclage</vt:lpstr>
      <vt:lpstr>Recyclage</vt:lpstr>
      <vt:lpstr>Warning</vt:lpstr>
      <vt:lpstr>map complexe</vt:lpstr>
      <vt:lpstr>length</vt:lpstr>
      <vt:lpstr>head et tail</vt:lpstr>
      <vt:lpstr>Tri</vt:lpstr>
      <vt:lpstr>rank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2019-01-08T14:20:12Z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