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5" r:id="rId3"/>
    <p:sldId id="266" r:id="rId4"/>
    <p:sldId id="277" r:id="rId5"/>
    <p:sldId id="267" r:id="rId6"/>
    <p:sldId id="278" r:id="rId7"/>
    <p:sldId id="272" r:id="rId8"/>
    <p:sldId id="273" r:id="rId9"/>
    <p:sldId id="274" r:id="rId10"/>
    <p:sldId id="275" r:id="rId1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/>
              <a:t>7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Graphiques</a:t>
            </a:r>
          </a:p>
          <a:p>
            <a:pPr eaLnBrk="1" hangingPunct="1"/>
            <a:r>
              <a:rPr lang="fr-FR" altLang="fr-FR" dirty="0" smtClean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subplot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2348880"/>
            <a:ext cx="3456384" cy="2265852"/>
          </a:xfrm>
          <a:prstGeom prst="rect">
            <a:avLst/>
          </a:prstGeom>
        </p:spPr>
      </p:pic>
      <p:pic>
        <p:nvPicPr>
          <p:cNvPr id="6146" name="Picture 2" descr="../../_images/subplots_demo_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703" y="1480765"/>
            <a:ext cx="5238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9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Fonction graphique 2D</a:t>
            </a:r>
          </a:p>
          <a:p>
            <a:r>
              <a:rPr lang="fr-FR" dirty="0" smtClean="0"/>
              <a:t>Très fournis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799581"/>
            <a:ext cx="7586679" cy="134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fonction plot affiche un nuage de point</a:t>
            </a:r>
          </a:p>
          <a:p>
            <a:r>
              <a:rPr lang="fr-FR" dirty="0"/>
              <a:t>plot(surfaces, loyers)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7" y="2445786"/>
            <a:ext cx="4536504" cy="357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plot(tailleG2_tri, performanceG2_tri)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27" y="1851904"/>
            <a:ext cx="5847619" cy="4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plot(</a:t>
            </a:r>
            <a:r>
              <a:rPr lang="fr-FR" dirty="0" err="1" smtClean="0"/>
              <a:t>x,y</a:t>
            </a:r>
            <a:r>
              <a:rPr lang="fr-FR" dirty="0" smtClean="0"/>
              <a:t>)</a:t>
            </a:r>
          </a:p>
          <a:p>
            <a:pPr lvl="1"/>
            <a:r>
              <a:rPr lang="fr-FR" dirty="0"/>
              <a:t>x</a:t>
            </a:r>
            <a:r>
              <a:rPr lang="fr-FR" dirty="0" smtClean="0"/>
              <a:t> et y sont les listes à 1 dimension de même longueur</a:t>
            </a:r>
          </a:p>
          <a:p>
            <a:r>
              <a:rPr lang="fr-FR" dirty="0"/>
              <a:t>p</a:t>
            </a:r>
            <a:r>
              <a:rPr lang="fr-FR" dirty="0" smtClean="0"/>
              <a:t>lot(y)</a:t>
            </a:r>
          </a:p>
          <a:p>
            <a:pPr lvl="1"/>
            <a:r>
              <a:rPr lang="fr-FR" dirty="0"/>
              <a:t>x</a:t>
            </a:r>
            <a:r>
              <a:rPr lang="fr-FR" dirty="0" smtClean="0"/>
              <a:t> sera un range[0,len(y)]</a:t>
            </a:r>
          </a:p>
          <a:p>
            <a:r>
              <a:rPr lang="fr-FR" dirty="0"/>
              <a:t>plot(x, y, '</a:t>
            </a:r>
            <a:r>
              <a:rPr lang="fr-FR" dirty="0" err="1"/>
              <a:t>bo</a:t>
            </a:r>
            <a:r>
              <a:rPr lang="fr-FR" dirty="0" smtClean="0"/>
              <a:t>')</a:t>
            </a:r>
          </a:p>
          <a:p>
            <a:pPr lvl="1"/>
            <a:r>
              <a:rPr lang="fr-FR" dirty="0" smtClean="0"/>
              <a:t>Le troisième paramètre est le style</a:t>
            </a:r>
          </a:p>
          <a:p>
            <a:pPr lvl="1"/>
            <a:r>
              <a:rPr lang="fr-FR" dirty="0" smtClean="0"/>
              <a:t>Le premier caractère est la couleur</a:t>
            </a:r>
          </a:p>
          <a:p>
            <a:pPr lvl="1"/>
            <a:r>
              <a:rPr lang="fr-FR" dirty="0" smtClean="0"/>
              <a:t>Le 2</a:t>
            </a:r>
            <a:r>
              <a:rPr lang="fr-FR" baseline="30000" dirty="0" smtClean="0"/>
              <a:t>ème</a:t>
            </a:r>
            <a:r>
              <a:rPr lang="fr-FR" dirty="0" smtClean="0"/>
              <a:t> caractère est le style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933056"/>
            <a:ext cx="25717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3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abline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abline</a:t>
            </a:r>
            <a:r>
              <a:rPr lang="fr-FR" dirty="0" smtClean="0"/>
              <a:t> permet d'afficher une fonction affine</a:t>
            </a:r>
          </a:p>
          <a:p>
            <a:pPr lvl="1"/>
            <a:r>
              <a:rPr lang="fr-FR" dirty="0" smtClean="0"/>
              <a:t>A voir dans le </a:t>
            </a:r>
            <a:r>
              <a:rPr lang="fr-FR" smtClean="0"/>
              <a:t>prochain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3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d’avoir plusieurs graphiques</a:t>
            </a:r>
          </a:p>
          <a:p>
            <a:r>
              <a:rPr lang="fr-FR" dirty="0" err="1" smtClean="0"/>
              <a:t>Plt.subplot</a:t>
            </a:r>
            <a:r>
              <a:rPr lang="fr-FR" dirty="0" smtClean="0"/>
              <a:t>([</a:t>
            </a:r>
            <a:r>
              <a:rPr lang="fr-FR" dirty="0" err="1" smtClean="0"/>
              <a:t>nrows</a:t>
            </a:r>
            <a:r>
              <a:rPr lang="fr-FR" dirty="0" smtClean="0"/>
              <a:t>, </a:t>
            </a:r>
            <a:r>
              <a:rPr lang="fr-FR" dirty="0" err="1" smtClean="0"/>
              <a:t>ncols</a:t>
            </a:r>
            <a:r>
              <a:rPr lang="fr-FR" smtClean="0"/>
              <a:t>, index])</a:t>
            </a:r>
            <a:endParaRPr lang="fr-FR" dirty="0" smtClean="0"/>
          </a:p>
          <a:p>
            <a:pPr lvl="1"/>
            <a:r>
              <a:rPr lang="fr-FR" dirty="0" err="1" smtClean="0"/>
              <a:t>nrows</a:t>
            </a:r>
            <a:r>
              <a:rPr lang="fr-FR" dirty="0" smtClean="0"/>
              <a:t> = nombre de ligne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cols</a:t>
            </a:r>
            <a:r>
              <a:rPr lang="fr-FR" dirty="0" smtClean="0"/>
              <a:t> = nombre de colonne</a:t>
            </a:r>
          </a:p>
          <a:p>
            <a:pPr lvl="1"/>
            <a:r>
              <a:rPr lang="fr-FR" dirty="0"/>
              <a:t>i</a:t>
            </a:r>
            <a:r>
              <a:rPr lang="fr-FR" dirty="0" smtClean="0"/>
              <a:t>ndex = position</a:t>
            </a:r>
          </a:p>
          <a:p>
            <a:r>
              <a:rPr lang="fr-FR" dirty="0" err="1" smtClean="0"/>
              <a:t>Scatter</a:t>
            </a:r>
            <a:endParaRPr lang="fr-FR" dirty="0" smtClean="0"/>
          </a:p>
          <a:p>
            <a:pPr lvl="1"/>
            <a:r>
              <a:rPr lang="fr-FR" dirty="0" smtClean="0"/>
              <a:t>Idem à plot sans relier les points entre eux</a:t>
            </a:r>
          </a:p>
          <a:p>
            <a:r>
              <a:rPr lang="fr-FR" dirty="0" smtClean="0"/>
              <a:t>Bar</a:t>
            </a:r>
          </a:p>
          <a:p>
            <a:pPr lvl="1"/>
            <a:r>
              <a:rPr lang="fr-FR" dirty="0" smtClean="0"/>
              <a:t>Afficher des barres</a:t>
            </a:r>
            <a:endParaRPr lang="fr-FR" dirty="0"/>
          </a:p>
        </p:txBody>
      </p:sp>
      <p:pic>
        <p:nvPicPr>
          <p:cNvPr id="1026" name="Picture 2" descr="Les gains pour chaque jou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79930"/>
            <a:ext cx="2483768" cy="162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81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 descr="../../_images/subplots_demo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1146760"/>
            <a:ext cx="5238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12976"/>
            <a:ext cx="3633726" cy="115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0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subplot</a:t>
            </a:r>
            <a:endParaRPr lang="fr-FR" dirty="0"/>
          </a:p>
        </p:txBody>
      </p:sp>
      <p:pic>
        <p:nvPicPr>
          <p:cNvPr id="5124" name="Picture 4" descr="../../_images/subplots_demo_0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836712"/>
            <a:ext cx="5029210" cy="411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603" y="2492896"/>
            <a:ext cx="51625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4640</TotalTime>
  <Words>130</Words>
  <Application>Microsoft Office PowerPoint</Application>
  <PresentationFormat>Affichage à l'écran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Monotype Sorts</vt:lpstr>
      <vt:lpstr>Times New Roman</vt:lpstr>
      <vt:lpstr>cvc</vt:lpstr>
      <vt:lpstr>Présentation PowerPoint</vt:lpstr>
      <vt:lpstr>Plot</vt:lpstr>
      <vt:lpstr>plot</vt:lpstr>
      <vt:lpstr>plot</vt:lpstr>
      <vt:lpstr>plot</vt:lpstr>
      <vt:lpstr>abline</vt:lpstr>
      <vt:lpstr>subplot</vt:lpstr>
      <vt:lpstr>subplot</vt:lpstr>
      <vt:lpstr>subplot</vt:lpstr>
      <vt:lpstr>subplot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261</cp:revision>
  <dcterms:created xsi:type="dcterms:W3CDTF">2000-04-10T19:33:12Z</dcterms:created>
  <dcterms:modified xsi:type="dcterms:W3CDTF">2019-01-08T20:12:16Z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