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8" r:id="rId4"/>
    <p:sldId id="269" r:id="rId5"/>
    <p:sldId id="270" r:id="rId6"/>
    <p:sldId id="275" r:id="rId7"/>
    <p:sldId id="276" r:id="rId8"/>
    <p:sldId id="281" r:id="rId9"/>
    <p:sldId id="297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45747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92325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6542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8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4980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n'est pas nativement orienté objet</a:t>
            </a:r>
          </a:p>
          <a:p>
            <a:r>
              <a:rPr lang="fr-FR" dirty="0" smtClean="0"/>
              <a:t>S4 est la norme OO de R</a:t>
            </a:r>
          </a:p>
          <a:p>
            <a:r>
              <a:rPr lang="fr-FR" dirty="0" smtClean="0"/>
              <a:t>La commande %&gt;% permet d'accéder à un membre </a:t>
            </a:r>
            <a:r>
              <a:rPr lang="fr-FR" smtClean="0"/>
              <a:t>d'une instance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9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Un objet est une instance d'une classe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objets ont :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Une identité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sont reconnaissables les uns des autres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comportement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peuvent réaliser des tâches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état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stockent des informations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philosophe…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artéfact de la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humaine !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comportement ou d'attributs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des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es utiles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nous pensons !</a:t>
            </a:r>
            <a:endParaRPr lang="en-GB" altLang="fr-FR" sz="2200" smtClean="0"/>
          </a:p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programmeur orienté objet…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et les fonctions</a:t>
            </a:r>
            <a:endParaRPr lang="en-GB" altLang="fr-FR" sz="2200" smtClean="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385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L'abstraction est une ignorance sélective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Concentrez-vous </a:t>
            </a:r>
            <a:r>
              <a:rPr lang="fr-FR" altLang="fr-FR" smtClean="0">
                <a:solidFill>
                  <a:srgbClr val="000000"/>
                </a:solidFill>
              </a:rPr>
              <a:t>sur </a:t>
            </a:r>
            <a:r>
              <a:rPr lang="en-US" altLang="fr-FR" smtClean="0">
                <a:solidFill>
                  <a:srgbClr val="000000"/>
                </a:solidFill>
              </a:rPr>
              <a:t>ce qui est important</a:t>
            </a:r>
            <a:r>
              <a:rPr lang="fr-FR" altLang="fr-FR" smtClean="0">
                <a:solidFill>
                  <a:srgbClr val="000000"/>
                </a:solidFill>
              </a:rPr>
              <a:t> et agissez </a:t>
            </a:r>
            <a:br>
              <a:rPr lang="fr-FR" altLang="fr-FR" smtClean="0">
                <a:solidFill>
                  <a:srgbClr val="000000"/>
                </a:solidFill>
              </a:rPr>
            </a:br>
            <a:r>
              <a:rPr lang="fr-FR" altLang="fr-FR" smtClean="0">
                <a:solidFill>
                  <a:srgbClr val="000000"/>
                </a:solidFill>
              </a:rPr>
              <a:t>en fonction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possède des membres</a:t>
            </a:r>
          </a:p>
          <a:p>
            <a:pPr lvl="1"/>
            <a:r>
              <a:rPr lang="fr-FR" sz="2000" dirty="0" smtClean="0"/>
              <a:t>Des attributs</a:t>
            </a:r>
          </a:p>
          <a:p>
            <a:pPr lvl="1"/>
            <a:r>
              <a:rPr lang="fr-FR" sz="2000" dirty="0" smtClean="0"/>
              <a:t>Des méthodes</a:t>
            </a:r>
          </a:p>
          <a:p>
            <a:r>
              <a:rPr lang="fr-FR" sz="2400" dirty="0" smtClean="0"/>
              <a:t>Les attributs sont des données de l’instance de la classe</a:t>
            </a:r>
          </a:p>
          <a:p>
            <a:pPr lvl="1"/>
            <a:r>
              <a:rPr lang="fr-FR" sz="2000" dirty="0" smtClean="0"/>
              <a:t>Se sont des variables de la classe</a:t>
            </a:r>
          </a:p>
          <a:p>
            <a:r>
              <a:rPr lang="fr-FR" sz="2400" dirty="0" smtClean="0"/>
              <a:t>Les méthodes sont des fonctions de l’instance de la classe</a:t>
            </a:r>
          </a:p>
          <a:p>
            <a:pPr lvl="1"/>
            <a:r>
              <a:rPr lang="fr-FR" sz="2000" dirty="0" smtClean="0"/>
              <a:t>Se sont des fonctions de la classe</a:t>
            </a:r>
          </a:p>
          <a:p>
            <a:r>
              <a:rPr lang="fr-FR" sz="2400" dirty="0" smtClean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5709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C++, C# et Java les attributs ne sont pas déclarés en Python</a:t>
            </a:r>
          </a:p>
          <a:p>
            <a:pPr lvl="1"/>
            <a:r>
              <a:rPr lang="fr-FR" dirty="0" smtClean="0"/>
              <a:t>Il suffit de les appeler pour qu’ils apparaissaient</a:t>
            </a:r>
          </a:p>
          <a:p>
            <a:pPr lvl="1"/>
            <a:r>
              <a:rPr lang="fr-FR" dirty="0" smtClean="0"/>
              <a:t>Fonctionnalité hérité de Modula 3 et utiliser par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Fonctionnement par prototypage</a:t>
            </a:r>
          </a:p>
          <a:p>
            <a:pPr lvl="1"/>
            <a:r>
              <a:rPr lang="fr-FR" dirty="0" smtClean="0"/>
              <a:t>Assez sale car sujet à 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5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Données d'objet</a:t>
            </a:r>
            <a:endParaRPr lang="en-GB" altLang="fr-FR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d'objet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br>
              <a:rPr lang="en-US" altLang="fr-FR" sz="2400" dirty="0" smtClean="0">
                <a:solidFill>
                  <a:srgbClr val="000000"/>
                </a:solidFill>
              </a:rPr>
            </a:br>
            <a:r>
              <a:rPr lang="en-US" altLang="fr-FR" sz="2400" dirty="0" smtClean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individuels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bancaire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possède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propre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Si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deux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ont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n'est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qu'une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coïncidence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Associations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peuvent être liées par association</a:t>
            </a:r>
          </a:p>
          <a:p>
            <a:r>
              <a:rPr lang="fr-FR" dirty="0" smtClean="0"/>
              <a:t>Relation 1</a:t>
            </a:r>
          </a:p>
          <a:p>
            <a:pPr lvl="1"/>
            <a:r>
              <a:rPr lang="fr-FR" dirty="0" smtClean="0"/>
              <a:t>Attribut du type de la classe lié</a:t>
            </a:r>
          </a:p>
          <a:p>
            <a:r>
              <a:rPr lang="fr-FR" dirty="0" smtClean="0"/>
              <a:t>Relation *</a:t>
            </a:r>
          </a:p>
          <a:p>
            <a:pPr lvl="1"/>
            <a:r>
              <a:rPr lang="fr-FR" dirty="0" smtClean="0"/>
              <a:t>Attribut du type </a:t>
            </a:r>
            <a:r>
              <a:rPr lang="fr-FR" dirty="0" err="1" smtClean="0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6490</TotalTime>
  <Words>291</Words>
  <Application>Microsoft Office PowerPoint</Application>
  <PresentationFormat>Affichage à l'écran (4:3)</PresentationFormat>
  <Paragraphs>67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Lucida Sans Typewriter</vt:lpstr>
      <vt:lpstr>Monotype Sorts</vt:lpstr>
      <vt:lpstr>Times New Roman</vt:lpstr>
      <vt:lpstr>cvc</vt:lpstr>
      <vt:lpstr>Présentation PowerPoint</vt:lpstr>
      <vt:lpstr>S4</vt:lpstr>
      <vt:lpstr>Qu'est-ce qu'un objet ?</vt:lpstr>
      <vt:lpstr>Qu'est-ce qu'une classe ?</vt:lpstr>
      <vt:lpstr>Abstraction</vt:lpstr>
      <vt:lpstr>Les membres</vt:lpstr>
      <vt:lpstr>Les attributs</vt:lpstr>
      <vt:lpstr>Données d'objet</vt:lpstr>
      <vt:lpstr>Associations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348</cp:revision>
  <dcterms:created xsi:type="dcterms:W3CDTF">2000-04-10T19:33:12Z</dcterms:created>
  <dcterms:modified xsi:type="dcterms:W3CDTF">2019-01-10T08:28:13Z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