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16"/>
  </p:notesMasterIdLst>
  <p:handoutMasterIdLst>
    <p:handoutMasterId r:id="rId17"/>
  </p:handoutMasterIdLst>
  <p:sldIdLst>
    <p:sldId id="264" r:id="rId2"/>
    <p:sldId id="265" r:id="rId3"/>
    <p:sldId id="275" r:id="rId4"/>
    <p:sldId id="266" r:id="rId5"/>
    <p:sldId id="267" r:id="rId6"/>
    <p:sldId id="268" r:id="rId7"/>
    <p:sldId id="271" r:id="rId8"/>
    <p:sldId id="270" r:id="rId9"/>
    <p:sldId id="272" r:id="rId10"/>
    <p:sldId id="273" r:id="rId11"/>
    <p:sldId id="274" r:id="rId12"/>
    <p:sldId id="276" r:id="rId13"/>
    <p:sldId id="277" r:id="rId14"/>
    <p:sldId id="278" r:id="rId15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590" autoAdjust="0"/>
  </p:normalViewPr>
  <p:slideViewPr>
    <p:cSldViewPr>
      <p:cViewPr varScale="1">
        <p:scale>
          <a:sx n="81" d="100"/>
          <a:sy n="81" d="100"/>
        </p:scale>
        <p:origin x="778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 err="1"/>
              <a:t>Angular</a:t>
            </a:r>
            <a:endParaRPr lang="fr-FR" dirty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/>
              <a:t>© Cyril Vincent Conseil</a:t>
            </a:r>
            <a:endParaRPr lang="fr-FR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/>
              <a:t>Chapitre 13</a:t>
            </a:r>
            <a:endParaRPr lang="fr-FR" altLang="fr-FR" dirty="0"/>
          </a:p>
          <a:p>
            <a:pPr eaLnBrk="1" hangingPunct="1"/>
            <a:r>
              <a:rPr lang="fr-FR" altLang="fr-FR" dirty="0"/>
              <a:t>Les services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792" y="1844824"/>
            <a:ext cx="1524000" cy="1695450"/>
          </a:xfrm>
          <a:prstGeom prst="rect">
            <a:avLst/>
          </a:prstGeom>
        </p:spPr>
      </p:pic>
      <p:sp>
        <p:nvSpPr>
          <p:cNvPr id="6" name="Rectangle 5"/>
          <p:cNvSpPr txBox="1">
            <a:spLocks noChangeArrowheads="1"/>
          </p:cNvSpPr>
          <p:nvPr/>
        </p:nvSpPr>
        <p:spPr bwMode="auto">
          <a:xfrm>
            <a:off x="1763688" y="2564904"/>
            <a:ext cx="6400800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Monotype Sorts" pitchFamily="2" charset="2"/>
              <a:buNone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>
                <a:solidFill>
                  <a:schemeClr val="tx1"/>
                </a:solidFill>
                <a:latin typeface="+mn-lt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fr-FR" altLang="fr-FR" sz="4000" kern="0" dirty="0" err="1"/>
              <a:t>ngular</a:t>
            </a:r>
            <a:endParaRPr lang="fr-FR" altLang="fr-FR" sz="4000" kern="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ngOnInit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ngOnInit</a:t>
            </a:r>
            <a:r>
              <a:rPr lang="fr-FR" dirty="0"/>
              <a:t> est une méthode qui implémente l’interface </a:t>
            </a:r>
            <a:r>
              <a:rPr lang="fr-FR" dirty="0" err="1"/>
              <a:t>OnInit</a:t>
            </a:r>
            <a:endParaRPr lang="fr-FR" dirty="0"/>
          </a:p>
          <a:p>
            <a:pPr lvl="1"/>
            <a:r>
              <a:rPr lang="fr-FR" dirty="0"/>
              <a:t>Obligatoire</a:t>
            </a:r>
          </a:p>
          <a:p>
            <a:pPr lvl="1"/>
            <a:r>
              <a:rPr lang="fr-FR" dirty="0"/>
              <a:t>Vide par défaut</a:t>
            </a:r>
          </a:p>
          <a:p>
            <a:pPr lvl="1"/>
            <a:r>
              <a:rPr lang="fr-FR" dirty="0"/>
              <a:t>1</a:t>
            </a:r>
            <a:r>
              <a:rPr lang="fr-FR" baseline="30000" dirty="0"/>
              <a:t>ère</a:t>
            </a:r>
            <a:r>
              <a:rPr lang="fr-FR" dirty="0"/>
              <a:t> méthode appelée par </a:t>
            </a:r>
            <a:r>
              <a:rPr lang="fr-FR" dirty="0" err="1"/>
              <a:t>Angular</a:t>
            </a:r>
            <a:r>
              <a:rPr lang="fr-FR" dirty="0"/>
              <a:t> après le constructeur</a:t>
            </a:r>
          </a:p>
          <a:p>
            <a:r>
              <a:rPr lang="fr-FR" dirty="0"/>
              <a:t>Le code métier du composant doit se trouver dans </a:t>
            </a:r>
            <a:r>
              <a:rPr lang="fr-FR" dirty="0" err="1"/>
              <a:t>ngOnInit</a:t>
            </a:r>
            <a:r>
              <a:rPr lang="fr-FR" dirty="0"/>
              <a:t> et non dans le constructeur</a:t>
            </a:r>
          </a:p>
          <a:p>
            <a:pPr lvl="1"/>
            <a:r>
              <a:rPr lang="fr-FR" dirty="0"/>
              <a:t>Utilisé car on déteste avoir des attributs vides</a:t>
            </a:r>
          </a:p>
        </p:txBody>
      </p:sp>
    </p:spTree>
    <p:extLst>
      <p:ext uri="{BB962C8B-B14F-4D97-AF65-F5344CB8AC3E}">
        <p14:creationId xmlns:p14="http://schemas.microsoft.com/office/powerpoint/2010/main" val="38675204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ngOnInit</a:t>
            </a:r>
            <a:r>
              <a:rPr lang="fr-FR" dirty="0"/>
              <a:t>() { </a:t>
            </a:r>
            <a:r>
              <a:rPr lang="fr-FR" dirty="0" err="1"/>
              <a:t>this.getHeroes</a:t>
            </a:r>
            <a:r>
              <a:rPr lang="fr-FR" dirty="0"/>
              <a:t>(); }</a:t>
            </a:r>
          </a:p>
          <a:p>
            <a:pPr lvl="1"/>
            <a:r>
              <a:rPr lang="fr-FR" dirty="0"/>
              <a:t>Binding synchrone</a:t>
            </a:r>
          </a:p>
          <a:p>
            <a:pPr lvl="1"/>
            <a:r>
              <a:rPr lang="fr-FR" dirty="0"/>
              <a:t>La démo fonctionne car les données sont </a:t>
            </a:r>
            <a:r>
              <a:rPr lang="fr-FR" dirty="0" err="1"/>
              <a:t>mockées</a:t>
            </a:r>
            <a:r>
              <a:rPr lang="fr-FR" dirty="0"/>
              <a:t> donc rapides</a:t>
            </a:r>
          </a:p>
          <a:p>
            <a:r>
              <a:rPr lang="fr-FR" dirty="0"/>
              <a:t>Appels synchrones</a:t>
            </a:r>
          </a:p>
          <a:p>
            <a:pPr lvl="1"/>
            <a:r>
              <a:rPr lang="fr-FR" dirty="0" err="1"/>
              <a:t>ngOnInit</a:t>
            </a:r>
            <a:r>
              <a:rPr lang="fr-FR" dirty="0"/>
              <a:t> est synchrone</a:t>
            </a:r>
          </a:p>
          <a:p>
            <a:pPr lvl="1"/>
            <a:r>
              <a:rPr lang="fr-FR" dirty="0"/>
              <a:t>Le service est synchrone</a:t>
            </a:r>
          </a:p>
          <a:p>
            <a:pPr lvl="1"/>
            <a:r>
              <a:rPr lang="fr-FR" dirty="0"/>
              <a:t>Non viable car souvent le service est lent</a:t>
            </a:r>
          </a:p>
          <a:p>
            <a:pPr lvl="2"/>
            <a:r>
              <a:rPr lang="fr-FR" dirty="0"/>
              <a:t>Service REST</a:t>
            </a:r>
          </a:p>
          <a:p>
            <a:r>
              <a:rPr lang="fr-FR" dirty="0"/>
              <a:t>Uniquement valable pour les services rapides</a:t>
            </a:r>
          </a:p>
        </p:txBody>
      </p:sp>
    </p:spTree>
    <p:extLst>
      <p:ext uri="{BB962C8B-B14F-4D97-AF65-F5344CB8AC3E}">
        <p14:creationId xmlns:p14="http://schemas.microsoft.com/office/powerpoint/2010/main" val="16668010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BA72A0-FA9F-4B22-8DC4-3AE24B57D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Eagerly</a:t>
            </a:r>
            <a:r>
              <a:rPr lang="fr-FR" dirty="0"/>
              <a:t> </a:t>
            </a:r>
            <a:r>
              <a:rPr lang="fr-FR" dirty="0" err="1"/>
              <a:t>Loading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9AB122A-276D-4AA5-BDDF-399DD16FAC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providedIn</a:t>
            </a:r>
            <a:r>
              <a:rPr lang="fr-FR" dirty="0"/>
              <a:t> : 'root' charge les modules dés le démarrage de l'application</a:t>
            </a:r>
          </a:p>
          <a:p>
            <a:pPr lvl="1"/>
            <a:r>
              <a:rPr lang="fr-FR" dirty="0"/>
              <a:t>Le service injecté est disponible dans tous l'arbre</a:t>
            </a:r>
          </a:p>
          <a:p>
            <a:pPr lvl="1"/>
            <a:r>
              <a:rPr lang="fr-FR" dirty="0" err="1"/>
              <a:t>Eagerly</a:t>
            </a:r>
            <a:r>
              <a:rPr lang="fr-FR" dirty="0"/>
              <a:t> </a:t>
            </a:r>
            <a:r>
              <a:rPr lang="fr-FR" dirty="0" err="1"/>
              <a:t>Loading</a:t>
            </a:r>
            <a:endParaRPr lang="fr-FR" dirty="0"/>
          </a:p>
          <a:p>
            <a:pPr lvl="1"/>
            <a:r>
              <a:rPr lang="fr-FR" dirty="0"/>
              <a:t>Singleton</a:t>
            </a:r>
          </a:p>
          <a:p>
            <a:pPr lvl="1"/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1AE7A3D-A3E1-4085-B67D-017AE24F8F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462" y="4005064"/>
            <a:ext cx="7839075" cy="211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4213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11B1EE-1092-4EA7-B704-D5F9BC68C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Lazy</a:t>
            </a:r>
            <a:r>
              <a:rPr lang="fr-FR" dirty="0"/>
              <a:t> </a:t>
            </a:r>
            <a:r>
              <a:rPr lang="fr-FR" dirty="0" err="1"/>
              <a:t>Loading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A735188-090E-4A4E-8999-0031A02F24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providedIn</a:t>
            </a:r>
            <a:r>
              <a:rPr lang="fr-FR" dirty="0"/>
              <a:t>: '</a:t>
            </a:r>
            <a:r>
              <a:rPr lang="fr-FR" dirty="0" err="1"/>
              <a:t>any</a:t>
            </a:r>
            <a:r>
              <a:rPr lang="fr-FR" dirty="0"/>
              <a:t>' permet de charger en différé le module à sa première demande</a:t>
            </a:r>
          </a:p>
          <a:p>
            <a:pPr lvl="1"/>
            <a:r>
              <a:rPr lang="fr-FR" dirty="0"/>
              <a:t>Depuis </a:t>
            </a:r>
            <a:r>
              <a:rPr lang="fr-FR" dirty="0" err="1"/>
              <a:t>Angular</a:t>
            </a:r>
            <a:r>
              <a:rPr lang="fr-FR" dirty="0"/>
              <a:t> 9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9D81A10-15A8-4B42-9671-2C3D386C6D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424" y="3068960"/>
            <a:ext cx="7896225" cy="271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8043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80E7B1-BD23-42B6-B3F9-0F582837E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Limitation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12E56BF-AB09-40E8-85AE-163182D158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Permet de limiter l'utilisation d'un service à un module ou composant et ses descendants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62C2B2A-6DDE-4F79-B786-B5E7F6529B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5816" y="3128193"/>
            <a:ext cx="2857500" cy="160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358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services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 services sont des modules qui peuvent contenir des objets partageables par toute l'application</a:t>
            </a:r>
          </a:p>
          <a:p>
            <a:pPr lvl="1"/>
            <a:r>
              <a:rPr lang="fr-FR" dirty="0"/>
              <a:t>Il s’agit de partager du comportement à toute l’application</a:t>
            </a:r>
          </a:p>
          <a:p>
            <a:pPr lvl="1"/>
            <a:r>
              <a:rPr lang="fr-FR" dirty="0"/>
              <a:t>Pattern Service</a:t>
            </a:r>
          </a:p>
          <a:p>
            <a:pPr lvl="1"/>
            <a:r>
              <a:rPr lang="fr-FR" dirty="0"/>
              <a:t>Uniquement métier, pas de vue</a:t>
            </a:r>
          </a:p>
          <a:p>
            <a:pPr lvl="1"/>
            <a:r>
              <a:rPr lang="fr-FR" dirty="0"/>
              <a:t>C’est une sorte de composant sans vue</a:t>
            </a:r>
          </a:p>
          <a:p>
            <a:pPr lvl="1"/>
            <a:r>
              <a:rPr lang="fr-FR" dirty="0"/>
              <a:t>Le composant expose les données</a:t>
            </a:r>
          </a:p>
          <a:p>
            <a:pPr lvl="1"/>
            <a:r>
              <a:rPr lang="fr-FR" dirty="0"/>
              <a:t>Le service traite et génère les données</a:t>
            </a:r>
          </a:p>
          <a:p>
            <a:pPr lvl="1"/>
            <a:r>
              <a:rPr lang="fr-FR" dirty="0"/>
              <a:t>Dans notre exemple il va remplacer le </a:t>
            </a:r>
            <a:r>
              <a:rPr lang="fr-FR" dirty="0" err="1"/>
              <a:t>mock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58216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Architecture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026" name="Picture 2" descr="overvie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367" y="1389410"/>
            <a:ext cx="8824448" cy="4487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4152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Création d’un service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Un service est une classe TS</a:t>
            </a:r>
          </a:p>
          <a:p>
            <a:pPr lvl="1"/>
            <a:r>
              <a:rPr lang="fr-FR" dirty="0"/>
              <a:t>Compatible </a:t>
            </a:r>
            <a:r>
              <a:rPr lang="fr-FR" dirty="0" err="1"/>
              <a:t>IoD</a:t>
            </a:r>
            <a:endParaRPr lang="fr-FR" dirty="0"/>
          </a:p>
          <a:p>
            <a:pPr lvl="1"/>
            <a:r>
              <a:rPr lang="fr-FR" dirty="0"/>
              <a:t>Pour la générer</a:t>
            </a:r>
          </a:p>
          <a:p>
            <a:pPr lvl="1"/>
            <a:r>
              <a:rPr lang="fr-FR" dirty="0" err="1"/>
              <a:t>ng</a:t>
            </a:r>
            <a:r>
              <a:rPr lang="fr-FR" dirty="0"/>
              <a:t> </a:t>
            </a:r>
            <a:r>
              <a:rPr lang="fr-FR" dirty="0" err="1"/>
              <a:t>generate</a:t>
            </a:r>
            <a:r>
              <a:rPr lang="fr-FR" dirty="0"/>
              <a:t> service </a:t>
            </a:r>
            <a:r>
              <a:rPr lang="fr-FR" dirty="0" err="1"/>
              <a:t>hero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0338" y="2420888"/>
            <a:ext cx="4464496" cy="3603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6645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IoD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Angular</a:t>
            </a:r>
            <a:r>
              <a:rPr lang="fr-FR" dirty="0"/>
              <a:t> est compatible avec les pattern </a:t>
            </a:r>
            <a:r>
              <a:rPr lang="fr-FR" dirty="0" err="1"/>
              <a:t>IoD</a:t>
            </a:r>
            <a:r>
              <a:rPr lang="fr-FR" dirty="0"/>
              <a:t> et </a:t>
            </a:r>
            <a:r>
              <a:rPr lang="fr-FR" dirty="0" err="1"/>
              <a:t>Factory</a:t>
            </a:r>
            <a:endParaRPr lang="fr-FR" dirty="0"/>
          </a:p>
          <a:p>
            <a:pPr lvl="1"/>
            <a:r>
              <a:rPr lang="fr-FR" dirty="0"/>
              <a:t>Injection Of </a:t>
            </a:r>
            <a:r>
              <a:rPr lang="fr-FR" dirty="0" err="1"/>
              <a:t>Dependency</a:t>
            </a:r>
            <a:endParaRPr lang="fr-FR" dirty="0"/>
          </a:p>
          <a:p>
            <a:r>
              <a:rPr lang="fr-FR" dirty="0"/>
              <a:t>Ces services permettent d’</a:t>
            </a:r>
            <a:r>
              <a:rPr lang="fr-FR" dirty="0" err="1"/>
              <a:t>instantier</a:t>
            </a:r>
            <a:r>
              <a:rPr lang="fr-FR" dirty="0"/>
              <a:t> une classe avec des dépendances automatiquement</a:t>
            </a:r>
          </a:p>
          <a:p>
            <a:pPr lvl="1"/>
            <a:r>
              <a:rPr lang="fr-FR" dirty="0"/>
              <a:t>Les dépendances sont des attributs obligatoires pour que la classe fonctionne</a:t>
            </a:r>
          </a:p>
          <a:p>
            <a:pPr lvl="1"/>
            <a:r>
              <a:rPr lang="fr-FR" dirty="0"/>
              <a:t>Via constructeur, setter, attributs publiques, méthodes</a:t>
            </a:r>
          </a:p>
          <a:p>
            <a:pPr lvl="1"/>
            <a:r>
              <a:rPr lang="fr-FR" dirty="0"/>
              <a:t>Récursif : une classe est dépendante d’une autre classe …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025885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@Injectable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 décorateur @Injectable rend le service injectable</a:t>
            </a:r>
          </a:p>
          <a:p>
            <a:pPr lvl="1"/>
            <a:r>
              <a:rPr lang="fr-FR" dirty="0"/>
              <a:t>Le service pourra lui aussi injecter des dépendances</a:t>
            </a:r>
          </a:p>
          <a:p>
            <a:pPr lvl="1"/>
            <a:r>
              <a:rPr lang="fr-FR" dirty="0"/>
              <a:t>Récursif</a:t>
            </a:r>
          </a:p>
          <a:p>
            <a:r>
              <a:rPr lang="fr-FR" dirty="0" err="1"/>
              <a:t>providedIn</a:t>
            </a:r>
            <a:r>
              <a:rPr lang="fr-FR" dirty="0"/>
              <a:t>: '</a:t>
            </a:r>
            <a:r>
              <a:rPr lang="fr-FR" dirty="0" err="1"/>
              <a:t>root</a:t>
            </a:r>
            <a:r>
              <a:rPr lang="fr-FR" dirty="0"/>
              <a:t>‘</a:t>
            </a:r>
          </a:p>
          <a:p>
            <a:pPr lvl="1"/>
            <a:r>
              <a:rPr lang="fr-FR" dirty="0"/>
              <a:t>Signifie que le provider d’injection est le </a:t>
            </a:r>
            <a:r>
              <a:rPr lang="fr-FR" dirty="0" err="1"/>
              <a:t>root</a:t>
            </a:r>
            <a:endParaRPr lang="fr-FR" dirty="0"/>
          </a:p>
          <a:p>
            <a:pPr lvl="1"/>
            <a:r>
              <a:rPr lang="fr-FR" dirty="0"/>
              <a:t>C’est-à-dire que le service est disponible de manière globale dans toute l’application</a:t>
            </a:r>
          </a:p>
          <a:p>
            <a:pPr lvl="1"/>
            <a:r>
              <a:rPr lang="fr-FR" dirty="0"/>
              <a:t>Singleton</a:t>
            </a:r>
          </a:p>
        </p:txBody>
      </p:sp>
      <p:pic>
        <p:nvPicPr>
          <p:cNvPr id="1026" name="Picture 2" descr="Servi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4633453"/>
            <a:ext cx="4562475" cy="207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7878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Code du service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 service est une classe TS comme les autres</a:t>
            </a:r>
          </a:p>
          <a:p>
            <a:pPr lvl="1"/>
            <a:r>
              <a:rPr lang="fr-FR" dirty="0"/>
              <a:t>Contrairement aux composants elle est orientée méthode</a:t>
            </a:r>
          </a:p>
          <a:p>
            <a:r>
              <a:rPr lang="fr-FR" dirty="0"/>
              <a:t>Elle peut posséder n’importe quelle méthode</a:t>
            </a:r>
          </a:p>
          <a:p>
            <a:pPr lvl="1"/>
            <a:r>
              <a:rPr lang="fr-FR" dirty="0" err="1"/>
              <a:t>getHello</a:t>
            </a:r>
            <a:r>
              <a:rPr lang="fr-FR" dirty="0"/>
              <a:t>() : string {return « Hello »;}</a:t>
            </a:r>
          </a:p>
          <a:p>
            <a:r>
              <a:rPr lang="fr-FR" dirty="0"/>
              <a:t>Exemple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8064" y="3409561"/>
            <a:ext cx="3520455" cy="3032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7013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Appel du service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Un service est appelable par n’importe quel service ou composant</a:t>
            </a:r>
          </a:p>
          <a:p>
            <a:pPr lvl="1"/>
            <a:r>
              <a:rPr lang="fr-FR" dirty="0"/>
              <a:t>Si le service est injectable </a:t>
            </a:r>
            <a:r>
              <a:rPr lang="fr-FR" dirty="0" err="1"/>
              <a:t>root</a:t>
            </a:r>
            <a:r>
              <a:rPr lang="fr-FR" dirty="0"/>
              <a:t> il est alors appelable de partout</a:t>
            </a:r>
          </a:p>
          <a:p>
            <a:r>
              <a:rPr lang="fr-FR" dirty="0"/>
              <a:t>Il d’abord l’importer</a:t>
            </a:r>
          </a:p>
          <a:p>
            <a:pPr lvl="1"/>
            <a:r>
              <a:rPr lang="fr-FR" dirty="0"/>
              <a:t>import { </a:t>
            </a:r>
            <a:r>
              <a:rPr lang="fr-FR" dirty="0" err="1"/>
              <a:t>HeroService</a:t>
            </a:r>
            <a:r>
              <a:rPr lang="fr-FR" dirty="0"/>
              <a:t> } </a:t>
            </a:r>
            <a:r>
              <a:rPr lang="fr-FR" dirty="0" err="1"/>
              <a:t>from</a:t>
            </a:r>
            <a:r>
              <a:rPr lang="fr-FR" dirty="0"/>
              <a:t> '../</a:t>
            </a:r>
            <a:r>
              <a:rPr lang="fr-FR" dirty="0" err="1"/>
              <a:t>hero.service</a:t>
            </a:r>
            <a:r>
              <a:rPr lang="fr-FR" dirty="0"/>
              <a:t>';</a:t>
            </a:r>
          </a:p>
          <a:p>
            <a:r>
              <a:rPr lang="fr-FR" dirty="0"/>
              <a:t>Puis il faut l’injecter dans le constructeur</a:t>
            </a:r>
          </a:p>
          <a:p>
            <a:pPr lvl="1"/>
            <a:r>
              <a:rPr lang="fr-FR" dirty="0" err="1"/>
              <a:t>constructor</a:t>
            </a:r>
            <a:r>
              <a:rPr lang="fr-FR" dirty="0"/>
              <a:t>(</a:t>
            </a:r>
            <a:r>
              <a:rPr lang="fr-FR" dirty="0" err="1"/>
              <a:t>private</a:t>
            </a:r>
            <a:r>
              <a:rPr lang="fr-FR" dirty="0"/>
              <a:t> </a:t>
            </a:r>
            <a:r>
              <a:rPr lang="fr-FR" dirty="0" err="1"/>
              <a:t>heroService</a:t>
            </a:r>
            <a:r>
              <a:rPr lang="fr-FR" dirty="0"/>
              <a:t>: </a:t>
            </a:r>
            <a:r>
              <a:rPr lang="fr-FR" dirty="0" err="1"/>
              <a:t>HeroService</a:t>
            </a:r>
            <a:r>
              <a:rPr lang="fr-FR" dirty="0"/>
              <a:t>) { }</a:t>
            </a:r>
          </a:p>
          <a:p>
            <a:pPr lvl="1"/>
            <a:r>
              <a:rPr lang="fr-FR" dirty="0" err="1"/>
              <a:t>IoD</a:t>
            </a:r>
            <a:r>
              <a:rPr lang="fr-FR" dirty="0"/>
              <a:t> automatique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901780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Appel du service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 service est alors un singleton appelable partout dans la classe</a:t>
            </a:r>
          </a:p>
          <a:p>
            <a:r>
              <a:rPr lang="fr-FR" dirty="0"/>
              <a:t>Exemple</a:t>
            </a:r>
          </a:p>
          <a:p>
            <a:pPr marL="457200" lvl="1" indent="0">
              <a:buNone/>
            </a:pPr>
            <a:r>
              <a:rPr lang="fr-FR" dirty="0" err="1"/>
              <a:t>getHeroes</a:t>
            </a:r>
            <a:r>
              <a:rPr lang="fr-FR" dirty="0"/>
              <a:t>(): </a:t>
            </a:r>
            <a:r>
              <a:rPr lang="fr-FR" dirty="0" err="1"/>
              <a:t>void</a:t>
            </a:r>
            <a:r>
              <a:rPr lang="fr-FR" dirty="0"/>
              <a:t> {</a:t>
            </a:r>
          </a:p>
          <a:p>
            <a:pPr marL="457200" lvl="1" indent="0">
              <a:buNone/>
            </a:pPr>
            <a:r>
              <a:rPr lang="fr-FR" dirty="0"/>
              <a:t>  </a:t>
            </a:r>
            <a:r>
              <a:rPr lang="fr-FR" dirty="0" err="1"/>
              <a:t>this.heroes</a:t>
            </a:r>
            <a:r>
              <a:rPr lang="fr-FR" dirty="0"/>
              <a:t> = </a:t>
            </a:r>
            <a:r>
              <a:rPr lang="fr-FR" dirty="0" err="1"/>
              <a:t>this.heroService.getHeroes</a:t>
            </a:r>
            <a:r>
              <a:rPr lang="fr-FR" dirty="0"/>
              <a:t>();</a:t>
            </a:r>
          </a:p>
          <a:p>
            <a:pPr marL="457200" lvl="1" indent="0">
              <a:buNone/>
            </a:pPr>
            <a:r>
              <a:rPr lang="fr-FR" dirty="0"/>
              <a:t>}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22709686"/>
      </p:ext>
    </p:extLst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3955</TotalTime>
  <Words>453</Words>
  <Application>Microsoft Office PowerPoint</Application>
  <PresentationFormat>Affichage à l'écran (4:3)</PresentationFormat>
  <Paragraphs>82</Paragraphs>
  <Slides>14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8" baseType="lpstr">
      <vt:lpstr>Arial</vt:lpstr>
      <vt:lpstr>Monotype Sorts</vt:lpstr>
      <vt:lpstr>Times New Roman</vt:lpstr>
      <vt:lpstr>cvc</vt:lpstr>
      <vt:lpstr>Présentation PowerPoint</vt:lpstr>
      <vt:lpstr>Les services</vt:lpstr>
      <vt:lpstr>Architecture</vt:lpstr>
      <vt:lpstr>Création d’un service</vt:lpstr>
      <vt:lpstr>IoD</vt:lpstr>
      <vt:lpstr>@Injectable</vt:lpstr>
      <vt:lpstr>Code du service</vt:lpstr>
      <vt:lpstr>Appel du service</vt:lpstr>
      <vt:lpstr>Appel du service</vt:lpstr>
      <vt:lpstr>ngOnInit</vt:lpstr>
      <vt:lpstr>Exemple</vt:lpstr>
      <vt:lpstr>Eagerly Loading</vt:lpstr>
      <vt:lpstr>Lazy Loading</vt:lpstr>
      <vt:lpstr>Limitation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231</cp:revision>
  <dcterms:created xsi:type="dcterms:W3CDTF">2000-04-10T19:33:12Z</dcterms:created>
  <dcterms:modified xsi:type="dcterms:W3CDTF">2020-09-25T15:22:46Z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