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Routing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la 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de la route</a:t>
            </a:r>
          </a:p>
          <a:p>
            <a:pPr lvl="1"/>
            <a:r>
              <a:rPr lang="fr-FR" dirty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}</a:t>
            </a:r>
          </a:p>
          <a:p>
            <a:pPr lvl="1"/>
            <a:endParaRPr lang="fr-FR" dirty="0"/>
          </a:p>
          <a:p>
            <a:r>
              <a:rPr lang="fr-FR" dirty="0"/>
              <a:t>Route par défaut</a:t>
            </a:r>
          </a:p>
          <a:p>
            <a:pPr lvl="1"/>
            <a:r>
              <a:rPr lang="en-US" dirty="0"/>
              <a:t>{ path: 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156209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des </a:t>
            </a:r>
            <a:r>
              <a:rPr lang="fr-FR" dirty="0" err="1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&lt;a </a:t>
            </a:r>
            <a:r>
              <a:rPr lang="fr-FR" dirty="0" err="1"/>
              <a:t>routerLink</a:t>
            </a:r>
            <a:r>
              <a:rPr lang="fr-FR" dirty="0"/>
              <a:t>=""&gt; va générer un &lt;a </a:t>
            </a:r>
            <a:r>
              <a:rPr lang="fr-FR" dirty="0" err="1"/>
              <a:t>href</a:t>
            </a:r>
            <a:r>
              <a:rPr lang="fr-FR" dirty="0"/>
              <a:t>&gt; vers une route en mode SPA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paramétrés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d'avoir des routes paramétrées</a:t>
            </a:r>
          </a:p>
          <a:p>
            <a:pPr lvl="1"/>
            <a:r>
              <a:rPr lang="fr-FR" dirty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},</a:t>
            </a:r>
          </a:p>
          <a:p>
            <a:pPr lvl="1"/>
            <a:r>
              <a:rPr lang="en-US" dirty="0" err="1"/>
              <a:t>Obtient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URL du genre </a:t>
            </a:r>
            <a:r>
              <a:rPr lang="fr-FR" dirty="0"/>
              <a:t>~/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  <a:p>
            <a:pPr lvl="1"/>
            <a:r>
              <a:rPr lang="fr-FR" dirty="0"/>
              <a:t>Nous obtenons alors la table de routage finale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routables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composant routable est un composant dépendant de la route</a:t>
            </a:r>
          </a:p>
          <a:p>
            <a:pPr lvl="1"/>
            <a:r>
              <a:rPr lang="fr-FR" dirty="0"/>
              <a:t>Par exemple </a:t>
            </a:r>
            <a:r>
              <a:rPr lang="fr-FR" dirty="0" err="1"/>
              <a:t>hero-detail</a:t>
            </a:r>
            <a:r>
              <a:rPr lang="fr-FR" dirty="0"/>
              <a:t> a besoin de connaitre l'id de l'URL</a:t>
            </a:r>
          </a:p>
          <a:p>
            <a:pPr lvl="1"/>
            <a:r>
              <a:rPr lang="fr-FR" dirty="0"/>
              <a:t>Injection de la route</a:t>
            </a:r>
          </a:p>
          <a:p>
            <a:r>
              <a:rPr lang="fr-FR" dirty="0"/>
              <a:t>Location est une classe qui permet de </a:t>
            </a:r>
            <a:r>
              <a:rPr lang="fr-FR" dirty="0" err="1"/>
              <a:t>parser</a:t>
            </a:r>
            <a:r>
              <a:rPr lang="fr-FR" dirty="0"/>
              <a:t> facilement les </a:t>
            </a:r>
            <a:r>
              <a:rPr lang="fr-FR" dirty="0" err="1"/>
              <a:t>URLs</a:t>
            </a:r>
            <a:r>
              <a:rPr lang="fr-FR" dirty="0"/>
              <a:t> des routes</a:t>
            </a:r>
          </a:p>
          <a:p>
            <a:pPr lvl="1"/>
            <a:r>
              <a:rPr lang="fr-FR" dirty="0"/>
              <a:t>A injecter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Obtention du paramètre d'URL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signe + permet de </a:t>
            </a:r>
            <a:r>
              <a:rPr lang="fr-FR" dirty="0" err="1"/>
              <a:t>caster</a:t>
            </a:r>
            <a:r>
              <a:rPr lang="fr-FR" dirty="0"/>
              <a:t> en </a:t>
            </a:r>
            <a:r>
              <a:rPr lang="fr-FR"/>
              <a:t>number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d'ajouter une méthode dans le service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Testons alors l'URL 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implémenter un bouton back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&lt;button (click)="</a:t>
            </a:r>
            <a:r>
              <a:rPr lang="en-US" dirty="0" err="1"/>
              <a:t>goBack</a:t>
            </a:r>
            <a:r>
              <a:rPr lang="en-US" dirty="0"/>
              <a:t>()"&gt;go back&lt;/button&gt;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9AE3-2A92-44A5-AF3E-975BE713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E9C8C-A9B0-4174-8307-988683F1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 Router</a:t>
            </a:r>
          </a:p>
          <a:p>
            <a:pPr lvl="1"/>
            <a:r>
              <a:rPr lang="fr-FR" dirty="0"/>
              <a:t>A injecter</a:t>
            </a:r>
          </a:p>
          <a:p>
            <a:pPr lvl="1"/>
            <a:r>
              <a:rPr lang="fr-FR"/>
              <a:t>router</a:t>
            </a:r>
            <a:r>
              <a:rPr lang="fr-FR" dirty="0" err="1"/>
              <a:t>.navigate</a:t>
            </a:r>
            <a:r>
              <a:rPr lang="fr-FR" dirty="0"/>
              <a:t>(['/</a:t>
            </a:r>
            <a:r>
              <a:rPr lang="fr-FR" dirty="0" err="1"/>
              <a:t>games</a:t>
            </a:r>
            <a:r>
              <a:rPr lang="fr-FR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00640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87350-76BE-4FAF-BDE6-A00806E9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77A21-652D-4904-80F7-DD5752CF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tous les modules des routes sont chargés en mémoire dés le démarrage de l'application</a:t>
            </a:r>
          </a:p>
          <a:p>
            <a:pPr lvl="1"/>
            <a:r>
              <a:rPr lang="fr-FR" dirty="0"/>
              <a:t>même si l'utilisateur n'utilise pas une route</a:t>
            </a:r>
          </a:p>
          <a:p>
            <a:r>
              <a:rPr lang="fr-FR" dirty="0"/>
              <a:t>Il est possible de chargé une route en différé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450419-D66A-4630-A72F-0FE8090B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7" y="3805386"/>
            <a:ext cx="84201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125E4-15BC-4748-A39C-FD1143FA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73F67-2F1E-4BDA-97A1-9813C1FD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Preload</a:t>
            </a:r>
            <a:r>
              <a:rPr lang="fr-FR" dirty="0"/>
              <a:t> permet de charger les routes en tache de fond</a:t>
            </a:r>
          </a:p>
          <a:p>
            <a:pPr lvl="1"/>
            <a:r>
              <a:rPr lang="fr-FR" dirty="0"/>
              <a:t>Pour activer le mode il faut importer  </a:t>
            </a:r>
            <a:r>
              <a:rPr lang="fr-FR" dirty="0" err="1"/>
              <a:t>PreloadAllModules</a:t>
            </a:r>
            <a:r>
              <a:rPr lang="fr-FR" dirty="0"/>
              <a:t> et ajouter à </a:t>
            </a:r>
            <a:r>
              <a:rPr lang="fr-FR" dirty="0" err="1"/>
              <a:t>forRoot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Des </a:t>
            </a:r>
            <a:r>
              <a:rPr lang="fr-FR" dirty="0" err="1"/>
              <a:t>Resolver</a:t>
            </a:r>
            <a:r>
              <a:rPr lang="fr-FR" dirty="0"/>
              <a:t> peuvent alors mis en place pour bloquer le routage par rapport à un Observable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8EE63E-6773-477E-871A-2C211D96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40968"/>
            <a:ext cx="4162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l'application grossit il peut être nécessaire de fractionner le site</a:t>
            </a:r>
          </a:p>
          <a:p>
            <a:r>
              <a:rPr lang="fr-FR" dirty="0"/>
              <a:t>Le routage permet de définir des nouveaux routages d'URL</a:t>
            </a:r>
          </a:p>
          <a:p>
            <a:r>
              <a:rPr lang="fr-FR" dirty="0"/>
              <a:t>Les applications modernes sont dites SPA</a:t>
            </a:r>
          </a:p>
          <a:p>
            <a:pPr lvl="1"/>
            <a:r>
              <a:rPr lang="fr-FR" dirty="0"/>
              <a:t>Single Page Application</a:t>
            </a:r>
          </a:p>
          <a:p>
            <a:pPr lvl="1"/>
            <a:r>
              <a:rPr lang="fr-FR" dirty="0"/>
              <a:t>Une seul page, un seule URL mais</a:t>
            </a:r>
          </a:p>
          <a:p>
            <a:pPr lvl="1"/>
            <a:r>
              <a:rPr lang="fr-FR" dirty="0"/>
              <a:t>plusieurs vues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la 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--module=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flat indique que le module est directement dans </a:t>
            </a:r>
            <a:r>
              <a:rPr lang="fr-FR" dirty="0" err="1"/>
              <a:t>src</a:t>
            </a:r>
            <a:r>
              <a:rPr lang="fr-FR" dirty="0"/>
              <a:t>/</a:t>
            </a:r>
            <a:r>
              <a:rPr lang="fr-FR" dirty="0" err="1"/>
              <a:t>app</a:t>
            </a:r>
            <a:endParaRPr lang="fr-FR" dirty="0"/>
          </a:p>
          <a:p>
            <a:pPr lvl="1"/>
            <a:r>
              <a:rPr lang="fr-FR" dirty="0"/>
              <a:t>module indique à CLI de l'enregistrer dans </a:t>
            </a:r>
            <a:r>
              <a:rPr lang="fr-FR" dirty="0" err="1"/>
              <a:t>AppModule</a:t>
            </a:r>
            <a:endParaRPr lang="fr-FR" dirty="0"/>
          </a:p>
          <a:p>
            <a:r>
              <a:rPr lang="fr-FR" dirty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/router';</a:t>
            </a:r>
          </a:p>
          <a:p>
            <a:r>
              <a:rPr lang="fr-FR" dirty="0"/>
              <a:t>Export</a:t>
            </a:r>
          </a:p>
          <a:p>
            <a:pPr lvl="1"/>
            <a:r>
              <a:rPr lang="fr-FR" dirty="0"/>
              <a:t>Evite un import </a:t>
            </a:r>
            <a:r>
              <a:rPr lang="fr-FR" dirty="0" err="1"/>
              <a:t>RouterModule</a:t>
            </a:r>
            <a:r>
              <a:rPr lang="fr-FR" dirty="0"/>
              <a:t> depuis </a:t>
            </a:r>
            <a:r>
              <a:rPr lang="fr-FR" dirty="0" err="1"/>
              <a:t>AppModule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initial du </a:t>
            </a:r>
            <a:r>
              <a:rPr lang="fr-FR" dirty="0" err="1"/>
              <a:t>routing</a:t>
            </a:r>
            <a:endParaRPr lang="fr-FR" dirty="0"/>
          </a:p>
          <a:p>
            <a:pPr lvl="1"/>
            <a:r>
              <a:rPr lang="fr-FR" dirty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démarrage du routage localhost:4200/</a:t>
            </a:r>
            <a:r>
              <a:rPr lang="fr-FR" dirty="0" err="1"/>
              <a:t>heroes</a:t>
            </a:r>
            <a:r>
              <a:rPr lang="fr-FR" dirty="0"/>
              <a:t> routera sur le composant </a:t>
            </a:r>
            <a:r>
              <a:rPr lang="fr-FR" dirty="0" err="1"/>
              <a:t>heroes</a:t>
            </a:r>
            <a:endParaRPr lang="fr-FR" dirty="0"/>
          </a:p>
          <a:p>
            <a:r>
              <a:rPr lang="fr-FR" dirty="0"/>
              <a:t>La méthode </a:t>
            </a:r>
            <a:r>
              <a:rPr lang="fr-FR" dirty="0" err="1"/>
              <a:t>forRoot</a:t>
            </a:r>
            <a:r>
              <a:rPr lang="fr-FR" dirty="0"/>
              <a:t> démarre les routes dans un singleton au démarrage</a:t>
            </a:r>
          </a:p>
          <a:p>
            <a:pPr lvl="1"/>
            <a:r>
              <a:rPr lang="fr-FR" dirty="0"/>
              <a:t>A ajouter directement dans l'imports de </a:t>
            </a:r>
            <a:r>
              <a:rPr lang="fr-FR" dirty="0" err="1"/>
              <a:t>AppRouting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06" y="3909705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routage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route non </a:t>
            </a:r>
            <a:r>
              <a:rPr lang="fr-FR" dirty="0" err="1"/>
              <a:t>root</a:t>
            </a:r>
            <a:r>
              <a:rPr lang="fr-FR" dirty="0"/>
              <a:t> ne peut pas être appelée directement depuis une URL</a:t>
            </a:r>
          </a:p>
          <a:p>
            <a:pPr lvl="1"/>
            <a:r>
              <a:rPr lang="fr-FR" dirty="0"/>
              <a:t>Il faut passer par la directive</a:t>
            </a:r>
          </a:p>
          <a:p>
            <a:pPr lvl="1"/>
            <a:r>
              <a:rPr lang="fr-FR" dirty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/>
              <a:t>dashboard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Remarquez la méthode slice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504</Words>
  <Application>Microsoft Office PowerPoint</Application>
  <PresentationFormat>Affichage à l'écran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  <vt:lpstr>Navigation</vt:lpstr>
      <vt:lpstr>Lazy Loading</vt:lpstr>
      <vt:lpstr>Preload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273</cp:revision>
  <dcterms:created xsi:type="dcterms:W3CDTF">2000-04-10T19:33:12Z</dcterms:created>
  <dcterms:modified xsi:type="dcterms:W3CDTF">2020-09-25T15:18:12Z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