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Angular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22</a:t>
            </a:r>
          </a:p>
          <a:p>
            <a:pPr eaLnBrk="1" hangingPunct="1"/>
            <a:r>
              <a:rPr lang="fr-FR" altLang="fr-FR" dirty="0" err="1"/>
              <a:t>NgRx</a:t>
            </a:r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/>
              <a:t>ngular</a:t>
            </a:r>
            <a:endParaRPr lang="fr-FR" altLang="fr-FR" sz="4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FDC8E-D71E-4916-8813-F4CAA274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syntaxe des 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11B35-0CEC-4926-8FE5-FC1CD631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Signifie que l'action est déclenchée par composant Counter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Xxxx</a:t>
            </a:r>
            <a:r>
              <a:rPr lang="fr-FR" dirty="0"/>
              <a:t> Component] déclenché par le composant </a:t>
            </a:r>
            <a:r>
              <a:rPr lang="fr-FR" dirty="0" err="1"/>
              <a:t>Xxxx</a:t>
            </a:r>
            <a:endParaRPr lang="fr-FR" dirty="0"/>
          </a:p>
          <a:p>
            <a:pPr lvl="1"/>
            <a:r>
              <a:rPr lang="fr-FR" dirty="0"/>
              <a:t>[</a:t>
            </a:r>
            <a:r>
              <a:rPr lang="fr-FR" dirty="0" err="1"/>
              <a:t>Xxxx</a:t>
            </a:r>
            <a:r>
              <a:rPr lang="fr-FR" dirty="0"/>
              <a:t> Service] déclenché par le service </a:t>
            </a:r>
            <a:r>
              <a:rPr lang="fr-FR" dirty="0" err="1"/>
              <a:t>Xxxx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E758AF-6C13-45DB-8F08-7BBF505C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7" y="3449932"/>
            <a:ext cx="7772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3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9073B-5A05-45B5-943C-68031779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syntaxe des 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C332CA-D311-4A68-8FD7-DE2D860E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Signifie que l'action est déclenchée par le succès de l'authentification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Déclenchée par l'authentification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E40EE1-ABC8-4662-B343-6DFEBA86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352675"/>
            <a:ext cx="3914775" cy="10763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E7B6B21-280E-431E-AE9F-47423053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142386"/>
            <a:ext cx="3238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7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NgRx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NgRx</a:t>
            </a:r>
            <a:r>
              <a:rPr lang="fr-FR" sz="2400" dirty="0"/>
              <a:t> permet de stocker et gérer des données côté client</a:t>
            </a:r>
            <a:endParaRPr lang="fr-FR" sz="2000" dirty="0"/>
          </a:p>
          <a:p>
            <a:r>
              <a:rPr lang="nb-NO" sz="2400" dirty="0"/>
              <a:t>npm install @ngrx/store --save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2EF121-9302-4464-BAB7-1194192E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31" y="2348880"/>
            <a:ext cx="4034611" cy="376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4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DF1C4-D4F2-465F-96F1-B0E7CCAA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NgRx</a:t>
            </a:r>
            <a:r>
              <a:rPr lang="fr-FR" dirty="0"/>
              <a:t>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6BCA9-18BC-4605-AA87-F0F4E2CD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gRx State Management Lifecycle Diagram">
            <a:extLst>
              <a:ext uri="{FF2B5EF4-FFF2-40B4-BE49-F238E27FC236}">
                <a16:creationId xmlns:a16="http://schemas.microsoft.com/office/drawing/2014/main" id="{BA1434DF-21DB-469F-8940-8AAA9183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63" y="9807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7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3C92E-6DCF-49B3-8733-B92047ED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6FCDC-A6DD-40BD-99A0-3E862F4E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actions sont les CRUD des data</a:t>
            </a:r>
          </a:p>
          <a:p>
            <a:pPr lvl="1"/>
            <a:r>
              <a:rPr lang="fr-FR" dirty="0"/>
              <a:t>Chaînes de caractères associée à une constante</a:t>
            </a:r>
          </a:p>
          <a:p>
            <a:pPr lvl="1"/>
            <a:r>
              <a:rPr lang="fr-FR" dirty="0"/>
              <a:t>Lié au composant Counter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564975-853C-4A79-A0A1-06B986C2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7" y="3140968"/>
            <a:ext cx="7772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77FF9-CF3A-4EF1-B6AA-749D52F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AB32DD-7FF5-4267-97E3-D831C45D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Mapping créé pour chaque action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308A75-B659-488F-9FFB-CCC9C2B5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17392"/>
            <a:ext cx="6336704" cy="429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1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716F5-9126-4606-8463-A99ECC36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dans le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3B1378-EA65-4CA2-BD30-B5F11A86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module de stockage est un singleton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E2B293-D623-4CD0-8CA4-4232FA9A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2" y="2479302"/>
            <a:ext cx="81343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95725-0F5A-4D47-8416-21669AAF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9DBA6-B1D6-42C4-8995-C2130054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dans un composant à la manière d'un service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29DE8A-8EFD-4FDE-86DD-8F67D5C6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87" y="3501008"/>
            <a:ext cx="7810500" cy="1828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0F59E1-FED0-42FD-BD90-A739C07CF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492896"/>
            <a:ext cx="40100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4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A32FC-9908-46CB-A128-C8E2816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</a:t>
            </a:r>
            <a:r>
              <a:rPr lang="fr-FR" dirty="0" err="1"/>
              <a:t>template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970D7-7625-4B38-B94B-F3D38B2D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F1FD06-800D-44AA-A725-F0905B85B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43150"/>
            <a:ext cx="5638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1E6DD-9036-44F2-9563-D7C053CB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 en place des évènements dans le composant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A33873-35AC-4AC7-94DB-666BA0FE8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2735556" cy="5040560"/>
          </a:xfrm>
        </p:spPr>
        <p:txBody>
          <a:bodyPr/>
          <a:lstStyle/>
          <a:p>
            <a:r>
              <a:rPr lang="fr-FR" dirty="0"/>
              <a:t>Les composant implémente ensuite les évènements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A6839A-524A-451C-B9AA-244BDDF0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068" y="1339341"/>
            <a:ext cx="62198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9616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5964</TotalTime>
  <Words>135</Words>
  <Application>Microsoft Office PowerPoint</Application>
  <PresentationFormat>Affichage à l'écran 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NgRx</vt:lpstr>
      <vt:lpstr>NgRx flow</vt:lpstr>
      <vt:lpstr>Action</vt:lpstr>
      <vt:lpstr>Reducer</vt:lpstr>
      <vt:lpstr>Import dans le module</vt:lpstr>
      <vt:lpstr>Injection</vt:lpstr>
      <vt:lpstr>Exemple de template</vt:lpstr>
      <vt:lpstr>Mis en place des évènements dans le composant</vt:lpstr>
      <vt:lpstr>La syntaxe des actions</vt:lpstr>
      <vt:lpstr>La syntaxe des actions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303</cp:revision>
  <dcterms:created xsi:type="dcterms:W3CDTF">2000-04-10T19:33:12Z</dcterms:created>
  <dcterms:modified xsi:type="dcterms:W3CDTF">2020-09-25T15:37:02Z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