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5" r:id="rId3"/>
    <p:sldId id="275" r:id="rId4"/>
    <p:sldId id="266" r:id="rId5"/>
    <p:sldId id="267" r:id="rId6"/>
    <p:sldId id="268" r:id="rId7"/>
    <p:sldId id="271" r:id="rId8"/>
    <p:sldId id="270" r:id="rId9"/>
    <p:sldId id="272" r:id="rId10"/>
    <p:sldId id="273" r:id="rId11"/>
    <p:sldId id="274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6" d="100"/>
          <a:sy n="86" d="100"/>
        </p:scale>
        <p:origin x="13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Angular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13</a:t>
            </a:r>
            <a:endParaRPr lang="fr-FR" altLang="fr-FR" dirty="0"/>
          </a:p>
          <a:p>
            <a:pPr eaLnBrk="1" hangingPunct="1"/>
            <a:r>
              <a:rPr lang="fr-FR" altLang="fr-FR" dirty="0"/>
              <a:t>Les services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/>
              <a:t>ngular</a:t>
            </a:r>
            <a:endParaRPr lang="fr-FR" altLang="fr-FR" sz="40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ngOnInit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ngOnInit</a:t>
            </a:r>
            <a:r>
              <a:rPr lang="fr-FR" dirty="0"/>
              <a:t> est une méthode qui implémente l’interface </a:t>
            </a:r>
            <a:r>
              <a:rPr lang="fr-FR" dirty="0" err="1"/>
              <a:t>OnInit</a:t>
            </a:r>
            <a:endParaRPr lang="fr-FR" dirty="0"/>
          </a:p>
          <a:p>
            <a:pPr lvl="1"/>
            <a:r>
              <a:rPr lang="fr-FR" dirty="0"/>
              <a:t>Obligatoire</a:t>
            </a:r>
          </a:p>
          <a:p>
            <a:pPr lvl="1"/>
            <a:r>
              <a:rPr lang="fr-FR" dirty="0"/>
              <a:t>Vide par défaut</a:t>
            </a:r>
          </a:p>
          <a:p>
            <a:pPr lvl="1"/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méthode appelée par </a:t>
            </a:r>
            <a:r>
              <a:rPr lang="fr-FR" dirty="0" err="1"/>
              <a:t>Angular</a:t>
            </a:r>
            <a:r>
              <a:rPr lang="fr-FR" dirty="0"/>
              <a:t> après le constructeur</a:t>
            </a:r>
          </a:p>
          <a:p>
            <a:r>
              <a:rPr lang="fr-FR" dirty="0"/>
              <a:t>Le code métier du composant doit se trouver dans </a:t>
            </a:r>
            <a:r>
              <a:rPr lang="fr-FR" dirty="0" err="1"/>
              <a:t>ngOnInit</a:t>
            </a:r>
            <a:r>
              <a:rPr lang="fr-FR" dirty="0"/>
              <a:t> et non dans le constructeur</a:t>
            </a:r>
          </a:p>
          <a:p>
            <a:pPr lvl="1"/>
            <a:r>
              <a:rPr lang="fr-FR" dirty="0"/>
              <a:t>Utilisé car on déteste avoir des attributs vides</a:t>
            </a:r>
          </a:p>
        </p:txBody>
      </p:sp>
    </p:spTree>
    <p:extLst>
      <p:ext uri="{BB962C8B-B14F-4D97-AF65-F5344CB8AC3E}">
        <p14:creationId xmlns:p14="http://schemas.microsoft.com/office/powerpoint/2010/main" val="386752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ngOnInit</a:t>
            </a:r>
            <a:r>
              <a:rPr lang="fr-FR" dirty="0"/>
              <a:t>() { </a:t>
            </a:r>
            <a:r>
              <a:rPr lang="fr-FR" dirty="0" err="1"/>
              <a:t>this.getHeroes</a:t>
            </a:r>
            <a:r>
              <a:rPr lang="fr-FR" dirty="0"/>
              <a:t>(); }</a:t>
            </a:r>
          </a:p>
          <a:p>
            <a:pPr lvl="1"/>
            <a:r>
              <a:rPr lang="fr-FR" dirty="0"/>
              <a:t>Binding synchrone</a:t>
            </a:r>
          </a:p>
          <a:p>
            <a:pPr lvl="1"/>
            <a:r>
              <a:rPr lang="fr-FR" dirty="0"/>
              <a:t>La démo fonctionne car les données sont </a:t>
            </a:r>
            <a:r>
              <a:rPr lang="fr-FR" dirty="0" err="1"/>
              <a:t>mockées</a:t>
            </a:r>
            <a:r>
              <a:rPr lang="fr-FR" dirty="0"/>
              <a:t> donc rapides</a:t>
            </a:r>
          </a:p>
          <a:p>
            <a:r>
              <a:rPr lang="fr-FR" dirty="0"/>
              <a:t>Appels synchrones</a:t>
            </a:r>
          </a:p>
          <a:p>
            <a:pPr lvl="1"/>
            <a:r>
              <a:rPr lang="fr-FR" dirty="0" err="1"/>
              <a:t>ngOnInit</a:t>
            </a:r>
            <a:r>
              <a:rPr lang="fr-FR" dirty="0"/>
              <a:t> est synchrone</a:t>
            </a:r>
          </a:p>
          <a:p>
            <a:pPr lvl="1"/>
            <a:r>
              <a:rPr lang="fr-FR" dirty="0"/>
              <a:t>Le service est synchrone</a:t>
            </a:r>
          </a:p>
          <a:p>
            <a:pPr lvl="1"/>
            <a:r>
              <a:rPr lang="fr-FR" dirty="0"/>
              <a:t>Non viable car souvent le service est lent</a:t>
            </a:r>
          </a:p>
          <a:p>
            <a:pPr lvl="2"/>
            <a:r>
              <a:rPr lang="fr-FR" dirty="0"/>
              <a:t>Service REST</a:t>
            </a:r>
          </a:p>
          <a:p>
            <a:r>
              <a:rPr lang="fr-FR" dirty="0"/>
              <a:t>Uniquement valable pour les services rapides</a:t>
            </a:r>
          </a:p>
        </p:txBody>
      </p:sp>
    </p:spTree>
    <p:extLst>
      <p:ext uri="{BB962C8B-B14F-4D97-AF65-F5344CB8AC3E}">
        <p14:creationId xmlns:p14="http://schemas.microsoft.com/office/powerpoint/2010/main" val="166680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services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services sont des modules qui peuvent contenir des objets partageables par toute l'application</a:t>
            </a:r>
          </a:p>
          <a:p>
            <a:pPr lvl="1"/>
            <a:r>
              <a:rPr lang="fr-FR" dirty="0"/>
              <a:t>Il s’agit de partager du comportement à toute l’application</a:t>
            </a:r>
          </a:p>
          <a:p>
            <a:pPr lvl="1"/>
            <a:r>
              <a:rPr lang="fr-FR" dirty="0"/>
              <a:t>Pattern Service</a:t>
            </a:r>
          </a:p>
          <a:p>
            <a:pPr lvl="1"/>
            <a:r>
              <a:rPr lang="fr-FR" dirty="0"/>
              <a:t>Uniquement métier, pas de vue</a:t>
            </a:r>
          </a:p>
          <a:p>
            <a:pPr lvl="1"/>
            <a:r>
              <a:rPr lang="fr-FR" dirty="0"/>
              <a:t>C’est une sorte de composant sans vue</a:t>
            </a:r>
          </a:p>
          <a:p>
            <a:pPr lvl="1"/>
            <a:r>
              <a:rPr lang="fr-FR" dirty="0"/>
              <a:t>Le composant expose les données</a:t>
            </a:r>
          </a:p>
          <a:p>
            <a:pPr lvl="1"/>
            <a:r>
              <a:rPr lang="fr-FR" dirty="0"/>
              <a:t>Le service traite et génère les données</a:t>
            </a:r>
          </a:p>
          <a:p>
            <a:pPr lvl="1"/>
            <a:r>
              <a:rPr lang="fr-FR" dirty="0"/>
              <a:t>Dans notre exemple il va remplacer le </a:t>
            </a:r>
            <a:r>
              <a:rPr lang="fr-FR" dirty="0" err="1"/>
              <a:t>mock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821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67" y="1389410"/>
            <a:ext cx="8824448" cy="448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15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service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service est une classe TS</a:t>
            </a:r>
          </a:p>
          <a:p>
            <a:pPr lvl="1"/>
            <a:r>
              <a:rPr lang="fr-FR" dirty="0"/>
              <a:t>Compatible </a:t>
            </a:r>
            <a:r>
              <a:rPr lang="fr-FR" dirty="0" err="1"/>
              <a:t>IoD</a:t>
            </a:r>
            <a:endParaRPr lang="fr-FR" dirty="0"/>
          </a:p>
          <a:p>
            <a:pPr lvl="1"/>
            <a:r>
              <a:rPr lang="fr-FR" dirty="0"/>
              <a:t>Pour la générer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service </a:t>
            </a:r>
            <a:r>
              <a:rPr lang="fr-FR" dirty="0" err="1"/>
              <a:t>hero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338" y="2420888"/>
            <a:ext cx="4464496" cy="360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6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IoD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est compatible avec les pattern </a:t>
            </a:r>
            <a:r>
              <a:rPr lang="fr-FR" dirty="0" err="1"/>
              <a:t>IoD</a:t>
            </a:r>
            <a:r>
              <a:rPr lang="fr-FR" dirty="0"/>
              <a:t> et </a:t>
            </a:r>
            <a:r>
              <a:rPr lang="fr-FR" dirty="0" err="1"/>
              <a:t>Factory</a:t>
            </a:r>
            <a:endParaRPr lang="fr-FR" dirty="0"/>
          </a:p>
          <a:p>
            <a:pPr lvl="1"/>
            <a:r>
              <a:rPr lang="fr-FR" dirty="0"/>
              <a:t>Injection Of </a:t>
            </a:r>
            <a:r>
              <a:rPr lang="fr-FR" dirty="0" err="1"/>
              <a:t>Dependency</a:t>
            </a:r>
            <a:endParaRPr lang="fr-FR" dirty="0"/>
          </a:p>
          <a:p>
            <a:r>
              <a:rPr lang="fr-FR" dirty="0"/>
              <a:t>Ces services permettent d’</a:t>
            </a:r>
            <a:r>
              <a:rPr lang="fr-FR" dirty="0" err="1"/>
              <a:t>instantier</a:t>
            </a:r>
            <a:r>
              <a:rPr lang="fr-FR" dirty="0"/>
              <a:t> une classe avec des dépendances automatiquement</a:t>
            </a:r>
          </a:p>
          <a:p>
            <a:pPr lvl="1"/>
            <a:r>
              <a:rPr lang="fr-FR" dirty="0"/>
              <a:t>Les dépendances sont des attributs obligatoires pour que la classe fonctionne</a:t>
            </a:r>
          </a:p>
          <a:p>
            <a:pPr lvl="1"/>
            <a:r>
              <a:rPr lang="fr-FR" dirty="0"/>
              <a:t>Via constructeur, setter, attributs publiques, méthodes</a:t>
            </a:r>
          </a:p>
          <a:p>
            <a:pPr lvl="1"/>
            <a:r>
              <a:rPr lang="fr-FR" dirty="0"/>
              <a:t>Récursif : une classe est dépendante d’une autre classe 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258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@Injectable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décorateur @Injectable rend le service injectable</a:t>
            </a:r>
          </a:p>
          <a:p>
            <a:pPr lvl="1"/>
            <a:r>
              <a:rPr lang="fr-FR" dirty="0"/>
              <a:t>Le service pourra lui aussi injecter des dépendances</a:t>
            </a:r>
          </a:p>
          <a:p>
            <a:pPr lvl="1"/>
            <a:r>
              <a:rPr lang="fr-FR" dirty="0"/>
              <a:t>Récursif</a:t>
            </a:r>
          </a:p>
          <a:p>
            <a:r>
              <a:rPr lang="fr-FR" dirty="0" err="1"/>
              <a:t>providedIn</a:t>
            </a:r>
            <a:r>
              <a:rPr lang="fr-FR" dirty="0"/>
              <a:t>: '</a:t>
            </a:r>
            <a:r>
              <a:rPr lang="fr-FR" dirty="0" err="1"/>
              <a:t>root</a:t>
            </a:r>
            <a:r>
              <a:rPr lang="fr-FR" dirty="0"/>
              <a:t>‘</a:t>
            </a:r>
          </a:p>
          <a:p>
            <a:pPr lvl="1"/>
            <a:r>
              <a:rPr lang="fr-FR" dirty="0"/>
              <a:t>Signifie que le provider d’injection est le </a:t>
            </a:r>
            <a:r>
              <a:rPr lang="fr-FR" dirty="0" err="1"/>
              <a:t>root</a:t>
            </a:r>
            <a:endParaRPr lang="fr-FR" dirty="0"/>
          </a:p>
          <a:p>
            <a:pPr lvl="1"/>
            <a:r>
              <a:rPr lang="fr-FR" dirty="0"/>
              <a:t>C’est-à-dire que le service est disponible de manière globale dans toute l’application</a:t>
            </a:r>
          </a:p>
          <a:p>
            <a:pPr lvl="1"/>
            <a:r>
              <a:rPr lang="fr-FR" dirty="0"/>
              <a:t>Singleton</a:t>
            </a:r>
          </a:p>
        </p:txBody>
      </p:sp>
      <p:pic>
        <p:nvPicPr>
          <p:cNvPr id="1026" name="Picture 2" descr="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633453"/>
            <a:ext cx="45624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87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du service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service est une classe TS comme les autres</a:t>
            </a:r>
          </a:p>
          <a:p>
            <a:pPr lvl="1"/>
            <a:r>
              <a:rPr lang="fr-FR" dirty="0"/>
              <a:t>Contrairement aux composants elle est orientée méthode</a:t>
            </a:r>
          </a:p>
          <a:p>
            <a:r>
              <a:rPr lang="fr-FR" dirty="0"/>
              <a:t>Elle peut posséder n’importe quelle méthode</a:t>
            </a:r>
          </a:p>
          <a:p>
            <a:pPr lvl="1"/>
            <a:r>
              <a:rPr lang="fr-FR" dirty="0" err="1"/>
              <a:t>getHello</a:t>
            </a:r>
            <a:r>
              <a:rPr lang="fr-FR" dirty="0"/>
              <a:t>() : string {return « Hello »;}</a:t>
            </a:r>
          </a:p>
          <a:p>
            <a:r>
              <a:rPr lang="fr-FR" dirty="0"/>
              <a:t>Exemple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409561"/>
            <a:ext cx="3520455" cy="303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0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du service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service est appelable par n’importe quel service ou composant</a:t>
            </a:r>
          </a:p>
          <a:p>
            <a:pPr lvl="1"/>
            <a:r>
              <a:rPr lang="fr-FR" dirty="0"/>
              <a:t>Si le service est injectable </a:t>
            </a:r>
            <a:r>
              <a:rPr lang="fr-FR" dirty="0" err="1"/>
              <a:t>root</a:t>
            </a:r>
            <a:r>
              <a:rPr lang="fr-FR" dirty="0"/>
              <a:t> il est alors appelable de partout</a:t>
            </a:r>
          </a:p>
          <a:p>
            <a:r>
              <a:rPr lang="fr-FR" dirty="0"/>
              <a:t>Il d’abord l’importer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HeroService</a:t>
            </a:r>
            <a:r>
              <a:rPr lang="fr-FR" dirty="0"/>
              <a:t> } </a:t>
            </a:r>
            <a:r>
              <a:rPr lang="fr-FR" dirty="0" err="1"/>
              <a:t>from</a:t>
            </a:r>
            <a:r>
              <a:rPr lang="fr-FR" dirty="0"/>
              <a:t> '../</a:t>
            </a:r>
            <a:r>
              <a:rPr lang="fr-FR" dirty="0" err="1"/>
              <a:t>hero.service</a:t>
            </a:r>
            <a:r>
              <a:rPr lang="fr-FR" dirty="0"/>
              <a:t>';</a:t>
            </a:r>
          </a:p>
          <a:p>
            <a:r>
              <a:rPr lang="fr-FR" dirty="0"/>
              <a:t>Puis il faut l’injecter dans le constructeur</a:t>
            </a:r>
          </a:p>
          <a:p>
            <a:pPr lvl="1"/>
            <a:r>
              <a:rPr lang="fr-FR" dirty="0" err="1"/>
              <a:t>constructor</a:t>
            </a:r>
            <a:r>
              <a:rPr lang="fr-FR" dirty="0"/>
              <a:t>(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heroService</a:t>
            </a:r>
            <a:r>
              <a:rPr lang="fr-FR" dirty="0"/>
              <a:t>: </a:t>
            </a:r>
            <a:r>
              <a:rPr lang="fr-FR" dirty="0" err="1"/>
              <a:t>HeroService</a:t>
            </a:r>
            <a:r>
              <a:rPr lang="fr-FR" dirty="0"/>
              <a:t>) { }</a:t>
            </a:r>
          </a:p>
          <a:p>
            <a:pPr lvl="1"/>
            <a:r>
              <a:rPr lang="fr-FR" dirty="0" err="1"/>
              <a:t>IoD</a:t>
            </a:r>
            <a:r>
              <a:rPr lang="fr-FR" dirty="0"/>
              <a:t> automatique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017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du service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service est alors un singleton appelable partout dans la classe</a:t>
            </a:r>
          </a:p>
          <a:p>
            <a:r>
              <a:rPr lang="fr-FR" dirty="0"/>
              <a:t>Exemple</a:t>
            </a:r>
          </a:p>
          <a:p>
            <a:pPr marL="457200" lvl="1" indent="0">
              <a:buNone/>
            </a:pPr>
            <a:r>
              <a:rPr lang="fr-FR" dirty="0" err="1"/>
              <a:t>getHeroes</a:t>
            </a:r>
            <a:r>
              <a:rPr lang="fr-FR" dirty="0"/>
              <a:t>(): </a:t>
            </a:r>
            <a:r>
              <a:rPr lang="fr-FR" dirty="0" err="1"/>
              <a:t>void</a:t>
            </a:r>
            <a:r>
              <a:rPr lang="fr-FR" dirty="0"/>
              <a:t> {</a:t>
            </a:r>
          </a:p>
          <a:p>
            <a:pPr marL="457200" lvl="1" indent="0">
              <a:buNone/>
            </a:pPr>
            <a:r>
              <a:rPr lang="fr-FR" dirty="0"/>
              <a:t>  </a:t>
            </a:r>
            <a:r>
              <a:rPr lang="fr-FR" dirty="0" err="1"/>
              <a:t>this.heroes</a:t>
            </a:r>
            <a:r>
              <a:rPr lang="fr-FR" dirty="0"/>
              <a:t> = </a:t>
            </a:r>
            <a:r>
              <a:rPr lang="fr-FR" dirty="0" err="1"/>
              <a:t>this.heroService.getHeroes</a:t>
            </a:r>
            <a:r>
              <a:rPr lang="fr-FR" dirty="0"/>
              <a:t>();</a:t>
            </a:r>
          </a:p>
          <a:p>
            <a:pPr marL="457200" lvl="1" indent="0">
              <a:buNone/>
            </a:pPr>
            <a:r>
              <a:rPr lang="fr-FR" dirty="0"/>
              <a:t>}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70968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3928</TotalTime>
  <Words>393</Words>
  <Application>Microsoft Office PowerPoint</Application>
  <PresentationFormat>Affichage à l'écran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Monotype Sorts</vt:lpstr>
      <vt:lpstr>Times New Roman</vt:lpstr>
      <vt:lpstr>cvc</vt:lpstr>
      <vt:lpstr>Présentation PowerPoint</vt:lpstr>
      <vt:lpstr>Les services</vt:lpstr>
      <vt:lpstr>Architecture</vt:lpstr>
      <vt:lpstr>Création d’un service</vt:lpstr>
      <vt:lpstr>IoD</vt:lpstr>
      <vt:lpstr>@Injectable</vt:lpstr>
      <vt:lpstr>Code du service</vt:lpstr>
      <vt:lpstr>Appel du service</vt:lpstr>
      <vt:lpstr>Appel du service</vt:lpstr>
      <vt:lpstr>ngOnInit</vt:lpstr>
      <vt:lpstr>Exemple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228</cp:revision>
  <dcterms:created xsi:type="dcterms:W3CDTF">2000-04-10T19:33:12Z</dcterms:created>
  <dcterms:modified xsi:type="dcterms:W3CDTF">2020-07-09T14:25:03Z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