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Angular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14</a:t>
            </a:r>
            <a:endParaRPr lang="fr-FR" altLang="fr-FR" dirty="0"/>
          </a:p>
          <a:p>
            <a:pPr eaLnBrk="1" hangingPunct="1"/>
            <a:r>
              <a:rPr lang="fr-FR" altLang="fr-FR" dirty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/>
              <a:t>ngular</a:t>
            </a:r>
            <a:endParaRPr lang="fr-FR" altLang="fr-FR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 va permettre d'enchainer des actions réactive</a:t>
            </a:r>
          </a:p>
          <a:p>
            <a:r>
              <a:rPr lang="fr-FR" dirty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 + 1),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/>
              <a:t>Tap</a:t>
            </a:r>
            <a:endParaRPr lang="fr-FR" dirty="0"/>
          </a:p>
          <a:p>
            <a:pPr lvl="1"/>
            <a:r>
              <a:rPr lang="fr-FR" dirty="0"/>
              <a:t>Alias de do</a:t>
            </a:r>
          </a:p>
          <a:p>
            <a:pPr lvl="1"/>
            <a:r>
              <a:rPr lang="fr-FR" dirty="0"/>
              <a:t>Enregistre une action sur des Observables</a:t>
            </a:r>
          </a:p>
          <a:p>
            <a:r>
              <a:rPr lang="fr-FR" dirty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/operators';</a:t>
            </a:r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 fonctionnelle</a:t>
            </a:r>
          </a:p>
          <a:p>
            <a:pPr lvl="1"/>
            <a:r>
              <a:rPr lang="fr-FR" dirty="0"/>
              <a:t>C'est la base de l'algorithme </a:t>
            </a:r>
            <a:r>
              <a:rPr lang="fr-FR" dirty="0" err="1"/>
              <a:t>Map-Reduce</a:t>
            </a:r>
            <a:endParaRPr lang="fr-FR" dirty="0"/>
          </a:p>
          <a:p>
            <a:pPr lvl="1"/>
            <a:r>
              <a:rPr lang="fr-FR" dirty="0"/>
              <a:t>Introduit par C# 3 en 2008 dans LINQ </a:t>
            </a:r>
            <a:r>
              <a:rPr lang="fr-FR" dirty="0" err="1"/>
              <a:t>Collection.Select</a:t>
            </a:r>
            <a:endParaRPr lang="fr-FR" dirty="0"/>
          </a:p>
          <a:p>
            <a:pPr lvl="1"/>
            <a:r>
              <a:rPr lang="fr-FR" dirty="0"/>
              <a:t>Introduit par Python 2 en 2008 dans les listes en intention</a:t>
            </a:r>
          </a:p>
          <a:p>
            <a:pPr lvl="1"/>
            <a:r>
              <a:rPr lang="fr-FR" dirty="0"/>
              <a:t>Introduit par Java 8 en 2014 dans </a:t>
            </a:r>
            <a:r>
              <a:rPr lang="fr-FR" dirty="0" err="1"/>
              <a:t>stream</a:t>
            </a:r>
            <a:endParaRPr lang="fr-FR" dirty="0"/>
          </a:p>
          <a:p>
            <a:r>
              <a:rPr lang="fr-FR" dirty="0" err="1"/>
              <a:t>Map</a:t>
            </a:r>
            <a:r>
              <a:rPr lang="fr-FR" dirty="0"/>
              <a:t>(action)</a:t>
            </a:r>
          </a:p>
          <a:p>
            <a:pPr lvl="1"/>
            <a:r>
              <a:rPr lang="fr-FR" dirty="0"/>
              <a:t>Enregistre une action sur chaque valeur du Observable</a:t>
            </a:r>
          </a:p>
          <a:p>
            <a:pPr lvl="1"/>
            <a:r>
              <a:rPr lang="fr-FR" dirty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sur collection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 l'action sur chaque élément en asynchrone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filtrer des élément d'après un prédicat</a:t>
            </a:r>
          </a:p>
          <a:p>
            <a:pPr lvl="1"/>
            <a:r>
              <a:rPr lang="fr-FR" dirty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Find</a:t>
            </a:r>
            <a:r>
              <a:rPr lang="fr-FR" dirty="0"/>
              <a:t> est identique à </a:t>
            </a:r>
            <a:r>
              <a:rPr lang="fr-FR" dirty="0" err="1"/>
              <a:t>Filter</a:t>
            </a:r>
            <a:r>
              <a:rPr lang="fr-FR" dirty="0"/>
              <a:t> mais ne renvoie qu'un </a:t>
            </a:r>
            <a:r>
              <a:rPr lang="fr-FR" dirty="0" err="1"/>
              <a:t>élement</a:t>
            </a:r>
            <a:endParaRPr lang="fr-FR" dirty="0"/>
          </a:p>
          <a:p>
            <a:pPr lvl="1"/>
            <a:r>
              <a:rPr lang="fr-FR" dirty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 sur intervalle de temps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interval</a:t>
            </a:r>
            <a:endParaRPr lang="fr-FR" dirty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(2000);</a:t>
            </a:r>
          </a:p>
          <a:p>
            <a:pPr lvl="1"/>
            <a:r>
              <a:rPr lang="fr-FR" dirty="0"/>
              <a:t>Envoie une valeur toutes les 2 secondes</a:t>
            </a:r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d'enchainer des actions complexes</a:t>
            </a:r>
          </a:p>
          <a:p>
            <a:pPr lvl="1"/>
            <a:r>
              <a:rPr lang="fr-FR" dirty="0"/>
              <a:t>Asynchrones</a:t>
            </a:r>
          </a:p>
          <a:p>
            <a:pPr lvl="1"/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pPr lvl="1"/>
            <a:r>
              <a:rPr lang="fr-FR" dirty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r>
              <a:rPr lang="fr-FR" dirty="0"/>
              <a:t> permet de réduire le nombre de dimension</a:t>
            </a:r>
          </a:p>
          <a:p>
            <a:pPr lvl="1"/>
            <a:r>
              <a:rPr lang="fr-FR" dirty="0"/>
              <a:t>Passe d'une liste à un scalaire</a:t>
            </a:r>
          </a:p>
          <a:p>
            <a:pPr lvl="1"/>
            <a:r>
              <a:rPr lang="fr-FR" dirty="0"/>
              <a:t>Suite numérique avec accumulateur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const</a:t>
            </a:r>
            <a:r>
              <a:rPr lang="fr-FR" dirty="0"/>
              <a:t> tab1 = [1, 2, 3, 4];</a:t>
            </a:r>
          </a:p>
          <a:p>
            <a:r>
              <a:rPr lang="fr-FR" dirty="0" err="1"/>
              <a:t>op.reduce</a:t>
            </a:r>
            <a:r>
              <a:rPr lang="fr-FR" dirty="0"/>
              <a:t>((x: </a:t>
            </a:r>
            <a:r>
              <a:rPr lang="fr-FR" dirty="0" err="1"/>
              <a:t>number</a:t>
            </a:r>
            <a:r>
              <a:rPr lang="fr-FR" dirty="0"/>
              <a:t>, y) =&gt; x + y)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reduce marb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7" y="2996953"/>
            <a:ext cx="4662967" cy="19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Zip permet d'appairer n listes en fonction de leur index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age</a:t>
            </a:r>
            <a:r>
              <a:rPr lang="fr-FR" sz="2000" dirty="0"/>
              <a:t>$ = of&lt;</a:t>
            </a:r>
            <a:r>
              <a:rPr lang="fr-FR" sz="2000" dirty="0" err="1"/>
              <a:t>number</a:t>
            </a:r>
            <a:r>
              <a:rPr lang="fr-FR" sz="2000" dirty="0"/>
              <a:t>&gt;(27, 25, 29);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name</a:t>
            </a:r>
            <a:r>
              <a:rPr lang="fr-FR" sz="2000" dirty="0"/>
              <a:t>$ = of&lt;string&gt;('</a:t>
            </a:r>
            <a:r>
              <a:rPr lang="fr-FR" sz="2000" dirty="0" err="1"/>
              <a:t>Foo</a:t>
            </a:r>
            <a:r>
              <a:rPr lang="fr-FR" sz="2000" dirty="0"/>
              <a:t>', 'Bar', '</a:t>
            </a:r>
            <a:r>
              <a:rPr lang="fr-FR" sz="2000" dirty="0" err="1"/>
              <a:t>Beer</a:t>
            </a:r>
            <a:r>
              <a:rPr lang="fr-FR" sz="2000" dirty="0"/>
              <a:t>');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isDev</a:t>
            </a:r>
            <a:r>
              <a:rPr lang="fr-FR" sz="2000" dirty="0"/>
              <a:t>$ = of&lt;</a:t>
            </a:r>
            <a:r>
              <a:rPr lang="fr-FR" sz="2000" dirty="0" err="1"/>
              <a:t>boolean</a:t>
            </a:r>
            <a:r>
              <a:rPr lang="fr-FR" sz="2000" dirty="0"/>
              <a:t>&gt;(</a:t>
            </a:r>
            <a:r>
              <a:rPr lang="fr-FR" sz="2000" dirty="0" err="1"/>
              <a:t>true</a:t>
            </a:r>
            <a:r>
              <a:rPr lang="fr-FR" sz="2000" dirty="0"/>
              <a:t>, </a:t>
            </a:r>
            <a:r>
              <a:rPr lang="fr-FR" sz="2000" dirty="0" err="1"/>
              <a:t>true</a:t>
            </a:r>
            <a:r>
              <a:rPr lang="fr-FR" sz="2000" dirty="0"/>
              <a:t>, false);</a:t>
            </a:r>
          </a:p>
          <a:p>
            <a:pPr marL="457200" lvl="1" indent="0">
              <a:buNone/>
            </a:pPr>
            <a:r>
              <a:rPr lang="fr-FR" sz="2000" dirty="0"/>
              <a:t>zip(</a:t>
            </a:r>
            <a:r>
              <a:rPr lang="fr-FR" sz="2000" dirty="0" err="1"/>
              <a:t>age</a:t>
            </a:r>
            <a:r>
              <a:rPr lang="fr-FR" sz="2000" dirty="0"/>
              <a:t>$, </a:t>
            </a:r>
            <a:r>
              <a:rPr lang="fr-FR" sz="2000" dirty="0" err="1"/>
              <a:t>name</a:t>
            </a:r>
            <a:r>
              <a:rPr lang="fr-FR" sz="2000" dirty="0"/>
              <a:t>$, </a:t>
            </a:r>
            <a:r>
              <a:rPr lang="fr-FR" sz="2000" dirty="0" err="1"/>
              <a:t>isDev</a:t>
            </a:r>
            <a:r>
              <a:rPr lang="fr-FR" sz="2000" dirty="0"/>
              <a:t>$).pipe(</a:t>
            </a:r>
          </a:p>
          <a:p>
            <a:pPr marL="457200" lvl="1" indent="0">
              <a:buNone/>
            </a:pPr>
            <a:r>
              <a:rPr lang="fr-FR" sz="2000" dirty="0"/>
              <a:t>  </a:t>
            </a:r>
            <a:r>
              <a:rPr lang="fr-FR" sz="2000" dirty="0" err="1"/>
              <a:t>map</a:t>
            </a:r>
            <a:r>
              <a:rPr lang="fr-FR" sz="2000" dirty="0"/>
              <a:t>(([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]) =&gt; ({ 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 })),</a:t>
            </a:r>
          </a:p>
          <a:p>
            <a:pPr marL="457200" lvl="1" indent="0">
              <a:buNone/>
            </a:pP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.</a:t>
            </a:r>
            <a:r>
              <a:rPr lang="fr-FR" sz="2000" dirty="0" err="1"/>
              <a:t>subscribe</a:t>
            </a:r>
            <a:r>
              <a:rPr lang="fr-FR" sz="2000" dirty="0"/>
              <a:t>(x =&gt; console.log(x));</a:t>
            </a:r>
          </a:p>
          <a:p>
            <a:pPr marL="457200" lvl="1" indent="0">
              <a:buNone/>
            </a:pPr>
            <a:r>
              <a:rPr lang="fr-FR" sz="2000" dirty="0"/>
              <a:t>// outputs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27,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Foo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25, </a:t>
            </a:r>
            <a:r>
              <a:rPr lang="fr-FR" sz="2000" dirty="0" err="1"/>
              <a:t>name</a:t>
            </a:r>
            <a:r>
              <a:rPr lang="fr-FR" sz="2000" dirty="0"/>
              <a:t>: 'Bar',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0005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29,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Beer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false }</a:t>
            </a:r>
          </a:p>
        </p:txBody>
      </p:sp>
    </p:spTree>
    <p:extLst>
      <p:ext uri="{BB962C8B-B14F-4D97-AF65-F5344CB8AC3E}">
        <p14:creationId xmlns:p14="http://schemas.microsoft.com/office/powerpoint/2010/main" val="36694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RxJS</a:t>
            </a:r>
            <a:r>
              <a:rPr lang="fr-FR" dirty="0"/>
              <a:t> est une librairie JS inclue dans </a:t>
            </a:r>
            <a:r>
              <a:rPr lang="fr-FR" dirty="0" err="1"/>
              <a:t>Angular</a:t>
            </a:r>
            <a:r>
              <a:rPr lang="fr-FR" dirty="0"/>
              <a:t> 6 qui permet d’avoir une programmation réactive</a:t>
            </a:r>
          </a:p>
          <a:p>
            <a:pPr lvl="1"/>
            <a:r>
              <a:rPr lang="fr-FR" dirty="0"/>
              <a:t>Emprunté au Framework REACT</a:t>
            </a:r>
          </a:p>
          <a:p>
            <a:r>
              <a:rPr lang="fr-FR" dirty="0"/>
              <a:t>Programmation réactive</a:t>
            </a:r>
          </a:p>
          <a:p>
            <a:pPr lvl="1"/>
            <a:r>
              <a:rPr lang="fr-FR" dirty="0"/>
              <a:t>Stream de Java</a:t>
            </a:r>
          </a:p>
          <a:p>
            <a:pPr lvl="1"/>
            <a:r>
              <a:rPr lang="fr-FR" dirty="0"/>
              <a:t>LINQ de .NET</a:t>
            </a:r>
          </a:p>
          <a:p>
            <a:pPr lvl="1"/>
            <a:r>
              <a:rPr lang="fr-FR" dirty="0"/>
              <a:t>Lambda et générateur de Python</a:t>
            </a:r>
          </a:p>
          <a:p>
            <a:r>
              <a:rPr lang="fr-FR" dirty="0"/>
              <a:t>Programmation fonctionnelle</a:t>
            </a:r>
          </a:p>
          <a:p>
            <a:r>
              <a:rPr lang="fr-FR" dirty="0"/>
              <a:t>Programmation asynchrone</a:t>
            </a:r>
          </a:p>
          <a:p>
            <a:pPr lvl="1"/>
            <a:r>
              <a:rPr lang="fr-FR" dirty="0"/>
              <a:t>Observable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générateurs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générateurs sont des fonctions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loadées</a:t>
            </a:r>
            <a:endParaRPr lang="fr-FR" dirty="0"/>
          </a:p>
          <a:p>
            <a:r>
              <a:rPr lang="fr-FR" dirty="0"/>
              <a:t>Elles doivent retournée les résultats par le mot clé </a:t>
            </a:r>
            <a:r>
              <a:rPr lang="fr-FR" dirty="0" err="1"/>
              <a:t>yield</a:t>
            </a:r>
            <a:endParaRPr lang="fr-FR" dirty="0"/>
          </a:p>
          <a:p>
            <a:r>
              <a:rPr lang="fr-FR" dirty="0"/>
              <a:t>Elles sont suffixée par *</a:t>
            </a:r>
          </a:p>
          <a:p>
            <a:r>
              <a:rPr lang="fr-FR" dirty="0"/>
              <a:t>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789040"/>
            <a:ext cx="3384376" cy="1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3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générateur est itéré au moment de sa première utilisation</a:t>
            </a:r>
          </a:p>
          <a:p>
            <a:r>
              <a:rPr lang="fr-FR" dirty="0"/>
              <a:t>Concept identique avec RXJS</a:t>
            </a:r>
          </a:p>
          <a:p>
            <a:pPr lvl="1"/>
            <a:r>
              <a:rPr lang="fr-FR" dirty="0"/>
              <a:t>Un observable </a:t>
            </a:r>
            <a:r>
              <a:rPr lang="fr-FR" dirty="0" err="1"/>
              <a:t>from</a:t>
            </a:r>
            <a:r>
              <a:rPr lang="fr-FR" dirty="0"/>
              <a:t> est itéré au moment de sa souscription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Remarquons que </a:t>
            </a:r>
            <a:r>
              <a:rPr lang="fr-FR" dirty="0" err="1"/>
              <a:t>infiniteSequence</a:t>
            </a:r>
            <a:r>
              <a:rPr lang="fr-FR" dirty="0"/>
              <a:t> ne se termine jamais alors que l'appel est passé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429000"/>
            <a:ext cx="4606172" cy="18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Map</a:t>
            </a:r>
            <a:r>
              <a:rPr lang="fr-FR" dirty="0"/>
              <a:t> en détail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map</a:t>
            </a:r>
            <a:r>
              <a:rPr lang="fr-FR" dirty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694600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Filter</a:t>
            </a:r>
            <a:r>
              <a:rPr lang="fr-FR" dirty="0"/>
              <a:t> en détail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filter</a:t>
            </a:r>
            <a:r>
              <a:rPr lang="fr-FR" dirty="0"/>
              <a:t> est un générateur programmé comme suit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77888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Reduce</a:t>
            </a:r>
            <a:r>
              <a:rPr lang="fr-FR" dirty="0"/>
              <a:t> en détail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reduce</a:t>
            </a:r>
            <a:r>
              <a:rPr lang="fr-FR" dirty="0"/>
              <a:t> doit être appelé avec une 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possédant 2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2" y="2636912"/>
            <a:ext cx="866947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réactifs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services sont souvent un peu lent</a:t>
            </a:r>
          </a:p>
          <a:p>
            <a:pPr lvl="1"/>
            <a:r>
              <a:rPr lang="fr-FR" dirty="0"/>
              <a:t>Appel de service REST</a:t>
            </a:r>
          </a:p>
          <a:p>
            <a:pPr lvl="1"/>
            <a:r>
              <a:rPr lang="fr-FR" dirty="0"/>
              <a:t>Asynchrones</a:t>
            </a:r>
          </a:p>
          <a:p>
            <a:r>
              <a:rPr lang="fr-FR" dirty="0"/>
              <a:t>Les services manipulent des données</a:t>
            </a:r>
          </a:p>
          <a:p>
            <a:pPr lvl="1"/>
            <a:r>
              <a:rPr lang="fr-FR" dirty="0"/>
              <a:t>Programmation fonctionnel</a:t>
            </a:r>
          </a:p>
          <a:p>
            <a:r>
              <a:rPr lang="fr-FR" dirty="0"/>
              <a:t>Pour toutes ces raisons les services </a:t>
            </a:r>
            <a:r>
              <a:rPr lang="fr-FR" dirty="0" err="1"/>
              <a:t>Angular</a:t>
            </a:r>
            <a:r>
              <a:rPr lang="fr-FR" dirty="0"/>
              <a:t> doivent être réactifs</a:t>
            </a:r>
          </a:p>
          <a:p>
            <a:pPr lvl="1"/>
            <a:r>
              <a:rPr lang="fr-FR" dirty="0"/>
              <a:t>Implémenté nativement dans </a:t>
            </a:r>
            <a:r>
              <a:rPr lang="fr-FR" dirty="0" err="1"/>
              <a:t>Angular</a:t>
            </a:r>
            <a:r>
              <a:rPr lang="fr-FR" dirty="0"/>
              <a:t> 6</a:t>
            </a:r>
          </a:p>
          <a:p>
            <a:r>
              <a:rPr lang="fr-FR" dirty="0"/>
              <a:t>Import de </a:t>
            </a:r>
            <a:r>
              <a:rPr lang="fr-FR" dirty="0" err="1"/>
              <a:t>RxJS</a:t>
            </a:r>
            <a:r>
              <a:rPr lang="fr-FR" dirty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observable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r>
              <a:rPr lang="fr-FR" dirty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Souscription dans le composant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signature du service ayant changée il faut adapter le composant</a:t>
            </a:r>
          </a:p>
          <a:p>
            <a:r>
              <a:rPr lang="fr-FR" dirty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/>
              <a:t>}</a:t>
            </a:r>
          </a:p>
          <a:p>
            <a:r>
              <a:rPr lang="fr-FR" dirty="0"/>
              <a:t>Ceci met </a:t>
            </a:r>
            <a:r>
              <a:rPr lang="fr-FR"/>
              <a:t>en place </a:t>
            </a:r>
            <a:r>
              <a:rPr lang="fr-FR" dirty="0"/>
              <a:t>un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data binding asynchrone</a:t>
            </a:r>
          </a:p>
          <a:p>
            <a:pPr lvl="1"/>
            <a:r>
              <a:rPr lang="fr-FR" dirty="0"/>
              <a:t>Cette version "attend" que le service réponde pour binder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messages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jamais le service est en panne il faut attendre un timeout pour afficher un éventuel message d'erreur</a:t>
            </a:r>
          </a:p>
          <a:p>
            <a:r>
              <a:rPr lang="fr-FR" dirty="0"/>
              <a:t>Il serait utile d'avoir un gestionnaire de message qui affiche des informations à l'écran</a:t>
            </a:r>
          </a:p>
          <a:p>
            <a:pPr lvl="1"/>
            <a:r>
              <a:rPr lang="fr-FR" dirty="0"/>
              <a:t>Dans le cas d'une page complexe le nombre de service asynchrone est très important</a:t>
            </a:r>
          </a:p>
          <a:p>
            <a:pPr lvl="1"/>
            <a:r>
              <a:rPr lang="fr-FR" dirty="0"/>
              <a:t>Tout se charge + ou - vite dans n'importe quel ordre</a:t>
            </a:r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d'un service messagerie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et </a:t>
            </a:r>
            <a:r>
              <a:rPr lang="fr-FR" dirty="0" err="1"/>
              <a:t>RxJS</a:t>
            </a:r>
            <a:r>
              <a:rPr lang="fr-FR" dirty="0"/>
              <a:t> 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8 utilise </a:t>
            </a:r>
            <a:r>
              <a:rPr lang="fr-FR" dirty="0" err="1"/>
              <a:t>RxJS</a:t>
            </a:r>
            <a:r>
              <a:rPr lang="fr-FR" dirty="0"/>
              <a:t> 6</a:t>
            </a:r>
          </a:p>
          <a:p>
            <a:pPr lvl="1"/>
            <a:r>
              <a:rPr lang="fr-FR" dirty="0"/>
              <a:t>Assez différent des versions précédentes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message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d'un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service </a:t>
            </a:r>
            <a:r>
              <a:rPr lang="fr-FR" dirty="0" err="1"/>
              <a:t>hero</a:t>
            </a:r>
            <a:r>
              <a:rPr lang="fr-FR" dirty="0"/>
              <a:t> a besoin du service message pour fonctionner</a:t>
            </a:r>
          </a:p>
          <a:p>
            <a:pPr lvl="1"/>
            <a:r>
              <a:rPr lang="fr-FR" dirty="0" err="1"/>
              <a:t>IoD</a:t>
            </a:r>
            <a:r>
              <a:rPr lang="fr-FR" dirty="0"/>
              <a:t> - Injection</a:t>
            </a:r>
          </a:p>
          <a:p>
            <a:pPr lvl="1"/>
            <a:r>
              <a:rPr lang="fr-FR" dirty="0"/>
              <a:t>Pas de new !</a:t>
            </a:r>
          </a:p>
          <a:p>
            <a:r>
              <a:rPr lang="fr-FR" dirty="0"/>
              <a:t>Dans </a:t>
            </a:r>
            <a:r>
              <a:rPr lang="fr-FR" dirty="0" err="1"/>
              <a:t>hello.Service.ts</a:t>
            </a:r>
            <a:r>
              <a:rPr lang="fr-FR" dirty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}</a:t>
            </a:r>
          </a:p>
          <a:p>
            <a:r>
              <a:rPr lang="fr-FR" dirty="0"/>
              <a:t>Il s'agit d'un scenario service-in-service</a:t>
            </a:r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service-in-service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du message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message peut être affiché depuis un composant</a:t>
            </a:r>
          </a:p>
          <a:p>
            <a:pPr lvl="1"/>
            <a:r>
              <a:rPr lang="fr-FR" dirty="0"/>
              <a:t>Il est préférable de créer un nouveau composant plutôt que de réutilisé </a:t>
            </a:r>
            <a:r>
              <a:rPr lang="fr-FR" dirty="0" err="1"/>
              <a:t>hero-details</a:t>
            </a:r>
            <a:endParaRPr lang="fr-FR" dirty="0"/>
          </a:p>
          <a:p>
            <a:pPr lvl="1"/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Concern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modifiées nos habitudes, la programmation réactive nous oblige à apprendre un nouveau paradigme</a:t>
            </a:r>
          </a:p>
          <a:p>
            <a:r>
              <a:rPr lang="fr-FR" dirty="0"/>
              <a:t>La programmation réactive se base sur le concept d'observateur</a:t>
            </a:r>
          </a:p>
          <a:p>
            <a:pPr lvl="1"/>
            <a:r>
              <a:rPr lang="fr-FR" dirty="0"/>
              <a:t>On définit des observables et des observateurs</a:t>
            </a:r>
          </a:p>
          <a:p>
            <a:pPr lvl="1"/>
            <a:r>
              <a:rPr lang="fr-FR" dirty="0"/>
              <a:t>Les observables vont émettre des événements qui seront interceptés par les observateurs</a:t>
            </a:r>
          </a:p>
          <a:p>
            <a:r>
              <a:rPr lang="fr-FR" dirty="0"/>
              <a:t>La programmation réactive va étendre ce concept en permettant de combiner les observables, modifier les événements à la volée, les filtrer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Observable est l'objet de base de la programmation réactive</a:t>
            </a:r>
          </a:p>
          <a:p>
            <a:pPr lvl="1"/>
            <a:r>
              <a:rPr lang="fr-FR" dirty="0"/>
              <a:t>Se trouve dans le module </a:t>
            </a:r>
            <a:r>
              <a:rPr lang="fr-FR" dirty="0" err="1"/>
              <a:t>RxJS</a:t>
            </a:r>
            <a:endParaRPr lang="fr-FR" dirty="0"/>
          </a:p>
          <a:p>
            <a:pPr lvl="1"/>
            <a:r>
              <a:rPr lang="en-US" dirty="0"/>
              <a:t>import { Observable, of, … } from '</a:t>
            </a:r>
            <a:r>
              <a:rPr lang="en-US" dirty="0" err="1"/>
              <a:t>rxjs</a:t>
            </a:r>
            <a:r>
              <a:rPr lang="en-US" dirty="0"/>
              <a:t>';</a:t>
            </a:r>
          </a:p>
          <a:p>
            <a:pPr lvl="1"/>
            <a:r>
              <a:rPr lang="fr-FR" dirty="0"/>
              <a:t>C'est lui qui va nous permettre de créer des observables</a:t>
            </a:r>
          </a:p>
          <a:p>
            <a:pPr lvl="1"/>
            <a:r>
              <a:rPr lang="fr-FR" dirty="0"/>
              <a:t>Voir </a:t>
            </a:r>
            <a:r>
              <a:rPr lang="fr-FR" dirty="0" err="1"/>
              <a:t>react.spec.ts</a:t>
            </a:r>
            <a:endParaRPr lang="fr-FR" dirty="0"/>
          </a:p>
          <a:p>
            <a:r>
              <a:rPr lang="fr-FR" dirty="0"/>
              <a:t>Pattern </a:t>
            </a:r>
            <a:r>
              <a:rPr lang="fr-FR" dirty="0" err="1"/>
              <a:t>Publish</a:t>
            </a:r>
            <a:r>
              <a:rPr lang="fr-FR" dirty="0"/>
              <a:t> - </a:t>
            </a:r>
            <a:r>
              <a:rPr lang="fr-FR" dirty="0" err="1"/>
              <a:t>Subscribe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instance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myObservable</a:t>
            </a:r>
            <a:r>
              <a:rPr lang="en-US" dirty="0"/>
              <a:t> = of(42);</a:t>
            </a:r>
            <a:endParaRPr lang="fr-FR" dirty="0"/>
          </a:p>
          <a:p>
            <a:pPr lvl="1"/>
            <a:r>
              <a:rPr lang="fr-FR" dirty="0"/>
              <a:t>Nous avons donc un observable mais personne pour le surveiller</a:t>
            </a:r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l'observable</a:t>
            </a:r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souscriptions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arguments</a:t>
            </a:r>
          </a:p>
          <a:p>
            <a:pPr lvl="1"/>
            <a:r>
              <a:rPr lang="fr-FR" dirty="0"/>
              <a:t>une fonction appelée en cas d'erreur</a:t>
            </a:r>
          </a:p>
          <a:p>
            <a:pPr lvl="1"/>
            <a:r>
              <a:rPr lang="fr-FR" dirty="0"/>
              <a:t>une autre appelée une fois l'observable fini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Observable sur collection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  <a:p>
            <a:pPr lvl="1"/>
            <a:r>
              <a:rPr lang="fr-FR" dirty="0"/>
              <a:t>Il existe d'autres manière de créer des observateurs à partir de différentes sources de données</a:t>
            </a:r>
          </a:p>
          <a:p>
            <a:pPr lvl="1"/>
            <a:r>
              <a:rPr lang="fr-FR" dirty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'monde']);</a:t>
            </a:r>
          </a:p>
          <a:p>
            <a:r>
              <a:rPr lang="en-US" dirty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of('bonjour', 'le', 'monde');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7707</TotalTime>
  <Words>1190</Words>
  <Application>Microsoft Office PowerPoint</Application>
  <PresentationFormat>Affichage à l'écran (4:3)</PresentationFormat>
  <Paragraphs>194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Monotype Sorts</vt:lpstr>
      <vt:lpstr>Times New Roman</vt:lpstr>
      <vt:lpstr>cvc</vt:lpstr>
      <vt:lpstr>Présentation PowerPoint</vt:lpstr>
      <vt:lpstr>RxJS</vt:lpstr>
      <vt:lpstr>Angular et RxJS 6</vt:lpstr>
      <vt:lpstr>Introduction</vt:lpstr>
      <vt:lpstr>Observable</vt:lpstr>
      <vt:lpstr>Observation</vt:lpstr>
      <vt:lpstr>Souscription</vt:lpstr>
      <vt:lpstr>Gestion des souscriptions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Reduce</vt:lpstr>
      <vt:lpstr>Zip</vt:lpstr>
      <vt:lpstr>Les générateurs</vt:lpstr>
      <vt:lpstr>Lazy Loading</vt:lpstr>
      <vt:lpstr>Le Map en détail</vt:lpstr>
      <vt:lpstr>Le Filter en détail</vt:lpstr>
      <vt:lpstr>Le Reduce en détail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277</cp:revision>
  <dcterms:created xsi:type="dcterms:W3CDTF">2000-04-10T19:33:12Z</dcterms:created>
  <dcterms:modified xsi:type="dcterms:W3CDTF">2020-07-10T08:41:42Z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