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9"/>
  </p:notesMasterIdLst>
  <p:handoutMasterIdLst>
    <p:handoutMasterId r:id="rId20"/>
  </p:handoutMasterIdLst>
  <p:sldIdLst>
    <p:sldId id="264" r:id="rId2"/>
    <p:sldId id="266" r:id="rId3"/>
    <p:sldId id="273" r:id="rId4"/>
    <p:sldId id="274" r:id="rId5"/>
    <p:sldId id="275" r:id="rId6"/>
    <p:sldId id="276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86" d="100"/>
          <a:sy n="86" d="100"/>
        </p:scale>
        <p:origin x="135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/>
              <a:t>Angular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Chapitre 15</a:t>
            </a:r>
            <a:endParaRPr lang="fr-FR" altLang="fr-FR" dirty="0"/>
          </a:p>
          <a:p>
            <a:pPr eaLnBrk="1" hangingPunct="1"/>
            <a:r>
              <a:rPr lang="fr-FR" altLang="fr-FR" dirty="0" err="1"/>
              <a:t>Routing</a:t>
            </a:r>
            <a:endParaRPr lang="fr-FR" alt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844824"/>
            <a:ext cx="1524000" cy="1695450"/>
          </a:xfrm>
          <a:prstGeom prst="rect">
            <a:avLst/>
          </a:prstGeom>
        </p:spPr>
      </p:pic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1763688" y="2564904"/>
            <a:ext cx="64008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fr-FR" altLang="fr-FR" sz="4000" kern="0" dirty="0" err="1"/>
              <a:t>ngular</a:t>
            </a:r>
            <a:endParaRPr lang="fr-FR" altLang="fr-FR" sz="4000" kern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Ajout de la route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Ajout de la route</a:t>
            </a:r>
          </a:p>
          <a:p>
            <a:pPr lvl="1"/>
            <a:r>
              <a:rPr lang="fr-FR" dirty="0"/>
              <a:t>{ </a:t>
            </a:r>
            <a:r>
              <a:rPr lang="fr-FR" dirty="0" err="1"/>
              <a:t>path</a:t>
            </a:r>
            <a:r>
              <a:rPr lang="fr-FR" dirty="0"/>
              <a:t>: '</a:t>
            </a:r>
            <a:r>
              <a:rPr lang="fr-FR" dirty="0" err="1"/>
              <a:t>dashboard</a:t>
            </a:r>
            <a:r>
              <a:rPr lang="fr-FR" dirty="0"/>
              <a:t>', component: </a:t>
            </a:r>
            <a:r>
              <a:rPr lang="fr-FR" dirty="0" err="1"/>
              <a:t>DashboardComponent</a:t>
            </a:r>
            <a:r>
              <a:rPr lang="fr-FR" dirty="0"/>
              <a:t> }</a:t>
            </a:r>
          </a:p>
          <a:p>
            <a:pPr lvl="1"/>
            <a:endParaRPr lang="fr-FR" dirty="0"/>
          </a:p>
          <a:p>
            <a:r>
              <a:rPr lang="fr-FR" dirty="0"/>
              <a:t>Route par défaut</a:t>
            </a:r>
          </a:p>
          <a:p>
            <a:pPr lvl="1"/>
            <a:r>
              <a:rPr lang="en-US" dirty="0"/>
              <a:t>{ path: '"", </a:t>
            </a:r>
            <a:r>
              <a:rPr lang="en-US" dirty="0" err="1"/>
              <a:t>redirectTo</a:t>
            </a:r>
            <a:r>
              <a:rPr lang="en-US" dirty="0"/>
              <a:t>: '/dashboard', </a:t>
            </a:r>
            <a:r>
              <a:rPr lang="en-US" dirty="0" err="1"/>
              <a:t>pathMatch</a:t>
            </a:r>
            <a:r>
              <a:rPr lang="en-US" dirty="0"/>
              <a:t>: 'full' },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37" y="1156209"/>
            <a:ext cx="8568952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673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Ajout des </a:t>
            </a:r>
            <a:r>
              <a:rPr lang="fr-FR" dirty="0" err="1"/>
              <a:t>URLs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&lt;a </a:t>
            </a:r>
            <a:r>
              <a:rPr lang="fr-FR" dirty="0" err="1"/>
              <a:t>routerLink</a:t>
            </a:r>
            <a:r>
              <a:rPr lang="fr-FR" dirty="0"/>
              <a:t>=""&gt; va générer un &lt;a </a:t>
            </a:r>
            <a:r>
              <a:rPr lang="fr-FR" dirty="0" err="1"/>
              <a:t>href</a:t>
            </a:r>
            <a:r>
              <a:rPr lang="fr-FR" dirty="0"/>
              <a:t>&gt; vers une route en mode SPA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695" y="2564904"/>
            <a:ext cx="5170513" cy="309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36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Routage paramétrés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est possible d'avoir des routes paramétrées</a:t>
            </a:r>
          </a:p>
          <a:p>
            <a:pPr lvl="1"/>
            <a:r>
              <a:rPr lang="fr-FR" dirty="0"/>
              <a:t>Opérateur :</a:t>
            </a:r>
          </a:p>
          <a:p>
            <a:pPr lvl="1"/>
            <a:r>
              <a:rPr lang="en-US" dirty="0"/>
              <a:t>{ path: 'detail/:id', component: </a:t>
            </a:r>
            <a:r>
              <a:rPr lang="en-US" dirty="0" err="1"/>
              <a:t>HeroDetailComponent</a:t>
            </a:r>
            <a:r>
              <a:rPr lang="en-US" dirty="0"/>
              <a:t> },</a:t>
            </a:r>
          </a:p>
          <a:p>
            <a:pPr lvl="1"/>
            <a:r>
              <a:rPr lang="en-US" dirty="0" err="1"/>
              <a:t>Obtient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URL du genre </a:t>
            </a:r>
            <a:r>
              <a:rPr lang="fr-FR" dirty="0"/>
              <a:t>~/</a:t>
            </a:r>
            <a:r>
              <a:rPr lang="fr-FR" dirty="0" err="1"/>
              <a:t>detail</a:t>
            </a:r>
            <a:r>
              <a:rPr lang="fr-FR" dirty="0"/>
              <a:t>/11</a:t>
            </a:r>
          </a:p>
          <a:p>
            <a:pPr lvl="1"/>
            <a:r>
              <a:rPr lang="fr-FR" dirty="0"/>
              <a:t>Nous obtenons alors la table de routage finale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3789040"/>
            <a:ext cx="5609350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747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Composants routables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composant routable est un composant dépendant de la route</a:t>
            </a:r>
          </a:p>
          <a:p>
            <a:pPr lvl="1"/>
            <a:r>
              <a:rPr lang="fr-FR" dirty="0"/>
              <a:t>Par exemple </a:t>
            </a:r>
            <a:r>
              <a:rPr lang="fr-FR" dirty="0" err="1"/>
              <a:t>hero-detail</a:t>
            </a:r>
            <a:r>
              <a:rPr lang="fr-FR" dirty="0"/>
              <a:t> a besoin de connaitre l'id de l'URL</a:t>
            </a:r>
          </a:p>
          <a:p>
            <a:pPr lvl="1"/>
            <a:r>
              <a:rPr lang="fr-FR" dirty="0"/>
              <a:t>Injection de la route</a:t>
            </a:r>
          </a:p>
          <a:p>
            <a:r>
              <a:rPr lang="fr-FR" dirty="0"/>
              <a:t>Location est une classe qui permet de </a:t>
            </a:r>
            <a:r>
              <a:rPr lang="fr-FR" dirty="0" err="1"/>
              <a:t>parser</a:t>
            </a:r>
            <a:r>
              <a:rPr lang="fr-FR" dirty="0"/>
              <a:t> facilement les </a:t>
            </a:r>
            <a:r>
              <a:rPr lang="fr-FR" dirty="0" err="1"/>
              <a:t>URLs</a:t>
            </a:r>
            <a:r>
              <a:rPr lang="fr-FR" dirty="0"/>
              <a:t> des routes</a:t>
            </a:r>
          </a:p>
          <a:p>
            <a:pPr lvl="1"/>
            <a:r>
              <a:rPr lang="fr-FR" dirty="0"/>
              <a:t>A injecter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080" y="4954612"/>
            <a:ext cx="4933778" cy="190338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407" y="4954613"/>
            <a:ext cx="4187451" cy="190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243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Obtention du paramètre d'URL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Le signe + permet de </a:t>
            </a:r>
            <a:r>
              <a:rPr lang="fr-FR" dirty="0" err="1"/>
              <a:t>caster</a:t>
            </a:r>
            <a:r>
              <a:rPr lang="fr-FR" dirty="0"/>
              <a:t> en </a:t>
            </a:r>
            <a:r>
              <a:rPr lang="fr-FR"/>
              <a:t>number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844824"/>
            <a:ext cx="6661395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573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MAJ du service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suffit d'ajouter une méthode dans le service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Testons alors l'URL localhost:4200/</a:t>
            </a:r>
            <a:r>
              <a:rPr lang="fr-FR" dirty="0" err="1"/>
              <a:t>detail</a:t>
            </a:r>
            <a:r>
              <a:rPr lang="fr-FR" dirty="0"/>
              <a:t>/11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276872"/>
            <a:ext cx="7869830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38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Bouton back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implémenter un bouton back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&lt;button (click)="</a:t>
            </a:r>
            <a:r>
              <a:rPr lang="en-US" dirty="0" err="1"/>
              <a:t>goBack</a:t>
            </a:r>
            <a:r>
              <a:rPr lang="en-US" dirty="0"/>
              <a:t>()"&gt;go back&lt;/button&gt;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fr-FR" dirty="0" err="1"/>
              <a:t>goBack</a:t>
            </a:r>
            <a:r>
              <a:rPr lang="fr-FR" dirty="0"/>
              <a:t>(): </a:t>
            </a:r>
            <a:r>
              <a:rPr lang="fr-FR" dirty="0" err="1"/>
              <a:t>void</a:t>
            </a:r>
            <a:r>
              <a:rPr lang="fr-FR" dirty="0"/>
              <a:t> {</a:t>
            </a:r>
          </a:p>
          <a:p>
            <a:pPr marL="457200" lvl="1" indent="0">
              <a:buNone/>
            </a:pPr>
            <a:r>
              <a:rPr lang="fr-FR" dirty="0"/>
              <a:t>  </a:t>
            </a:r>
            <a:r>
              <a:rPr lang="fr-FR" dirty="0" err="1"/>
              <a:t>this.location.back</a:t>
            </a:r>
            <a:r>
              <a:rPr lang="fr-FR" dirty="0"/>
              <a:t>();</a:t>
            </a:r>
          </a:p>
          <a:p>
            <a:pPr marL="457200" lvl="1" indent="0">
              <a:buNone/>
            </a:pPr>
            <a:r>
              <a:rPr lang="fr-F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760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C09AE3-2A92-44A5-AF3E-975BE7136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Navigation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9E9C8C-A9B0-4174-8307-988683F11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Service Router</a:t>
            </a:r>
          </a:p>
          <a:p>
            <a:pPr lvl="1"/>
            <a:r>
              <a:rPr lang="fr-FR" dirty="0"/>
              <a:t>A injecter</a:t>
            </a:r>
          </a:p>
          <a:p>
            <a:pPr lvl="1"/>
            <a:r>
              <a:rPr lang="fr-FR"/>
              <a:t>router</a:t>
            </a:r>
            <a:r>
              <a:rPr lang="fr-FR" dirty="0" err="1"/>
              <a:t>.navigate</a:t>
            </a:r>
            <a:r>
              <a:rPr lang="fr-FR" dirty="0"/>
              <a:t>(['/</a:t>
            </a:r>
            <a:r>
              <a:rPr lang="fr-FR" dirty="0" err="1"/>
              <a:t>games</a:t>
            </a:r>
            <a:r>
              <a:rPr lang="fr-FR" dirty="0"/>
              <a:t>'])</a:t>
            </a:r>
          </a:p>
        </p:txBody>
      </p:sp>
    </p:spTree>
    <p:extLst>
      <p:ext uri="{BB962C8B-B14F-4D97-AF65-F5344CB8AC3E}">
        <p14:creationId xmlns:p14="http://schemas.microsoft.com/office/powerpoint/2010/main" val="1006406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Routage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Quand l'application grossit il peut être nécessaire de fractionner le site</a:t>
            </a:r>
          </a:p>
          <a:p>
            <a:r>
              <a:rPr lang="fr-FR" dirty="0"/>
              <a:t>Le routage permet de définir des nouveaux routages d'URL</a:t>
            </a:r>
          </a:p>
          <a:p>
            <a:r>
              <a:rPr lang="fr-FR" dirty="0"/>
              <a:t>Les applications modernes sont dites SPA</a:t>
            </a:r>
          </a:p>
          <a:p>
            <a:pPr lvl="1"/>
            <a:r>
              <a:rPr lang="fr-FR" dirty="0"/>
              <a:t>Single Page Application</a:t>
            </a:r>
          </a:p>
          <a:p>
            <a:pPr lvl="1"/>
            <a:r>
              <a:rPr lang="fr-FR" dirty="0"/>
              <a:t>Une seul page, un seule URL mais</a:t>
            </a:r>
          </a:p>
          <a:p>
            <a:pPr lvl="1"/>
            <a:r>
              <a:rPr lang="fr-FR" dirty="0"/>
              <a:t>plusieurs vues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9073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But de la démo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View naviga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092439"/>
            <a:ext cx="6264696" cy="5360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767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Routing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bonne pratique est de configurer le routage dans un module séparé puis de l'importer</a:t>
            </a:r>
          </a:p>
          <a:p>
            <a:pPr lvl="1"/>
            <a:r>
              <a:rPr lang="fr-FR" dirty="0" err="1"/>
              <a:t>ng</a:t>
            </a:r>
            <a:r>
              <a:rPr lang="fr-FR" dirty="0"/>
              <a:t> </a:t>
            </a:r>
            <a:r>
              <a:rPr lang="fr-FR" dirty="0" err="1"/>
              <a:t>generate</a:t>
            </a:r>
            <a:r>
              <a:rPr lang="fr-FR" dirty="0"/>
              <a:t> module </a:t>
            </a:r>
            <a:r>
              <a:rPr lang="fr-FR" dirty="0" err="1"/>
              <a:t>app-routing</a:t>
            </a:r>
            <a:r>
              <a:rPr lang="fr-FR" dirty="0"/>
              <a:t> --flat --module=</a:t>
            </a:r>
            <a:r>
              <a:rPr lang="fr-FR" dirty="0" err="1"/>
              <a:t>app</a:t>
            </a:r>
            <a:endParaRPr lang="fr-FR" dirty="0"/>
          </a:p>
          <a:p>
            <a:pPr lvl="1"/>
            <a:r>
              <a:rPr lang="fr-FR" dirty="0"/>
              <a:t>flat indique que le module est directement dans </a:t>
            </a:r>
            <a:r>
              <a:rPr lang="fr-FR" dirty="0" err="1"/>
              <a:t>src</a:t>
            </a:r>
            <a:r>
              <a:rPr lang="fr-FR" dirty="0"/>
              <a:t>/</a:t>
            </a:r>
            <a:r>
              <a:rPr lang="fr-FR" dirty="0" err="1"/>
              <a:t>app</a:t>
            </a:r>
            <a:endParaRPr lang="fr-FR" dirty="0"/>
          </a:p>
          <a:p>
            <a:pPr lvl="1"/>
            <a:r>
              <a:rPr lang="fr-FR" dirty="0"/>
              <a:t>module indique à CLI de l'enregistrer dans </a:t>
            </a:r>
            <a:r>
              <a:rPr lang="fr-FR" dirty="0" err="1"/>
              <a:t>AppModule</a:t>
            </a:r>
            <a:endParaRPr lang="fr-FR" dirty="0"/>
          </a:p>
          <a:p>
            <a:r>
              <a:rPr lang="fr-FR" dirty="0"/>
              <a:t>Import</a:t>
            </a:r>
          </a:p>
          <a:p>
            <a:pPr lvl="1"/>
            <a:r>
              <a:rPr lang="fr-FR" dirty="0"/>
              <a:t>import { </a:t>
            </a:r>
            <a:r>
              <a:rPr lang="fr-FR" dirty="0" err="1"/>
              <a:t>RouterModule</a:t>
            </a:r>
            <a:r>
              <a:rPr lang="fr-FR" dirty="0"/>
              <a:t>, Routes } </a:t>
            </a:r>
            <a:r>
              <a:rPr lang="fr-FR" dirty="0" err="1"/>
              <a:t>from</a:t>
            </a:r>
            <a:r>
              <a:rPr lang="fr-FR" dirty="0"/>
              <a:t> '@</a:t>
            </a:r>
            <a:r>
              <a:rPr lang="fr-FR" dirty="0" err="1"/>
              <a:t>angular</a:t>
            </a:r>
            <a:r>
              <a:rPr lang="fr-FR" dirty="0"/>
              <a:t>/router';</a:t>
            </a:r>
          </a:p>
          <a:p>
            <a:r>
              <a:rPr lang="fr-FR" dirty="0"/>
              <a:t>Export</a:t>
            </a:r>
          </a:p>
          <a:p>
            <a:pPr lvl="1"/>
            <a:r>
              <a:rPr lang="fr-FR" dirty="0"/>
              <a:t>Evite un import </a:t>
            </a:r>
            <a:r>
              <a:rPr lang="fr-FR" dirty="0" err="1"/>
              <a:t>RouterModule</a:t>
            </a:r>
            <a:r>
              <a:rPr lang="fr-FR" dirty="0"/>
              <a:t> depuis </a:t>
            </a:r>
            <a:r>
              <a:rPr lang="fr-FR" dirty="0" err="1"/>
              <a:t>AppModule</a:t>
            </a:r>
            <a:endParaRPr lang="fr-FR" dirty="0"/>
          </a:p>
          <a:p>
            <a:pPr marL="457200" lvl="1" indent="0">
              <a:buNone/>
            </a:pPr>
            <a:r>
              <a:rPr lang="fr-FR" dirty="0"/>
              <a:t>@</a:t>
            </a:r>
            <a:r>
              <a:rPr lang="fr-FR" dirty="0" err="1"/>
              <a:t>NgModule</a:t>
            </a:r>
            <a:r>
              <a:rPr lang="fr-FR" dirty="0"/>
              <a:t>({</a:t>
            </a:r>
          </a:p>
          <a:p>
            <a:pPr marL="457200" lvl="1" indent="0">
              <a:buNone/>
            </a:pPr>
            <a:r>
              <a:rPr lang="fr-FR" dirty="0"/>
              <a:t>  exports: [ </a:t>
            </a:r>
            <a:r>
              <a:rPr lang="fr-FR" dirty="0" err="1"/>
              <a:t>RouterModule</a:t>
            </a:r>
            <a:r>
              <a:rPr lang="fr-FR" dirty="0"/>
              <a:t> ]</a:t>
            </a:r>
          </a:p>
          <a:p>
            <a:pPr marL="457200" lvl="1" indent="0">
              <a:buNone/>
            </a:pPr>
            <a:r>
              <a:rPr lang="fr-FR" dirty="0"/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1212372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Routing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Code initial du </a:t>
            </a:r>
            <a:r>
              <a:rPr lang="fr-FR" dirty="0" err="1"/>
              <a:t>routing</a:t>
            </a:r>
            <a:endParaRPr lang="fr-FR" dirty="0"/>
          </a:p>
          <a:p>
            <a:pPr lvl="1"/>
            <a:r>
              <a:rPr lang="fr-FR" dirty="0"/>
              <a:t>Certaines commandes inutiles ont été effacées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564904"/>
            <a:ext cx="6408712" cy="319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561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Route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route est une URL fictive qui va associer un chemin à un composant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99" y="2399879"/>
            <a:ext cx="692467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853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Démarrage du routage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Après démarrage du routage localhost:4200/</a:t>
            </a:r>
            <a:r>
              <a:rPr lang="fr-FR" dirty="0" err="1"/>
              <a:t>heroes</a:t>
            </a:r>
            <a:r>
              <a:rPr lang="fr-FR" dirty="0"/>
              <a:t> routera sur le composant </a:t>
            </a:r>
            <a:r>
              <a:rPr lang="fr-FR" dirty="0" err="1"/>
              <a:t>heroes</a:t>
            </a:r>
            <a:endParaRPr lang="fr-FR" dirty="0"/>
          </a:p>
          <a:p>
            <a:r>
              <a:rPr lang="fr-FR" dirty="0"/>
              <a:t>La méthode </a:t>
            </a:r>
            <a:r>
              <a:rPr lang="fr-FR" dirty="0" err="1"/>
              <a:t>forRoot</a:t>
            </a:r>
            <a:r>
              <a:rPr lang="fr-FR" dirty="0"/>
              <a:t> démarre les routes</a:t>
            </a:r>
          </a:p>
          <a:p>
            <a:pPr lvl="1"/>
            <a:r>
              <a:rPr lang="fr-FR" dirty="0"/>
              <a:t>A ajouter directement dans l'imports de </a:t>
            </a:r>
            <a:r>
              <a:rPr lang="fr-FR" dirty="0" err="1"/>
              <a:t>AppRouting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4077072"/>
            <a:ext cx="5746662" cy="173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357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Utilisation du routage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route non </a:t>
            </a:r>
            <a:r>
              <a:rPr lang="fr-FR" dirty="0" err="1"/>
              <a:t>root</a:t>
            </a:r>
            <a:r>
              <a:rPr lang="fr-FR" dirty="0"/>
              <a:t> ne peut pas être appelée directement depuis une URL</a:t>
            </a:r>
          </a:p>
          <a:p>
            <a:pPr lvl="1"/>
            <a:r>
              <a:rPr lang="fr-FR" dirty="0"/>
              <a:t>Il faut passer par la directive</a:t>
            </a:r>
          </a:p>
          <a:p>
            <a:pPr lvl="1"/>
            <a:r>
              <a:rPr lang="fr-FR" dirty="0"/>
              <a:t>Nous allons donc créer un nouveau composant</a:t>
            </a:r>
          </a:p>
          <a:p>
            <a:pPr lvl="1"/>
            <a:r>
              <a:rPr lang="fr-FR" dirty="0" err="1"/>
              <a:t>ng</a:t>
            </a:r>
            <a:r>
              <a:rPr lang="fr-FR" dirty="0"/>
              <a:t> </a:t>
            </a:r>
            <a:r>
              <a:rPr lang="fr-FR" dirty="0" err="1"/>
              <a:t>generate</a:t>
            </a:r>
            <a:r>
              <a:rPr lang="fr-FR" dirty="0"/>
              <a:t> component </a:t>
            </a:r>
            <a:r>
              <a:rPr lang="fr-FR" dirty="0" err="1"/>
              <a:t>dashboard</a:t>
            </a: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1273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Remarquez la méthode slice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852936"/>
            <a:ext cx="3686175" cy="184785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537" y="1800225"/>
            <a:ext cx="4705350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92262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4321</TotalTime>
  <Words>426</Words>
  <Application>Microsoft Office PowerPoint</Application>
  <PresentationFormat>Affichage à l'écran (4:3)</PresentationFormat>
  <Paragraphs>96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Monotype Sorts</vt:lpstr>
      <vt:lpstr>Times New Roman</vt:lpstr>
      <vt:lpstr>cvc</vt:lpstr>
      <vt:lpstr>Présentation PowerPoint</vt:lpstr>
      <vt:lpstr>Routage</vt:lpstr>
      <vt:lpstr>But de la démo</vt:lpstr>
      <vt:lpstr>Routing</vt:lpstr>
      <vt:lpstr>Routing</vt:lpstr>
      <vt:lpstr>Route</vt:lpstr>
      <vt:lpstr>Démarrage du routage</vt:lpstr>
      <vt:lpstr>Utilisation du routage</vt:lpstr>
      <vt:lpstr>Code</vt:lpstr>
      <vt:lpstr>Ajout de la route</vt:lpstr>
      <vt:lpstr>Ajout des URLs</vt:lpstr>
      <vt:lpstr>Routage paramétrés</vt:lpstr>
      <vt:lpstr>Composants routables</vt:lpstr>
      <vt:lpstr>Obtention du paramètre d'URL</vt:lpstr>
      <vt:lpstr>MAJ du service</vt:lpstr>
      <vt:lpstr>Bouton back</vt:lpstr>
      <vt:lpstr>Navigation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270</cp:revision>
  <dcterms:created xsi:type="dcterms:W3CDTF">2000-04-10T19:33:12Z</dcterms:created>
  <dcterms:modified xsi:type="dcterms:W3CDTF">2020-07-10T12:09:06Z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