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4"/>
  </p:notesMasterIdLst>
  <p:handoutMasterIdLst>
    <p:handoutMasterId r:id="rId15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5" r:id="rId8"/>
    <p:sldId id="276" r:id="rId9"/>
    <p:sldId id="270" r:id="rId10"/>
    <p:sldId id="271" r:id="rId11"/>
    <p:sldId id="272" r:id="rId12"/>
    <p:sldId id="273" r:id="rId1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4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AngularJS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3</a:t>
            </a:r>
          </a:p>
          <a:p>
            <a:pPr eaLnBrk="1" hangingPunct="1"/>
            <a:r>
              <a:rPr lang="fr-FR" altLang="fr-FR" dirty="0" err="1" smtClean="0"/>
              <a:t>Templates</a:t>
            </a:r>
            <a:endParaRPr lang="fr-FR" altLang="fr-FR" dirty="0" smtClean="0"/>
          </a:p>
        </p:txBody>
      </p:sp>
      <p:pic>
        <p:nvPicPr>
          <p:cNvPr id="2051" name="Picture 5" descr="AngularJS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060575"/>
            <a:ext cx="661987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NgHide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16785"/>
            <a:ext cx="8748463" cy="526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533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Collections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JSON </a:t>
            </a:r>
            <a:r>
              <a:rPr lang="fr-FR" dirty="0" err="1" smtClean="0"/>
              <a:t>Array</a:t>
            </a:r>
            <a:endParaRPr lang="fr-FR" dirty="0" smtClean="0"/>
          </a:p>
          <a:p>
            <a:r>
              <a:rPr lang="fr-FR" dirty="0" smtClean="0"/>
              <a:t>Utilisation identique à un tableau</a:t>
            </a:r>
          </a:p>
          <a:p>
            <a:r>
              <a:rPr lang="fr-FR" dirty="0" smtClean="0"/>
              <a:t>Comment faire une boucle ?</a:t>
            </a:r>
            <a:endParaRPr lang="fr-F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416" y="2385243"/>
            <a:ext cx="28860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92" y="3275830"/>
            <a:ext cx="52387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484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NgRepeat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92291"/>
            <a:ext cx="8619893" cy="3034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4932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Data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de JSON</a:t>
            </a:r>
          </a:p>
          <a:p>
            <a:r>
              <a:rPr lang="fr-FR" dirty="0" smtClean="0"/>
              <a:t>Je veux afficher </a:t>
            </a:r>
            <a:r>
              <a:rPr lang="fr-FR" dirty="0" err="1" smtClean="0"/>
              <a:t>celà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en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420888"/>
            <a:ext cx="2841547" cy="143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000" y="4509120"/>
            <a:ext cx="4049177" cy="1532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20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Controllers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3960440" cy="5040560"/>
          </a:xfrm>
        </p:spPr>
        <p:txBody>
          <a:bodyPr/>
          <a:lstStyle/>
          <a:p>
            <a:r>
              <a:rPr lang="fr-FR" dirty="0" smtClean="0"/>
              <a:t>Les contrôleurs définissent le comportement de l'application</a:t>
            </a:r>
          </a:p>
          <a:p>
            <a:r>
              <a:rPr lang="fr-FR" dirty="0" smtClean="0"/>
              <a:t>Bonne pratique :</a:t>
            </a:r>
          </a:p>
          <a:p>
            <a:pPr lvl="1"/>
            <a:r>
              <a:rPr lang="fr-FR" dirty="0" smtClean="0"/>
              <a:t>Utiliser les </a:t>
            </a:r>
            <a:r>
              <a:rPr lang="fr-FR" dirty="0" err="1" smtClean="0"/>
              <a:t>closures</a:t>
            </a:r>
            <a:r>
              <a:rPr lang="fr-FR" dirty="0" smtClean="0"/>
              <a:t> JS</a:t>
            </a:r>
          </a:p>
          <a:p>
            <a:r>
              <a:rPr lang="fr-FR" dirty="0" smtClean="0"/>
              <a:t>Le contrôleur contient les DATA</a:t>
            </a:r>
          </a:p>
          <a:p>
            <a:r>
              <a:rPr lang="fr-FR" dirty="0" smtClean="0"/>
              <a:t>Comment les afficher 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427" y="1268759"/>
            <a:ext cx="5292080" cy="31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503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HTML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90" y="1772816"/>
            <a:ext cx="8052408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357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scope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module est défini dans </a:t>
            </a:r>
            <a:r>
              <a:rPr lang="fr-FR" dirty="0" err="1" smtClean="0"/>
              <a:t>this</a:t>
            </a:r>
            <a:endParaRPr lang="fr-FR" dirty="0" smtClean="0"/>
          </a:p>
          <a:p>
            <a:r>
              <a:rPr lang="fr-FR" dirty="0" smtClean="0"/>
              <a:t>This va </a:t>
            </a:r>
            <a:r>
              <a:rPr lang="fr-FR" dirty="0" smtClean="0"/>
              <a:t>servir </a:t>
            </a:r>
            <a:r>
              <a:rPr lang="fr-FR" dirty="0" smtClean="0"/>
              <a:t>de pont entre le contrôleur et la vue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636912"/>
            <a:ext cx="6226417" cy="378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629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du scope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Ng-controller</a:t>
            </a:r>
            <a:endParaRPr lang="fr-FR" dirty="0" smtClean="0"/>
          </a:p>
          <a:p>
            <a:pPr lvl="1"/>
            <a:r>
              <a:rPr lang="fr-FR" dirty="0" smtClean="0"/>
              <a:t>Scope uniquement dans la balise div</a:t>
            </a:r>
          </a:p>
          <a:p>
            <a:pPr lvl="1"/>
            <a:r>
              <a:rPr lang="fr-FR" dirty="0" smtClean="0"/>
              <a:t>{{</a:t>
            </a:r>
            <a:r>
              <a:rPr lang="fr-FR" dirty="0" err="1" smtClean="0"/>
              <a:t>store.product</a:t>
            </a:r>
            <a:r>
              <a:rPr lang="fr-FR" dirty="0" smtClean="0"/>
              <a:t>}} n'existe pas en dehors du div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793660"/>
            <a:ext cx="7035461" cy="3677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557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https://docs.angularjs.org/img/tutorial/tutorial_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7967911" cy="48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36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$scope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smtClean="0"/>
              <a:t>$scope permet de définir un conteneur entre le contrôleur et la vue pour transmettre des données</a:t>
            </a:r>
          </a:p>
          <a:p>
            <a:r>
              <a:rPr lang="fr-FR" sz="2000" dirty="0" smtClean="0"/>
              <a:t>Ceci permet de ne pas utiliser une </a:t>
            </a:r>
            <a:r>
              <a:rPr lang="fr-FR" sz="2000" dirty="0" err="1" smtClean="0"/>
              <a:t>closure</a:t>
            </a:r>
            <a:endParaRPr lang="fr-FR" sz="2000" dirty="0"/>
          </a:p>
          <a:p>
            <a:pPr lvl="1"/>
            <a:r>
              <a:rPr lang="fr-FR" sz="1600" dirty="0" smtClean="0"/>
              <a:t>Est </a:t>
            </a:r>
            <a:r>
              <a:rPr lang="fr-FR" sz="1600" dirty="0" smtClean="0"/>
              <a:t>facilement </a:t>
            </a:r>
            <a:r>
              <a:rPr lang="fr-FR" sz="1600" dirty="0" smtClean="0"/>
              <a:t>remplaçable </a:t>
            </a:r>
            <a:r>
              <a:rPr lang="fr-FR" sz="1600" dirty="0" smtClean="0"/>
              <a:t>par une </a:t>
            </a:r>
            <a:r>
              <a:rPr lang="fr-FR" sz="1600" dirty="0" err="1" smtClean="0"/>
              <a:t>closure</a:t>
            </a:r>
            <a:r>
              <a:rPr lang="fr-FR" sz="1600" dirty="0" smtClean="0"/>
              <a:t> et </a:t>
            </a:r>
            <a:r>
              <a:rPr lang="fr-FR" sz="1600" dirty="0" err="1" smtClean="0"/>
              <a:t>this</a:t>
            </a:r>
            <a:endParaRPr lang="fr-FR" sz="1600" dirty="0" smtClean="0"/>
          </a:p>
          <a:p>
            <a:r>
              <a:rPr lang="fr-FR" sz="2000" dirty="0" smtClean="0"/>
              <a:t>Ainsi $</a:t>
            </a:r>
            <a:r>
              <a:rPr lang="fr-FR" sz="2000" dirty="0" err="1" smtClean="0"/>
              <a:t>scope.phones</a:t>
            </a:r>
            <a:r>
              <a:rPr lang="fr-FR" sz="2000" dirty="0" smtClean="0"/>
              <a:t> ce remplace par </a:t>
            </a:r>
            <a:r>
              <a:rPr lang="fr-FR" sz="2000" dirty="0" err="1" smtClean="0"/>
              <a:t>this.phones</a:t>
            </a:r>
            <a:r>
              <a:rPr lang="fr-FR" sz="2000" dirty="0" smtClean="0"/>
              <a:t> avec une </a:t>
            </a:r>
            <a:r>
              <a:rPr lang="fr-FR" sz="2000" dirty="0" err="1" smtClean="0"/>
              <a:t>closure</a:t>
            </a:r>
            <a:r>
              <a:rPr lang="fr-FR" sz="2000" dirty="0" smtClean="0"/>
              <a:t> pour le contrôleur</a:t>
            </a:r>
          </a:p>
          <a:p>
            <a:r>
              <a:rPr lang="fr-FR" sz="2000" dirty="0" smtClean="0"/>
              <a:t>Non encouragé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056" y="3573016"/>
            <a:ext cx="5547944" cy="2825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447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NgShow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Problématique</a:t>
            </a:r>
          </a:p>
          <a:p>
            <a:pPr lvl="1"/>
            <a:r>
              <a:rPr lang="fr-FR" dirty="0" smtClean="0"/>
              <a:t>Affichage d'un bouton avec une condition</a:t>
            </a:r>
          </a:p>
          <a:p>
            <a:r>
              <a:rPr lang="fr-FR" dirty="0" smtClean="0"/>
              <a:t>Solution</a:t>
            </a:r>
          </a:p>
          <a:p>
            <a:pPr lvl="1"/>
            <a:r>
              <a:rPr lang="fr-FR" dirty="0" err="1" smtClean="0"/>
              <a:t>Ng</a:t>
            </a:r>
            <a:r>
              <a:rPr lang="fr-FR" dirty="0" smtClean="0"/>
              <a:t>-show</a:t>
            </a: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295091"/>
            <a:ext cx="6524625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949280"/>
            <a:ext cx="65341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505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2845</TotalTime>
  <Words>153</Words>
  <Application>Microsoft Office PowerPoint</Application>
  <PresentationFormat>Affichage à l'écran (4:3)</PresentationFormat>
  <Paragraphs>41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cvc</vt:lpstr>
      <vt:lpstr>Présentation PowerPoint</vt:lpstr>
      <vt:lpstr>Les Data</vt:lpstr>
      <vt:lpstr>Controllers</vt:lpstr>
      <vt:lpstr>Notre HTML</vt:lpstr>
      <vt:lpstr>Le scope</vt:lpstr>
      <vt:lpstr>Utilisation du scope</vt:lpstr>
      <vt:lpstr>Architecture</vt:lpstr>
      <vt:lpstr>$scope</vt:lpstr>
      <vt:lpstr>NgShow</vt:lpstr>
      <vt:lpstr>NgHide</vt:lpstr>
      <vt:lpstr>Collections</vt:lpstr>
      <vt:lpstr>NgRepeat</vt:lpstr>
    </vt:vector>
  </TitlesOfParts>
  <Company>jkhjkjkh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156</cp:revision>
  <dcterms:created xsi:type="dcterms:W3CDTF">2000-04-10T19:33:12Z</dcterms:created>
  <dcterms:modified xsi:type="dcterms:W3CDTF">2015-06-08T11:41:13Z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