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70" r:id="rId7"/>
    <p:sldId id="272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68" d="100"/>
          <a:sy n="68" d="100"/>
        </p:scale>
        <p:origin x="13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Filtres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Y'a t'il un meilleur moyen d'effectuer ceci ?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295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526809"/>
            <a:ext cx="29622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premier 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599334"/>
            <a:ext cx="8766051" cy="2854002"/>
          </a:xfrm>
        </p:spPr>
        <p:txBody>
          <a:bodyPr/>
          <a:lstStyle/>
          <a:p>
            <a:r>
              <a:rPr lang="fr-FR" dirty="0" smtClean="0"/>
              <a:t>Le pipe veut dire : "envoie la sortie à"</a:t>
            </a:r>
          </a:p>
          <a:p>
            <a:r>
              <a:rPr lang="fr-FR" dirty="0" err="1" smtClean="0"/>
              <a:t>Currency</a:t>
            </a:r>
            <a:r>
              <a:rPr lang="fr-FR" dirty="0" smtClean="0"/>
              <a:t> : formate la sortie en </a:t>
            </a:r>
            <a:r>
              <a:rPr lang="fr-FR" dirty="0" err="1" smtClean="0"/>
              <a:t>Currency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196752"/>
            <a:ext cx="7543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date:'MM</a:t>
            </a:r>
            <a:r>
              <a:rPr lang="fr-FR" dirty="0"/>
              <a:t>/dd/</a:t>
            </a:r>
            <a:r>
              <a:rPr lang="fr-FR" dirty="0" err="1"/>
              <a:t>yyyy</a:t>
            </a:r>
            <a:r>
              <a:rPr lang="fr-FR" dirty="0"/>
              <a:t> @ </a:t>
            </a:r>
            <a:r>
              <a:rPr lang="fr-FR" dirty="0" smtClean="0"/>
              <a:t>h:mma'</a:t>
            </a:r>
          </a:p>
          <a:p>
            <a:pPr lvl="1"/>
            <a:r>
              <a:rPr lang="fr-FR" dirty="0"/>
              <a:t>12/27/2013 @ </a:t>
            </a:r>
            <a:r>
              <a:rPr lang="fr-FR" dirty="0" smtClean="0"/>
              <a:t>12:50AM</a:t>
            </a:r>
          </a:p>
          <a:p>
            <a:r>
              <a:rPr lang="fr-FR" dirty="0" err="1"/>
              <a:t>u</a:t>
            </a:r>
            <a:r>
              <a:rPr lang="fr-FR" dirty="0" err="1" smtClean="0"/>
              <a:t>ppercase</a:t>
            </a:r>
            <a:endParaRPr lang="fr-FR" dirty="0" smtClean="0"/>
          </a:p>
          <a:p>
            <a:r>
              <a:rPr lang="fr-FR" dirty="0" smtClean="0"/>
              <a:t>limitTo:8</a:t>
            </a:r>
          </a:p>
          <a:p>
            <a:pPr lvl="1"/>
            <a:r>
              <a:rPr lang="fr-FR" dirty="0" smtClean="0"/>
              <a:t>Limite la taille des chaînes ou des collections</a:t>
            </a:r>
          </a:p>
          <a:p>
            <a:r>
              <a:rPr lang="fr-FR" dirty="0" err="1"/>
              <a:t>orderBy</a:t>
            </a:r>
            <a:r>
              <a:rPr lang="fr-FR" dirty="0"/>
              <a:t>:</a:t>
            </a:r>
            <a:r>
              <a:rPr lang="fr-FR" dirty="0" smtClean="0"/>
              <a:t>'</a:t>
            </a:r>
            <a:r>
              <a:rPr lang="fr-FR" dirty="0" err="1" smtClean="0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ascendant</a:t>
            </a:r>
          </a:p>
          <a:p>
            <a:r>
              <a:rPr lang="fr-FR" dirty="0" err="1"/>
              <a:t>orderBy</a:t>
            </a:r>
            <a:r>
              <a:rPr lang="fr-FR" dirty="0"/>
              <a:t>:'-</a:t>
            </a:r>
            <a:r>
              <a:rPr lang="fr-FR" dirty="0" err="1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</a:t>
            </a:r>
            <a:r>
              <a:rPr lang="fr-FR" dirty="0" smtClean="0"/>
              <a:t>descendant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ilter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466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est impossible d'utiliser une expression dans un attribut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NgSrc</a:t>
            </a:r>
            <a:r>
              <a:rPr lang="fr-FR" dirty="0" smtClean="0"/>
              <a:t> à la rescousse pour les images</a:t>
            </a:r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39638"/>
            <a:ext cx="4667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72009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557" y="5589240"/>
            <a:ext cx="4572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5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de requête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Filter</a:t>
            </a:r>
            <a:r>
              <a:rPr lang="fr-FR" dirty="0" smtClean="0"/>
              <a:t> filtre par string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2752725"/>
            <a:ext cx="9382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ses propres filtres</a:t>
            </a:r>
          </a:p>
          <a:p>
            <a:r>
              <a:rPr lang="fr-FR" dirty="0" smtClean="0"/>
              <a:t>Fonction de module </a:t>
            </a:r>
            <a:r>
              <a:rPr lang="fr-FR" dirty="0" err="1" smtClean="0"/>
              <a:t>filter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06" y="3095624"/>
            <a:ext cx="7419340" cy="105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5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Words>109</Words>
  <Application>Microsoft Office PowerPoint</Application>
  <PresentationFormat>Affichage à l'écran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Problématique</vt:lpstr>
      <vt:lpstr>Notre premier filtre</vt:lpstr>
      <vt:lpstr>Les différents filtres</vt:lpstr>
      <vt:lpstr>Utilisation des attributs</vt:lpstr>
      <vt:lpstr>Filtre de requête</vt:lpstr>
      <vt:lpstr>Création de filtre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160</cp:revision>
  <dcterms:created xsi:type="dcterms:W3CDTF">2000-04-10T19:33:12Z</dcterms:created>
  <dcterms:modified xsi:type="dcterms:W3CDTF">2016-05-18T13:57:04Z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