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65" r:id="rId3"/>
    <p:sldId id="267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5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Bootstrap</a:t>
            </a:r>
            <a:endParaRPr lang="fr-FR" altLang="fr-FR" dirty="0" smtClean="0"/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Bootstrap</a:t>
            </a:r>
            <a:endParaRPr lang="fr-FR" altLang="fr-FR" dirty="0" smtClean="0"/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Permet de développer un site Web Responsive Design</a:t>
            </a:r>
          </a:p>
          <a:p>
            <a:pPr lvl="1"/>
            <a:r>
              <a:rPr lang="fr-FR" altLang="fr-FR" dirty="0" smtClean="0"/>
              <a:t>Conception adaptive</a:t>
            </a:r>
          </a:p>
          <a:p>
            <a:r>
              <a:rPr lang="fr-FR" altLang="fr-FR" dirty="0" smtClean="0"/>
              <a:t>Découpe l'écran en 12 colonnes</a:t>
            </a:r>
          </a:p>
          <a:p>
            <a:r>
              <a:rPr lang="fr-FR" altLang="fr-FR" dirty="0" smtClean="0"/>
              <a:t>Fournit 5 densités d'écran</a:t>
            </a:r>
          </a:p>
          <a:p>
            <a:pPr lvl="1"/>
            <a:r>
              <a:rPr lang="fr-FR" altLang="fr-FR" dirty="0" smtClean="0"/>
              <a:t>XS : Extra </a:t>
            </a:r>
            <a:r>
              <a:rPr lang="fr-FR" altLang="fr-FR" dirty="0" err="1" smtClean="0"/>
              <a:t>small</a:t>
            </a:r>
            <a:r>
              <a:rPr lang="fr-FR" altLang="fr-FR" dirty="0" smtClean="0"/>
              <a:t> (ancien téléphones)</a:t>
            </a:r>
          </a:p>
          <a:p>
            <a:pPr lvl="1"/>
            <a:r>
              <a:rPr lang="fr-FR" altLang="fr-FR" dirty="0" smtClean="0"/>
              <a:t>SM : Small media (smartphones)</a:t>
            </a:r>
          </a:p>
          <a:p>
            <a:pPr lvl="1"/>
            <a:r>
              <a:rPr lang="fr-FR" altLang="fr-FR" dirty="0" smtClean="0"/>
              <a:t>MD : Medium (tablettes)</a:t>
            </a:r>
          </a:p>
          <a:p>
            <a:pPr lvl="1"/>
            <a:r>
              <a:rPr lang="fr-FR" altLang="fr-FR" dirty="0" smtClean="0"/>
              <a:t>LG : Large (tablettes HD)</a:t>
            </a:r>
          </a:p>
          <a:p>
            <a:pPr lvl="1"/>
            <a:r>
              <a:rPr lang="fr-FR" altLang="fr-FR" dirty="0" smtClean="0"/>
              <a:t>XL : Extra Large (PC)</a:t>
            </a:r>
          </a:p>
          <a:p>
            <a:endParaRPr lang="fr-FR" altLang="fr-FR" dirty="0" smtClean="0"/>
          </a:p>
        </p:txBody>
      </p:sp>
      <p:pic>
        <p:nvPicPr>
          <p:cNvPr id="819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18803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7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Design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36" y="908720"/>
            <a:ext cx="316835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62" y="4293096"/>
            <a:ext cx="66675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Words>60</Words>
  <Application>Microsoft Office PowerPoint</Application>
  <PresentationFormat>Affichage à l'écran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Bootstrap</vt:lpstr>
      <vt:lpstr>Responsive Design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180</cp:revision>
  <dcterms:created xsi:type="dcterms:W3CDTF">2000-04-10T19:33:12Z</dcterms:created>
  <dcterms:modified xsi:type="dcterms:W3CDTF">2016-05-18T14:32:21Z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