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68" r:id="rId6"/>
    <p:sldId id="271" r:id="rId7"/>
    <p:sldId id="269" r:id="rId8"/>
    <p:sldId id="270" r:id="rId9"/>
    <p:sldId id="272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12" y="1196751"/>
            <a:ext cx="4754028" cy="503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5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CSS3</a:t>
            </a:r>
          </a:p>
          <a:p>
            <a:pPr lvl="1"/>
            <a:r>
              <a:rPr lang="fr-FR" dirty="0" err="1" smtClean="0"/>
              <a:t>Nav</a:t>
            </a:r>
            <a:r>
              <a:rPr lang="fr-FR" dirty="0" smtClean="0"/>
              <a:t> et </a:t>
            </a:r>
            <a:r>
              <a:rPr lang="fr-FR" dirty="0" err="1" smtClean="0"/>
              <a:t>NavPills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419350"/>
            <a:ext cx="78581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438650"/>
            <a:ext cx="45910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5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708300"/>
            <a:ext cx="8766051" cy="2745035"/>
          </a:xfrm>
        </p:spPr>
        <p:txBody>
          <a:bodyPr/>
          <a:lstStyle/>
          <a:p>
            <a:r>
              <a:rPr lang="fr-FR" dirty="0" smtClean="0"/>
              <a:t>Affiche tab		Assigne une valeur à tab</a:t>
            </a:r>
          </a:p>
          <a:p>
            <a:r>
              <a:rPr lang="fr-FR" dirty="0" smtClean="0"/>
              <a:t>La directive établie un "2 </a:t>
            </a:r>
            <a:r>
              <a:rPr lang="fr-FR" dirty="0" err="1" smtClean="0"/>
              <a:t>way</a:t>
            </a:r>
            <a:r>
              <a:rPr lang="fr-FR" dirty="0" smtClean="0"/>
              <a:t> data binding" avec la variable tab</a:t>
            </a:r>
          </a:p>
          <a:p>
            <a:pPr lvl="1"/>
            <a:r>
              <a:rPr lang="fr-FR" dirty="0" smtClean="0"/>
              <a:t>La valeur sera mise à jour automatiquement dans les 2 sens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4" y="1412776"/>
            <a:ext cx="8391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Onglets dynamiques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592513" cy="5040560"/>
          </a:xfrm>
        </p:spPr>
        <p:txBody>
          <a:bodyPr/>
          <a:lstStyle/>
          <a:p>
            <a:r>
              <a:rPr lang="fr-FR" dirty="0" smtClean="0"/>
              <a:t>Ajoute un div pour chaque onglet</a:t>
            </a:r>
          </a:p>
          <a:p>
            <a:r>
              <a:rPr lang="fr-FR" dirty="0" err="1" smtClean="0"/>
              <a:t>NgShow</a:t>
            </a:r>
            <a:r>
              <a:rPr lang="fr-FR" dirty="0" smtClean="0"/>
              <a:t> est conditionnel à tab</a:t>
            </a:r>
          </a:p>
          <a:p>
            <a:r>
              <a:rPr lang="fr-FR" dirty="0" smtClean="0"/>
              <a:t>Cependant il faut établir une valeur initiale à tab</a:t>
            </a:r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484784"/>
            <a:ext cx="43719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5" y="4725144"/>
            <a:ext cx="65817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3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dynamiques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classe CSS de l'onglet change en fonction de la sélection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55911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03648" y="5973712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 la classe CSS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02734" y="2564904"/>
            <a:ext cx="276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Condition qui change la classe si active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31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07586"/>
            <a:ext cx="51720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2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Eviter le </a:t>
            </a:r>
            <a:r>
              <a:rPr lang="fr-FR" dirty="0" err="1" smtClean="0"/>
              <a:t>dirty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code précédent est sale</a:t>
            </a:r>
          </a:p>
          <a:p>
            <a:pPr lvl="1"/>
            <a:r>
              <a:rPr lang="fr-FR" dirty="0" smtClean="0"/>
              <a:t>La logique est dans la vue</a:t>
            </a:r>
          </a:p>
          <a:p>
            <a:pPr lvl="1"/>
            <a:r>
              <a:rPr lang="fr-FR" dirty="0" smtClean="0"/>
              <a:t>Il faut la migrer vers le contrôleur</a:t>
            </a:r>
          </a:p>
          <a:p>
            <a:r>
              <a:rPr lang="fr-FR" dirty="0" smtClean="0"/>
              <a:t>Etape 1 : création d'un contrôleur</a:t>
            </a:r>
          </a:p>
          <a:p>
            <a:endParaRPr lang="fr-F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53312"/>
            <a:ext cx="7848872" cy="334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Eviter le </a:t>
            </a:r>
            <a:r>
              <a:rPr lang="fr-FR" dirty="0" err="1" smtClean="0"/>
              <a:t>dirty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Etape 2 : Migrer l'initialisation des onglets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Etape 3 : Créer une fonction </a:t>
            </a:r>
            <a:r>
              <a:rPr lang="fr-FR" dirty="0" err="1" smtClean="0"/>
              <a:t>selectTab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22349"/>
            <a:ext cx="4533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8" y="3429000"/>
            <a:ext cx="7382845" cy="31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48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Eviter le </a:t>
            </a:r>
            <a:r>
              <a:rPr lang="fr-FR" dirty="0" err="1" smtClean="0"/>
              <a:t>dirty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Etape 4 : Créer la fonction </a:t>
            </a:r>
            <a:r>
              <a:rPr lang="fr-FR" dirty="0" err="1" smtClean="0"/>
              <a:t>isSelected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" y="2054586"/>
            <a:ext cx="9129718" cy="406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9992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121</Words>
  <Application>Microsoft Office PowerPoint</Application>
  <PresentationFormat>Affichage à l'écran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cvc</vt:lpstr>
      <vt:lpstr>Présentation PowerPoint</vt:lpstr>
      <vt:lpstr>Les onglets</vt:lpstr>
      <vt:lpstr>NgClick</vt:lpstr>
      <vt:lpstr>Onglets dynamiques</vt:lpstr>
      <vt:lpstr>Classes CSS dynamiques</vt:lpstr>
      <vt:lpstr>Résultat</vt:lpstr>
      <vt:lpstr>Eviter le dirty code</vt:lpstr>
      <vt:lpstr>Eviter le dirty code</vt:lpstr>
      <vt:lpstr>Eviter le dirty code</vt:lpstr>
      <vt:lpstr>Dépendances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162</cp:revision>
  <dcterms:created xsi:type="dcterms:W3CDTF">2000-04-10T19:33:12Z</dcterms:created>
  <dcterms:modified xsi:type="dcterms:W3CDTF">2015-06-15T12:58:29Z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