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5" r:id="rId10"/>
    <p:sldId id="279" r:id="rId11"/>
    <p:sldId id="271" r:id="rId12"/>
    <p:sldId id="273" r:id="rId13"/>
    <p:sldId id="274" r:id="rId14"/>
    <p:sldId id="278" r:id="rId15"/>
    <p:sldId id="276" r:id="rId16"/>
    <p:sldId id="277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Binding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/>
              <a:t>AngularJS</a:t>
            </a:r>
            <a:r>
              <a:rPr lang="fr-FR" altLang="fr-FR" dirty="0"/>
              <a:t> 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6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avec une </a:t>
            </a:r>
            <a:r>
              <a:rPr lang="fr-FR" dirty="0" err="1" smtClean="0"/>
              <a:t>Checkbox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08920"/>
            <a:ext cx="8766051" cy="3744416"/>
          </a:xfrm>
        </p:spPr>
        <p:txBody>
          <a:bodyPr/>
          <a:lstStyle/>
          <a:p>
            <a:r>
              <a:rPr lang="fr-FR" dirty="0" smtClean="0"/>
              <a:t>Problème</a:t>
            </a:r>
          </a:p>
          <a:p>
            <a:pPr lvl="1"/>
            <a:r>
              <a:rPr lang="fr-FR" dirty="0" smtClean="0"/>
              <a:t>Comment initialiser le modèle ?</a:t>
            </a:r>
          </a:p>
          <a:p>
            <a:pPr lvl="1"/>
            <a:r>
              <a:rPr lang="fr-FR" dirty="0" smtClean="0"/>
              <a:t>Nous pouvons utiliser </a:t>
            </a:r>
            <a:r>
              <a:rPr lang="fr-FR" dirty="0" err="1" smtClean="0"/>
              <a:t>NgInit</a:t>
            </a:r>
            <a:endParaRPr lang="fr-FR" dirty="0" smtClean="0"/>
          </a:p>
          <a:p>
            <a:pPr lvl="1"/>
            <a:r>
              <a:rPr lang="fr-FR" dirty="0" smtClean="0"/>
              <a:t>Mais nous préférons utiliser un contrôleur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6" y="1556792"/>
            <a:ext cx="7896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31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 de commentaire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75619"/>
            <a:ext cx="78295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8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NGSubmit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poster le formulaire et d'activer le Binding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390775"/>
            <a:ext cx="7781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72" y="4581128"/>
            <a:ext cx="4962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7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NgKeyup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Détecte les touches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4199724" cy="26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60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Ecouter une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watch</a:t>
            </a: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d'écouter une </a:t>
            </a:r>
            <a:r>
              <a:rPr lang="fr-FR" dirty="0" smtClean="0"/>
              <a:t>variable</a:t>
            </a:r>
          </a:p>
          <a:p>
            <a:pPr lvl="1"/>
            <a:r>
              <a:rPr lang="fr-FR" dirty="0" smtClean="0"/>
              <a:t>Si </a:t>
            </a:r>
            <a:r>
              <a:rPr lang="fr-FR" dirty="0"/>
              <a:t>elle venait à être modifiée, </a:t>
            </a:r>
            <a:r>
              <a:rPr lang="fr-FR" dirty="0" smtClean="0"/>
              <a:t>nous pouvons par </a:t>
            </a:r>
            <a:r>
              <a:rPr lang="fr-FR" dirty="0"/>
              <a:t>exemple exécuter une </a:t>
            </a:r>
            <a:r>
              <a:rPr lang="fr-FR" dirty="0" smtClean="0"/>
              <a:t>fonction</a:t>
            </a:r>
          </a:p>
          <a:p>
            <a:pPr lvl="1"/>
            <a:r>
              <a:rPr lang="fr-FR" dirty="0"/>
              <a:t>la valeur </a:t>
            </a:r>
            <a:r>
              <a:rPr lang="fr-FR" dirty="0" err="1"/>
              <a:t>true</a:t>
            </a:r>
            <a:r>
              <a:rPr lang="fr-FR" dirty="0"/>
              <a:t> comme </a:t>
            </a:r>
            <a:r>
              <a:rPr lang="fr-FR" dirty="0" err="1"/>
              <a:t>deuxieme</a:t>
            </a:r>
            <a:r>
              <a:rPr lang="fr-FR" dirty="0"/>
              <a:t> paramètre </a:t>
            </a:r>
            <a:r>
              <a:rPr lang="fr-FR" dirty="0" smtClean="0"/>
              <a:t>indique que la </a:t>
            </a:r>
            <a:r>
              <a:rPr lang="fr-FR" dirty="0"/>
              <a:t>variable </a:t>
            </a:r>
            <a:r>
              <a:rPr lang="fr-FR" dirty="0" smtClean="0"/>
              <a:t>est écoutée récursivement </a:t>
            </a:r>
            <a:r>
              <a:rPr lang="fr-FR" dirty="0"/>
              <a:t>(dans le cas des tableau est des </a:t>
            </a:r>
            <a:r>
              <a:rPr lang="fr-FR" dirty="0" err="1"/>
              <a:t>objects</a:t>
            </a:r>
            <a:r>
              <a:rPr lang="fr-FR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58" y="4365104"/>
            <a:ext cx="49653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8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Ecouter un évènement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la même manière que pour les variables il est possible d'écouter un évènement</a:t>
            </a:r>
          </a:p>
          <a:p>
            <a:pPr lvl="1"/>
            <a:r>
              <a:rPr lang="fr-FR" dirty="0" smtClean="0"/>
              <a:t>Ce qui revient à le surcharger</a:t>
            </a:r>
          </a:p>
          <a:p>
            <a:pPr lvl="1"/>
            <a:r>
              <a:rPr lang="fr-FR" dirty="0" smtClean="0"/>
              <a:t>Méthode on</a:t>
            </a:r>
          </a:p>
          <a:p>
            <a:pPr lvl="1"/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48" y="3451120"/>
            <a:ext cx="4721815" cy="1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7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7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commentaires à nos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" y="1556791"/>
            <a:ext cx="8864842" cy="485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85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Boucle sur les </a:t>
            </a:r>
            <a:r>
              <a:rPr lang="fr-FR" dirty="0" err="1" smtClean="0"/>
              <a:t>Reviews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Rien de nouveau, ajoutons un formulaire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1" y="1916832"/>
            <a:ext cx="897380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8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65364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7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une visualisation dynamique</a:t>
            </a:r>
            <a:endParaRPr lang="fr-F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610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69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NgModel</a:t>
            </a:r>
            <a:r>
              <a:rPr lang="fr-FR" dirty="0" smtClean="0"/>
              <a:t> lie dans les 2 sens un élément de formulaire à une propriété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7148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4067944" cy="280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avec un bouton radio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595563"/>
            <a:ext cx="7800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2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docs.angularjs.org/img/tutorial/tutorial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9166"/>
            <a:ext cx="8208912" cy="527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8517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207</Words>
  <Application>Microsoft Office PowerPoint</Application>
  <PresentationFormat>Affichage à l'écran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cvc</vt:lpstr>
      <vt:lpstr>Présentation PowerPoint</vt:lpstr>
      <vt:lpstr>Two way Data Binding</vt:lpstr>
      <vt:lpstr>Ajout des commentaires à nos produits</vt:lpstr>
      <vt:lpstr>Modification de la vue</vt:lpstr>
      <vt:lpstr>Formulaire</vt:lpstr>
      <vt:lpstr>Avec une visualisation dynamique</vt:lpstr>
      <vt:lpstr>NgModel</vt:lpstr>
      <vt:lpstr>Exemple avec un bouton radio</vt:lpstr>
      <vt:lpstr>Architecture</vt:lpstr>
      <vt:lpstr>Dirty Checking</vt:lpstr>
      <vt:lpstr>Exemple avec une Checkbox</vt:lpstr>
      <vt:lpstr>Contrôleur de commentaire</vt:lpstr>
      <vt:lpstr>NGSubmit</vt:lpstr>
      <vt:lpstr>NgKeyup</vt:lpstr>
      <vt:lpstr>Ecouter une variable</vt:lpstr>
      <vt:lpstr>Ecouter un évènement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168</cp:revision>
  <dcterms:created xsi:type="dcterms:W3CDTF">2000-04-10T19:33:12Z</dcterms:created>
  <dcterms:modified xsi:type="dcterms:W3CDTF">2015-06-01T20:54:22Z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