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Validation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 </a:t>
            </a:r>
            <a:r>
              <a:rPr lang="fr-FR" dirty="0" err="1" smtClean="0"/>
              <a:t>Required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définir une propriété obligatoire</a:t>
            </a:r>
          </a:p>
          <a:p>
            <a:r>
              <a:rPr lang="fr-FR" dirty="0" err="1" smtClean="0"/>
              <a:t>Novalidate</a:t>
            </a:r>
            <a:r>
              <a:rPr lang="fr-FR" dirty="0" smtClean="0"/>
              <a:t> permet de désactiver la validation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7" y="3068960"/>
            <a:ext cx="82200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valid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connaitre l'état de validation du formulaire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5534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4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valid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3093665" cy="5040560"/>
          </a:xfrm>
        </p:spPr>
        <p:txBody>
          <a:bodyPr/>
          <a:lstStyle/>
          <a:p>
            <a:r>
              <a:rPr lang="fr-FR" dirty="0" smtClean="0"/>
              <a:t>Comment poster le formulaire uniquement si le formulaire est valide ?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7" y="980728"/>
            <a:ext cx="58959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5589240"/>
            <a:ext cx="8124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9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4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9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Validation 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65" y="213285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4653136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9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Modernizr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720178" cy="5040560"/>
          </a:xfrm>
        </p:spPr>
        <p:txBody>
          <a:bodyPr/>
          <a:lstStyle/>
          <a:p>
            <a:r>
              <a:rPr lang="fr-FR" dirty="0" smtClean="0"/>
              <a:t>Permet de faire fonctionner du HTML 5, CSS 3 et </a:t>
            </a:r>
            <a:r>
              <a:rPr lang="fr-FR" dirty="0" err="1" smtClean="0"/>
              <a:t>Angular</a:t>
            </a:r>
            <a:r>
              <a:rPr lang="fr-FR" dirty="0" smtClean="0"/>
              <a:t> sur des vieux navigateurs</a:t>
            </a:r>
          </a:p>
          <a:p>
            <a:r>
              <a:rPr lang="fr-FR" dirty="0" smtClean="0"/>
              <a:t>Emulation </a:t>
            </a:r>
            <a:r>
              <a:rPr lang="fr-FR" smtClean="0"/>
              <a:t>des </a:t>
            </a:r>
            <a:r>
              <a:rPr lang="fr-FR" smtClean="0"/>
              <a:t>fonctionnalités</a:t>
            </a:r>
            <a:endParaRPr lang="fr-FR" dirty="0" smtClean="0"/>
          </a:p>
          <a:p>
            <a:r>
              <a:rPr lang="fr-FR" dirty="0" smtClean="0"/>
              <a:t>Il suffit d'inclure modernizr.js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89240"/>
            <a:ext cx="2066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90" y="1268760"/>
            <a:ext cx="42195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6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149</Words>
  <Application>Microsoft Office PowerPoint</Application>
  <PresentationFormat>Affichage à l'écran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Attribut Required</vt:lpstr>
      <vt:lpstr>$valid</vt:lpstr>
      <vt:lpstr>$valid</vt:lpstr>
      <vt:lpstr>Les CSS de validation</vt:lpstr>
      <vt:lpstr>CSS de validation</vt:lpstr>
      <vt:lpstr>Validation automatique</vt:lpstr>
      <vt:lpstr>Modernizr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167</cp:revision>
  <dcterms:created xsi:type="dcterms:W3CDTF">2000-04-10T19:33:12Z</dcterms:created>
  <dcterms:modified xsi:type="dcterms:W3CDTF">2017-05-02T14:53:24Z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