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264" r:id="rId2"/>
    <p:sldId id="265" r:id="rId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3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AngularJS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10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Animation</a:t>
            </a:r>
          </a:p>
        </p:txBody>
      </p:sp>
      <p:pic>
        <p:nvPicPr>
          <p:cNvPr id="2051" name="Picture 5" descr="AngularJS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60575"/>
            <a:ext cx="66198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Animation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Nécessite angular-animate.js et </a:t>
            </a:r>
            <a:r>
              <a:rPr lang="fr-FR" dirty="0" smtClean="0"/>
              <a:t>jQuery</a:t>
            </a:r>
            <a:endParaRPr lang="fr-FR" dirty="0" smtClean="0"/>
          </a:p>
          <a:p>
            <a:r>
              <a:rPr lang="fr-FR" dirty="0" smtClean="0"/>
              <a:t>Basé sur jQuery</a:t>
            </a:r>
          </a:p>
          <a:p>
            <a:r>
              <a:rPr lang="fr-FR" dirty="0" smtClean="0"/>
              <a:t>Basé sur </a:t>
            </a:r>
            <a:r>
              <a:rPr lang="fr-FR" smtClean="0"/>
              <a:t>les </a:t>
            </a:r>
            <a:r>
              <a:rPr lang="fr-FR" smtClean="0"/>
              <a:t>CSS 3</a:t>
            </a:r>
            <a:endParaRPr lang="fr-FR" dirty="0" smtClean="0"/>
          </a:p>
          <a:p>
            <a:r>
              <a:rPr lang="fr-FR" dirty="0" smtClean="0"/>
              <a:t>Nécessite une bonne maitrise des </a:t>
            </a:r>
            <a:r>
              <a:rPr lang="fr-FR" dirty="0" smtClean="0"/>
              <a:t>CSS et jQuery</a:t>
            </a:r>
            <a:endParaRPr lang="fr-FR" dirty="0" smtClean="0"/>
          </a:p>
          <a:p>
            <a:r>
              <a:rPr lang="fr-FR" dirty="0" smtClean="0"/>
              <a:t>Voir </a:t>
            </a:r>
            <a:r>
              <a:rPr lang="fr-FR" dirty="0" smtClean="0"/>
              <a:t>l'exercice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397498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2875</TotalTime>
  <Words>26</Words>
  <Application>Microsoft Office PowerPoint</Application>
  <PresentationFormat>Affichage à l'écran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cvc</vt:lpstr>
      <vt:lpstr>Présentation PowerPoint</vt:lpstr>
      <vt:lpstr>Animation</vt:lpstr>
    </vt:vector>
  </TitlesOfParts>
  <Company>jkhjkjkh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185</cp:revision>
  <dcterms:created xsi:type="dcterms:W3CDTF">2000-04-10T19:33:12Z</dcterms:created>
  <dcterms:modified xsi:type="dcterms:W3CDTF">2015-05-23T21:12:34Z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