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66" r:id="rId4"/>
    <p:sldId id="273" r:id="rId5"/>
    <p:sldId id="268" r:id="rId6"/>
    <p:sldId id="269" r:id="rId7"/>
    <p:sldId id="270" r:id="rId8"/>
    <p:sldId id="274" r:id="rId9"/>
    <p:sldId id="271" r:id="rId10"/>
    <p:sldId id="272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AngularJS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11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Routing</a:t>
            </a:r>
            <a:endParaRPr lang="fr-FR" altLang="fr-FR" dirty="0" smtClean="0"/>
          </a:p>
        </p:txBody>
      </p:sp>
      <p:pic>
        <p:nvPicPr>
          <p:cNvPr id="2051" name="Picture 5" descr="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6198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Attente </a:t>
            </a:r>
            <a:r>
              <a:rPr lang="fr-FR" dirty="0"/>
              <a:t>des réponses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</a:t>
            </a:r>
            <a:r>
              <a:rPr lang="fr-FR" dirty="0" smtClean="0"/>
              <a:t>possible </a:t>
            </a:r>
            <a:r>
              <a:rPr lang="fr-FR" dirty="0"/>
              <a:t>de rendre l’expérience de l’utilisateur plus agréable et intuitive, en acquérant les résultats avant l’affichage de l’ensemble de la page.</a:t>
            </a:r>
          </a:p>
          <a:p>
            <a:pPr lvl="1"/>
            <a:r>
              <a:rPr lang="fr-FR" dirty="0" smtClean="0"/>
              <a:t>Cette </a:t>
            </a:r>
            <a:r>
              <a:rPr lang="fr-FR" dirty="0"/>
              <a:t>action est à réaliser au routage de l’application, dans le fichier </a:t>
            </a:r>
            <a:r>
              <a:rPr lang="fr-FR" dirty="0" smtClean="0"/>
              <a:t>app.js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S’ajoute </a:t>
            </a:r>
            <a:r>
              <a:rPr lang="fr-FR" dirty="0"/>
              <a:t>la propriété </a:t>
            </a:r>
            <a:r>
              <a:rPr lang="fr-FR" dirty="0" err="1"/>
              <a:t>resolve</a:t>
            </a:r>
            <a:r>
              <a:rPr lang="fr-FR" dirty="0"/>
              <a:t>, permettant l’appel à toute fonction ou service dont on souhaite attendre la réponse avant le chargement de la page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17032"/>
            <a:ext cx="6084168" cy="13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2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Quand l'application grossit il peut être nécessaire de fractionner le site</a:t>
            </a:r>
          </a:p>
          <a:p>
            <a:r>
              <a:rPr lang="fr-FR" dirty="0" smtClean="0"/>
              <a:t>Le routage permet de définir des nouveaux routages d'URL</a:t>
            </a:r>
          </a:p>
          <a:p>
            <a:r>
              <a:rPr lang="fr-FR" dirty="0" smtClean="0"/>
              <a:t>Utilise l'</a:t>
            </a:r>
            <a:r>
              <a:rPr lang="fr-FR" dirty="0" err="1" smtClean="0"/>
              <a:t>IoD</a:t>
            </a:r>
            <a:endParaRPr lang="fr-FR" dirty="0" smtClean="0"/>
          </a:p>
          <a:p>
            <a:r>
              <a:rPr lang="fr-FR" dirty="0" smtClean="0"/>
              <a:t>Nécessite ng-route.js</a:t>
            </a:r>
          </a:p>
          <a:p>
            <a:r>
              <a:rPr lang="fr-FR" dirty="0" smtClean="0"/>
              <a:t>Le contrôleur nécessite une dépendance à </a:t>
            </a:r>
            <a:r>
              <a:rPr lang="fr-FR" dirty="0" err="1" smtClean="0"/>
              <a:t>ngRoute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85184"/>
            <a:ext cx="5433685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2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NgRoute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4039709" cy="5040560"/>
          </a:xfrm>
        </p:spPr>
        <p:txBody>
          <a:bodyPr/>
          <a:lstStyle/>
          <a:p>
            <a:r>
              <a:rPr lang="fr-FR" dirty="0" smtClean="0"/>
              <a:t>Permet de définir les routes</a:t>
            </a:r>
          </a:p>
          <a:p>
            <a:r>
              <a:rPr lang="fr-FR" dirty="0" err="1" smtClean="0"/>
              <a:t>When</a:t>
            </a:r>
            <a:r>
              <a:rPr lang="fr-FR" dirty="0" smtClean="0"/>
              <a:t> route en fonction de l'URL</a:t>
            </a:r>
          </a:p>
          <a:p>
            <a:r>
              <a:rPr lang="fr-FR" dirty="0" smtClean="0"/>
              <a:t>Un contrôleur par route</a:t>
            </a:r>
          </a:p>
          <a:p>
            <a:r>
              <a:rPr lang="fr-FR" dirty="0" smtClean="0"/>
              <a:t>: signifie une variable</a:t>
            </a:r>
          </a:p>
          <a:p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794" y="1124744"/>
            <a:ext cx="517632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19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locationProvider</a:t>
            </a:r>
            <a:r>
              <a:rPr lang="fr-FR" dirty="0" smtClean="0"/>
              <a:t> et </a:t>
            </a:r>
            <a:r>
              <a:rPr lang="fr-FR" dirty="0" err="1" smtClean="0"/>
              <a:t>hashbang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préfix de la route est #</a:t>
            </a:r>
          </a:p>
          <a:p>
            <a:r>
              <a:rPr lang="fr-FR" dirty="0" smtClean="0"/>
              <a:t>Compatible avec les vieux navigateurs pour l’historique</a:t>
            </a:r>
          </a:p>
          <a:p>
            <a:pPr lvl="1"/>
            <a:r>
              <a:rPr lang="fr-FR" dirty="0" smtClean="0"/>
              <a:t>URL Rewriting impossible</a:t>
            </a:r>
          </a:p>
          <a:p>
            <a:r>
              <a:rPr lang="fr-FR" dirty="0" smtClean="0"/>
              <a:t>Sur les nouveau navigateur il est possible de modifier l’URL</a:t>
            </a:r>
          </a:p>
          <a:p>
            <a:pPr marL="457200" lvl="1" indent="0">
              <a:buNone/>
            </a:pPr>
            <a:r>
              <a:rPr lang="fr-FR" dirty="0" err="1"/>
              <a:t>function</a:t>
            </a:r>
            <a:r>
              <a:rPr lang="fr-FR" dirty="0"/>
              <a:t>($</a:t>
            </a:r>
            <a:r>
              <a:rPr lang="fr-FR" dirty="0" err="1"/>
              <a:t>locationProvider</a:t>
            </a:r>
            <a:r>
              <a:rPr lang="fr-FR" dirty="0"/>
              <a:t>) {</a:t>
            </a:r>
          </a:p>
          <a:p>
            <a:pPr marL="457200" lvl="1" indent="0">
              <a:buNone/>
            </a:pPr>
            <a:r>
              <a:rPr lang="fr-FR" dirty="0"/>
              <a:t>    $locationProvider.html5Mode(</a:t>
            </a:r>
            <a:r>
              <a:rPr lang="fr-FR" dirty="0" err="1"/>
              <a:t>true</a:t>
            </a:r>
            <a:r>
              <a:rPr lang="fr-FR" dirty="0"/>
              <a:t>);</a:t>
            </a:r>
          </a:p>
          <a:p>
            <a:pPr marL="457200" lvl="1" indent="0">
              <a:buNone/>
            </a:pPr>
            <a:r>
              <a:rPr lang="fr-FR" dirty="0"/>
              <a:t>    $</a:t>
            </a:r>
            <a:r>
              <a:rPr lang="fr-FR" dirty="0" err="1"/>
              <a:t>locationProvider.hashPrefix</a:t>
            </a:r>
            <a:r>
              <a:rPr lang="fr-FR" dirty="0"/>
              <a:t>('!');</a:t>
            </a:r>
          </a:p>
          <a:p>
            <a:pPr marL="457200" lvl="1" indent="0">
              <a:buNone/>
            </a:pPr>
            <a:r>
              <a:rPr lang="fr-FR" dirty="0"/>
              <a:t>  </a:t>
            </a:r>
            <a:r>
              <a:rPr lang="fr-FR" dirty="0" smtClean="0"/>
              <a:t>}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example.com</a:t>
            </a:r>
            <a:r>
              <a:rPr lang="en-US" dirty="0"/>
              <a:t>/#!/a -&gt; </a:t>
            </a:r>
            <a:r>
              <a:rPr lang="en-US" dirty="0" smtClean="0"/>
              <a:t>se </a:t>
            </a:r>
            <a:r>
              <a:rPr lang="en-US" dirty="0" err="1" smtClean="0"/>
              <a:t>réécrit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example.com/a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771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Contrôleur routé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contrôleur doit être défini</a:t>
            </a:r>
          </a:p>
          <a:p>
            <a:pPr lvl="1"/>
            <a:r>
              <a:rPr lang="fr-FR" dirty="0" err="1" smtClean="0"/>
              <a:t>IoD</a:t>
            </a:r>
            <a:r>
              <a:rPr lang="fr-FR" dirty="0" smtClean="0"/>
              <a:t> $http si besoin</a:t>
            </a:r>
          </a:p>
          <a:p>
            <a:r>
              <a:rPr lang="fr-FR" dirty="0"/>
              <a:t>Contrôleur routé avec </a:t>
            </a:r>
            <a:r>
              <a:rPr lang="fr-FR" dirty="0" smtClean="0"/>
              <a:t>paramètre</a:t>
            </a:r>
          </a:p>
          <a:p>
            <a:pPr lvl="1"/>
            <a:r>
              <a:rPr lang="fr-FR" dirty="0"/>
              <a:t>Les contrôleurs routés avec un paramètre (:</a:t>
            </a:r>
            <a:r>
              <a:rPr lang="fr-FR" dirty="0" err="1"/>
              <a:t>phoneId</a:t>
            </a:r>
            <a:r>
              <a:rPr lang="fr-FR" dirty="0"/>
              <a:t>) peuvent récupérer par </a:t>
            </a:r>
            <a:r>
              <a:rPr lang="fr-FR" dirty="0" err="1"/>
              <a:t>IoD</a:t>
            </a:r>
            <a:r>
              <a:rPr lang="fr-FR" dirty="0"/>
              <a:t> $</a:t>
            </a:r>
            <a:r>
              <a:rPr lang="fr-FR" dirty="0" err="1"/>
              <a:t>routeParams</a:t>
            </a:r>
            <a:endParaRPr lang="fr-FR" dirty="0"/>
          </a:p>
          <a:p>
            <a:pPr lvl="1"/>
            <a:r>
              <a:rPr lang="fr-FR" dirty="0"/>
              <a:t>$</a:t>
            </a:r>
            <a:r>
              <a:rPr lang="fr-FR" dirty="0" err="1"/>
              <a:t>routeParams</a:t>
            </a:r>
            <a:r>
              <a:rPr lang="fr-FR" dirty="0"/>
              <a:t> déduit automatiquement les paramètres :</a:t>
            </a:r>
            <a:r>
              <a:rPr lang="fr-FR" dirty="0" err="1"/>
              <a:t>params</a:t>
            </a:r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149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Contrôleur routé avec paramètre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contrôleurs routés avec un paramètre (:</a:t>
            </a:r>
            <a:r>
              <a:rPr lang="fr-FR" dirty="0" err="1" smtClean="0"/>
              <a:t>phoneId</a:t>
            </a:r>
            <a:r>
              <a:rPr lang="fr-FR" dirty="0" smtClean="0"/>
              <a:t>) peuvent récupérer par </a:t>
            </a:r>
            <a:r>
              <a:rPr lang="fr-FR" dirty="0" err="1" smtClean="0"/>
              <a:t>IoD</a:t>
            </a:r>
            <a:r>
              <a:rPr lang="fr-FR" dirty="0"/>
              <a:t> </a:t>
            </a:r>
            <a:r>
              <a:rPr lang="fr-FR" dirty="0" smtClean="0"/>
              <a:t>$</a:t>
            </a:r>
            <a:r>
              <a:rPr lang="fr-FR" dirty="0" err="1" smtClean="0"/>
              <a:t>routeParams</a:t>
            </a:r>
            <a:endParaRPr lang="fr-FR" dirty="0" smtClean="0"/>
          </a:p>
          <a:p>
            <a:r>
              <a:rPr lang="fr-FR" dirty="0" smtClean="0"/>
              <a:t>$</a:t>
            </a:r>
            <a:r>
              <a:rPr lang="fr-FR" dirty="0" err="1" smtClean="0"/>
              <a:t>routeParams</a:t>
            </a:r>
            <a:r>
              <a:rPr lang="fr-FR" dirty="0" smtClean="0"/>
              <a:t> déduit automatiquement les paramètres :</a:t>
            </a:r>
            <a:r>
              <a:rPr lang="fr-FR" dirty="0" err="1" smtClean="0"/>
              <a:t>params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49117"/>
            <a:ext cx="8002705" cy="128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5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Template de page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définir le </a:t>
            </a:r>
            <a:r>
              <a:rPr lang="fr-FR" dirty="0" err="1" smtClean="0"/>
              <a:t>template</a:t>
            </a:r>
            <a:r>
              <a:rPr lang="fr-FR" dirty="0" smtClean="0"/>
              <a:t> de toutes les pages</a:t>
            </a:r>
          </a:p>
          <a:p>
            <a:r>
              <a:rPr lang="fr-FR" dirty="0" smtClean="0"/>
              <a:t>Principe de Master Page</a:t>
            </a:r>
          </a:p>
          <a:p>
            <a:r>
              <a:rPr lang="fr-FR" dirty="0" smtClean="0"/>
              <a:t>Doit inclure tous les scripts</a:t>
            </a:r>
          </a:p>
          <a:p>
            <a:r>
              <a:rPr lang="fr-FR" dirty="0" smtClean="0"/>
              <a:t>Les pages filles sont retrouvées par routage</a:t>
            </a:r>
          </a:p>
          <a:p>
            <a:pPr lvl="1"/>
            <a:r>
              <a:rPr lang="fr-FR" dirty="0" smtClean="0"/>
              <a:t>Elles n'ont pas de script</a:t>
            </a:r>
          </a:p>
          <a:p>
            <a:r>
              <a:rPr lang="fr-FR" smtClean="0"/>
              <a:t>Il </a:t>
            </a:r>
            <a:r>
              <a:rPr lang="fr-FR" dirty="0" smtClean="0"/>
              <a:t>existe d'autre écriture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21741"/>
            <a:ext cx="4755150" cy="78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941168"/>
            <a:ext cx="2992723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5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URL Rewriting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$location permet de réécrire l’URL</a:t>
            </a:r>
          </a:p>
          <a:p>
            <a:r>
              <a:rPr lang="fr-FR" dirty="0" smtClean="0"/>
              <a:t>En mode HTML 5 uniquement</a:t>
            </a:r>
            <a:endParaRPr lang="en-US" dirty="0" smtClean="0"/>
          </a:p>
          <a:p>
            <a:pPr marL="457200" lvl="1" indent="0">
              <a:buNone/>
            </a:pPr>
            <a:r>
              <a:rPr lang="fr-FR" sz="1800" dirty="0" err="1"/>
              <a:t>function</a:t>
            </a:r>
            <a:r>
              <a:rPr lang="fr-FR" sz="1800" dirty="0"/>
              <a:t>($</a:t>
            </a:r>
            <a:r>
              <a:rPr lang="fr-FR" sz="1800" dirty="0" err="1"/>
              <a:t>locationProvider</a:t>
            </a:r>
            <a:r>
              <a:rPr lang="fr-FR" sz="1800" dirty="0"/>
              <a:t>) {</a:t>
            </a:r>
          </a:p>
          <a:p>
            <a:pPr marL="457200" lvl="1" indent="0">
              <a:buNone/>
            </a:pPr>
            <a:r>
              <a:rPr lang="fr-FR" sz="1800" dirty="0"/>
              <a:t>    $locationProvider.html5Mode(</a:t>
            </a:r>
            <a:r>
              <a:rPr lang="fr-FR" sz="1800" dirty="0" err="1"/>
              <a:t>true</a:t>
            </a:r>
            <a:r>
              <a:rPr lang="fr-FR" sz="1800" dirty="0"/>
              <a:t>);</a:t>
            </a:r>
          </a:p>
          <a:p>
            <a:pPr marL="457200" lvl="1" indent="0">
              <a:buNone/>
            </a:pPr>
            <a:r>
              <a:rPr lang="fr-FR" sz="1800" dirty="0" smtClean="0"/>
              <a:t>},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  </a:t>
            </a:r>
            <a:r>
              <a:rPr lang="fr-FR" sz="1800" dirty="0" err="1"/>
              <a:t>function</a:t>
            </a:r>
            <a:r>
              <a:rPr lang="fr-FR" sz="1800" dirty="0"/>
              <a:t>($location) </a:t>
            </a:r>
            <a:r>
              <a:rPr lang="fr-FR" sz="1800" dirty="0" smtClean="0"/>
              <a:t>{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    $</a:t>
            </a:r>
            <a:r>
              <a:rPr lang="fr-FR" sz="1800" dirty="0" err="1"/>
              <a:t>location.path</a:t>
            </a:r>
            <a:r>
              <a:rPr lang="fr-FR" sz="1800" dirty="0"/>
              <a:t>('/</a:t>
            </a:r>
            <a:r>
              <a:rPr lang="fr-FR" sz="1800" dirty="0" err="1"/>
              <a:t>foo</a:t>
            </a:r>
            <a:r>
              <a:rPr lang="fr-FR" sz="1800" dirty="0"/>
              <a:t>');</a:t>
            </a:r>
          </a:p>
          <a:p>
            <a:pPr marL="457200" lvl="1" indent="0">
              <a:buNone/>
            </a:pPr>
            <a:r>
              <a:rPr lang="fr-FR" sz="1800" dirty="0"/>
              <a:t>    $</a:t>
            </a:r>
            <a:r>
              <a:rPr lang="fr-FR" sz="1800" dirty="0" err="1"/>
              <a:t>location.absUrl</a:t>
            </a:r>
            <a:r>
              <a:rPr lang="fr-FR" sz="1800" dirty="0"/>
              <a:t>() === 'http://</a:t>
            </a:r>
            <a:r>
              <a:rPr lang="fr-FR" sz="1800" dirty="0" smtClean="0"/>
              <a:t>example.com/</a:t>
            </a:r>
            <a:r>
              <a:rPr lang="fr-FR" sz="1800" dirty="0" err="1" smtClean="0"/>
              <a:t>foo</a:t>
            </a:r>
            <a:r>
              <a:rPr lang="fr-FR" sz="1800" dirty="0" smtClean="0"/>
              <a:t>‘</a:t>
            </a:r>
          </a:p>
          <a:p>
            <a:pPr marL="457200" lvl="1" indent="0">
              <a:buNone/>
            </a:pPr>
            <a:r>
              <a:rPr lang="fr-FR" sz="180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869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Attente des réponses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des informations que l’on souhaite faire apparaître dans notre application provient d’une API </a:t>
            </a:r>
            <a:r>
              <a:rPr lang="fr-FR" dirty="0" smtClean="0"/>
              <a:t> avec </a:t>
            </a:r>
            <a:r>
              <a:rPr lang="fr-FR" dirty="0"/>
              <a:t>un temps de réponse assez long. </a:t>
            </a:r>
            <a:r>
              <a:rPr lang="fr-FR" dirty="0" smtClean="0"/>
              <a:t>Le résultat </a:t>
            </a:r>
            <a:r>
              <a:rPr lang="fr-FR" dirty="0"/>
              <a:t>des requêtes n’apparaît qu’après l’affichage du corps statique (HTML) de notre page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44329"/>
            <a:ext cx="3024336" cy="129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33" y="4372019"/>
            <a:ext cx="2959621" cy="126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51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</TotalTime>
  <Words>365</Words>
  <Application>Microsoft Office PowerPoint</Application>
  <PresentationFormat>Affichage à l'écran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Monotype Sorts</vt:lpstr>
      <vt:lpstr>Times New Roman</vt:lpstr>
      <vt:lpstr>cvc</vt:lpstr>
      <vt:lpstr>Présentation PowerPoint</vt:lpstr>
      <vt:lpstr>Routage</vt:lpstr>
      <vt:lpstr>NgRoute</vt:lpstr>
      <vt:lpstr>$locationProvider et hashbang</vt:lpstr>
      <vt:lpstr>Contrôleur routé</vt:lpstr>
      <vt:lpstr>Contrôleur routé avec paramètre</vt:lpstr>
      <vt:lpstr>Template de page</vt:lpstr>
      <vt:lpstr>URL Rewriting</vt:lpstr>
      <vt:lpstr>Attente des réponses</vt:lpstr>
      <vt:lpstr>Attente des réponses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176</cp:revision>
  <dcterms:created xsi:type="dcterms:W3CDTF">2000-04-10T19:33:12Z</dcterms:created>
  <dcterms:modified xsi:type="dcterms:W3CDTF">2016-11-17T21:44:30Z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