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74" r:id="rId4"/>
    <p:sldId id="266" r:id="rId5"/>
    <p:sldId id="267" r:id="rId6"/>
    <p:sldId id="268" r:id="rId7"/>
    <p:sldId id="269" r:id="rId8"/>
    <p:sldId id="276" r:id="rId9"/>
    <p:sldId id="270" r:id="rId10"/>
    <p:sldId id="271" r:id="rId11"/>
    <p:sldId id="272" r:id="rId12"/>
    <p:sldId id="273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8" d="100"/>
          <a:sy n="68" d="100"/>
        </p:scale>
        <p:origin x="13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20262" y="396642"/>
            <a:ext cx="370043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&lt;*s*o*u*r*c*e*&gt;*5*0*6*l*1*-*7*-*3*3*&lt;*/*s*o*u*r*c*e*&gt;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1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Ajax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Promise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717032"/>
            <a:ext cx="8766051" cy="2736304"/>
          </a:xfrm>
        </p:spPr>
        <p:txBody>
          <a:bodyPr/>
          <a:lstStyle/>
          <a:p>
            <a:r>
              <a:rPr lang="fr-FR" dirty="0" smtClean="0"/>
              <a:t>$http retourne un objet Promise en cas de succès</a:t>
            </a:r>
          </a:p>
          <a:p>
            <a:r>
              <a:rPr lang="fr-FR" dirty="0" smtClean="0"/>
              <a:t>Data contient le JSON retourné</a:t>
            </a:r>
          </a:p>
          <a:p>
            <a:r>
              <a:rPr lang="fr-FR" dirty="0" smtClean="0"/>
              <a:t>Où les data vont être stockées ?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5900"/>
            <a:ext cx="57912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3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743350"/>
            <a:ext cx="8766051" cy="2709986"/>
          </a:xfrm>
        </p:spPr>
        <p:txBody>
          <a:bodyPr/>
          <a:lstStyle/>
          <a:p>
            <a:r>
              <a:rPr lang="fr-FR" sz="2400" dirty="0" smtClean="0"/>
              <a:t>Le modèle store stocke les data</a:t>
            </a:r>
          </a:p>
          <a:p>
            <a:r>
              <a:rPr lang="fr-FR" sz="2400" dirty="0" smtClean="0"/>
              <a:t>La requête étant asynchrone il faut initialiser store avec des données </a:t>
            </a:r>
            <a:endParaRPr lang="fr-FR" sz="2400" dirty="0" smtClean="0"/>
          </a:p>
          <a:p>
            <a:r>
              <a:rPr lang="fr-FR" sz="2400" dirty="0" smtClean="0"/>
              <a:t>En </a:t>
            </a:r>
            <a:r>
              <a:rPr lang="fr-FR" sz="2400" dirty="0" smtClean="0"/>
              <a:t>cas d'erreur la méthode </a:t>
            </a:r>
            <a:r>
              <a:rPr lang="fr-FR" sz="2400" dirty="0" err="1" smtClean="0"/>
              <a:t>error</a:t>
            </a:r>
            <a:r>
              <a:rPr lang="fr-FR" sz="2400" dirty="0" smtClean="0"/>
              <a:t> est appelée</a:t>
            </a:r>
            <a:endParaRPr lang="fr-F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905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74" y="5013176"/>
            <a:ext cx="2543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2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méthodes 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verbes classiques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Pour les verbes non classiques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867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274545"/>
            <a:ext cx="58578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propose un module de cache très simple à mettre en </a:t>
            </a:r>
            <a:r>
              <a:rPr lang="fr-FR" dirty="0" err="1"/>
              <a:t>oeuvre</a:t>
            </a:r>
            <a:r>
              <a:rPr lang="fr-FR" dirty="0"/>
              <a:t>, en initialisant la propriété ‘cache’ du service $http à ‘</a:t>
            </a:r>
            <a:r>
              <a:rPr lang="fr-FR" dirty="0" err="1"/>
              <a:t>true</a:t>
            </a:r>
            <a:r>
              <a:rPr lang="fr-FR" smtClean="0"/>
              <a:t>’</a:t>
            </a:r>
          </a:p>
          <a:p>
            <a:pPr lvl="1"/>
            <a:r>
              <a:rPr lang="fr-FR" smtClean="0"/>
              <a:t>$</a:t>
            </a:r>
            <a:r>
              <a:rPr lang="fr-FR" dirty="0" err="1"/>
              <a:t>http.get</a:t>
            </a:r>
            <a:r>
              <a:rPr lang="fr-FR" dirty="0"/>
              <a:t>(URL, { cache: </a:t>
            </a:r>
            <a:r>
              <a:rPr lang="fr-FR" dirty="0" err="1"/>
              <a:t>true</a:t>
            </a:r>
            <a:r>
              <a:rPr lang="fr-FR" dirty="0"/>
              <a:t> })</a:t>
            </a:r>
          </a:p>
          <a:p>
            <a:pPr lvl="1"/>
            <a:r>
              <a:rPr lang="fr-FR" dirty="0" smtClean="0"/>
              <a:t>Ainsi</a:t>
            </a:r>
            <a:r>
              <a:rPr lang="fr-FR" dirty="0"/>
              <a:t>, la première fois que le service $http enverra une requête à une URL, la réponse  sera stockée dans un cache nommé $http.</a:t>
            </a:r>
          </a:p>
          <a:p>
            <a:pPr lvl="1"/>
            <a:r>
              <a:rPr lang="fr-FR" dirty="0" smtClean="0"/>
              <a:t>Ce </a:t>
            </a:r>
            <a:r>
              <a:rPr lang="fr-FR" dirty="0"/>
              <a:t>cache est accessible grâce au service $</a:t>
            </a:r>
            <a:r>
              <a:rPr lang="fr-FR" dirty="0" err="1"/>
              <a:t>cacheFactory</a:t>
            </a:r>
            <a:r>
              <a:rPr lang="fr-FR" dirty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41168"/>
            <a:ext cx="6816663" cy="148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8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D'où viennent les données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Généralement du Web</a:t>
            </a:r>
          </a:p>
          <a:p>
            <a:r>
              <a:rPr lang="fr-FR" dirty="0" smtClean="0"/>
              <a:t>Au format JSON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avons donc besoin d'un service REST</a:t>
            </a:r>
          </a:p>
          <a:p>
            <a:r>
              <a:rPr lang="fr-FR" dirty="0" smtClean="0"/>
              <a:t>Nous avons besoin d'un client Ajax</a:t>
            </a:r>
          </a:p>
          <a:p>
            <a:pPr lvl="1"/>
            <a:r>
              <a:rPr lang="fr-FR" dirty="0" smtClean="0"/>
              <a:t>XHR (</a:t>
            </a:r>
            <a:r>
              <a:rPr lang="fr-FR" dirty="0" err="1" smtClean="0"/>
              <a:t>Xml</a:t>
            </a:r>
            <a:r>
              <a:rPr lang="fr-FR" dirty="0" smtClean="0"/>
              <a:t> HTTP </a:t>
            </a:r>
            <a:r>
              <a:rPr lang="fr-FR" dirty="0" err="1" smtClean="0"/>
              <a:t>Request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13" y="2556892"/>
            <a:ext cx="4171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590453"/>
          </a:xfrm>
        </p:spPr>
        <p:txBody>
          <a:bodyPr/>
          <a:lstStyle/>
          <a:p>
            <a:r>
              <a:rPr lang="fr-FR" dirty="0" smtClean="0"/>
              <a:t>JavaScript Object Notation (JSON) est un format de transfert de données simple et léger</a:t>
            </a:r>
          </a:p>
          <a:p>
            <a:pPr lvl="1"/>
            <a:r>
              <a:rPr lang="fr-FR" dirty="0" smtClean="0"/>
              <a:t>À base de texte</a:t>
            </a:r>
          </a:p>
          <a:p>
            <a:pPr lvl="1"/>
            <a:r>
              <a:rPr lang="fr-FR" dirty="0" smtClean="0"/>
              <a:t>Ne dépend pas du langage</a:t>
            </a:r>
          </a:p>
          <a:p>
            <a:pPr lvl="2"/>
            <a:r>
              <a:rPr lang="fr-FR" dirty="0" smtClean="0"/>
              <a:t>Malgré son nom comportant la mention de JavaScript</a:t>
            </a:r>
          </a:p>
          <a:p>
            <a:r>
              <a:rPr lang="fr-FR" dirty="0" smtClean="0"/>
              <a:t>Les propriétés des objets sont sérialisés sous la forme de paires nom/valeur</a:t>
            </a:r>
          </a:p>
          <a:p>
            <a:pPr lvl="1"/>
            <a:r>
              <a:rPr lang="fr-FR" dirty="0" smtClean="0"/>
              <a:t>Les méthodes ne sont pas sérialisées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701609" y="4509120"/>
            <a:ext cx="7814384" cy="1733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ourier New" pitchFamily="49" charset="0"/>
                <a:ea typeface="Calibri"/>
                <a:cs typeface="Courier New" pitchFamily="49" charset="0"/>
              </a:rPr>
              <a:t>{"Curriculum":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ourier New" pitchFamily="49" charset="0"/>
                <a:ea typeface="Calibri"/>
                <a:cs typeface="Courier New" pitchFamily="49" charset="0"/>
              </a:rPr>
              <a:t>  "id": "a09f8e8f-b654-496f-983e-55badee445b1",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ourier New" pitchFamily="49" charset="0"/>
                <a:ea typeface="Calibri"/>
                <a:cs typeface="Courier New" pitchFamily="49" charset="0"/>
              </a:rPr>
              <a:t>  "title": ".NET"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ourier New" pitchFamily="49" charset="0"/>
                <a:ea typeface="Calibri"/>
                <a:cs typeface="Courier New" pitchFamily="49" charset="0"/>
              </a:rPr>
              <a:t>}}</a:t>
            </a:r>
            <a:endParaRPr lang="en-US" sz="18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9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 chercher un objet JSON via une URI</a:t>
            </a:r>
          </a:p>
          <a:p>
            <a:r>
              <a:rPr lang="fr-FR" dirty="0" smtClean="0"/>
              <a:t>Utilise XHR</a:t>
            </a:r>
          </a:p>
          <a:p>
            <a:r>
              <a:rPr lang="fr-FR" dirty="0" smtClean="0"/>
              <a:t>Similaire à l'objet $</a:t>
            </a:r>
            <a:r>
              <a:rPr lang="fr-FR" dirty="0" err="1" smtClean="0"/>
              <a:t>ajax</a:t>
            </a:r>
            <a:r>
              <a:rPr lang="fr-FR" dirty="0" smtClean="0"/>
              <a:t> de jQuery</a:t>
            </a:r>
          </a:p>
          <a:p>
            <a:r>
              <a:rPr lang="fr-FR" dirty="0" smtClean="0"/>
              <a:t>Requêtes asynchrone</a:t>
            </a:r>
          </a:p>
          <a:p>
            <a:r>
              <a:rPr lang="fr-FR" dirty="0" smtClean="0"/>
              <a:t>Retourne un objet Promise </a:t>
            </a:r>
            <a:r>
              <a:rPr lang="fr-FR" dirty="0" err="1" smtClean="0"/>
              <a:t>success</a:t>
            </a:r>
            <a:r>
              <a:rPr lang="fr-FR" dirty="0" smtClean="0"/>
              <a:t> ou </a:t>
            </a:r>
            <a:r>
              <a:rPr lang="fr-FR" dirty="0" err="1" smtClean="0"/>
              <a:t>fail</a:t>
            </a:r>
            <a:endParaRPr lang="fr-FR" dirty="0" smtClean="0"/>
          </a:p>
          <a:p>
            <a:r>
              <a:rPr lang="fr-FR" dirty="0" smtClean="0"/>
              <a:t>Compatible avec les différents protocoles HTTP</a:t>
            </a:r>
          </a:p>
          <a:p>
            <a:r>
              <a:rPr lang="fr-FR" dirty="0" smtClean="0"/>
              <a:t>Exemple GET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157192"/>
            <a:ext cx="2800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requêtes GET peut avoir des paramètres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Peut se réécrire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Fonctionne avec des protocoles (VERBS) non standards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353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44" y="3573016"/>
            <a:ext cx="5362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5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simplifiée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simplifiée avec injection de dépendance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$log</a:t>
            </a:r>
          </a:p>
          <a:p>
            <a:pPr lvl="1"/>
            <a:r>
              <a:rPr lang="fr-FR" dirty="0" smtClean="0"/>
              <a:t>Variable gérant les logs de la requêtes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76872"/>
            <a:ext cx="7210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02" y="4941168"/>
            <a:ext cx="6753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Injection de dépendance</a:t>
            </a:r>
          </a:p>
          <a:p>
            <a:pPr lvl="1"/>
            <a:r>
              <a:rPr lang="fr-FR" dirty="0" smtClean="0"/>
              <a:t>$http et $log sont injecté automatiquement dans la fonction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780928"/>
            <a:ext cx="67341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4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IoD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60" y="966526"/>
            <a:ext cx="6611800" cy="548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 du contrôleur 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du contrôleur avec </a:t>
            </a:r>
            <a:r>
              <a:rPr lang="fr-FR" dirty="0" err="1" smtClean="0"/>
              <a:t>IoD</a:t>
            </a:r>
            <a:endParaRPr lang="fr-FR" dirty="0" smtClean="0"/>
          </a:p>
          <a:p>
            <a:r>
              <a:rPr lang="fr-FR" dirty="0" smtClean="0"/>
              <a:t>Appel de $</a:t>
            </a:r>
            <a:r>
              <a:rPr lang="fr-FR" dirty="0" err="1" smtClean="0"/>
              <a:t>http.get</a:t>
            </a:r>
            <a:endParaRPr lang="fr-FR" dirty="0" smtClean="0"/>
          </a:p>
          <a:p>
            <a:pPr lvl="1"/>
            <a:r>
              <a:rPr lang="fr-FR" dirty="0" smtClean="0"/>
              <a:t>Dans cet exemple l'objet JSON est en dur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8769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A534F4E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</TotalTime>
  <Words>365</Words>
  <Application>Microsoft Office PowerPoint</Application>
  <PresentationFormat>Affichage à l'écran (4:3)</PresentationFormat>
  <Paragraphs>76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Monotype Sorts</vt:lpstr>
      <vt:lpstr>Times New Roman</vt:lpstr>
      <vt:lpstr>cvc</vt:lpstr>
      <vt:lpstr>Présentation PowerPoint</vt:lpstr>
      <vt:lpstr>D'où viennent les données ?</vt:lpstr>
      <vt:lpstr>JSON</vt:lpstr>
      <vt:lpstr>$http</vt:lpstr>
      <vt:lpstr>Requêtes GET</vt:lpstr>
      <vt:lpstr>Utilisation simplifiée</vt:lpstr>
      <vt:lpstr>IoD</vt:lpstr>
      <vt:lpstr>IoD</vt:lpstr>
      <vt:lpstr>Ecriture du contrôleur AJAX</vt:lpstr>
      <vt:lpstr>Promise</vt:lpstr>
      <vt:lpstr>Stockage du résultat</vt:lpstr>
      <vt:lpstr>Autres méthodes $http</vt:lpstr>
      <vt:lpstr>Cache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</cp:lastModifiedBy>
  <cp:revision>199</cp:revision>
  <dcterms:created xsi:type="dcterms:W3CDTF">2000-04-10T19:33:12Z</dcterms:created>
  <dcterms:modified xsi:type="dcterms:W3CDTF">2016-01-27T13:06:52Z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