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8"/>
  </p:notesMasterIdLst>
  <p:handoutMasterIdLst>
    <p:handoutMasterId r:id="rId29"/>
  </p:handoutMasterIdLst>
  <p:sldIdLst>
    <p:sldId id="264" r:id="rId2"/>
    <p:sldId id="265" r:id="rId3"/>
    <p:sldId id="266" r:id="rId4"/>
    <p:sldId id="267" r:id="rId5"/>
    <p:sldId id="269" r:id="rId6"/>
    <p:sldId id="270" r:id="rId7"/>
    <p:sldId id="271" r:id="rId8"/>
    <p:sldId id="272" r:id="rId9"/>
    <p:sldId id="273" r:id="rId10"/>
    <p:sldId id="275" r:id="rId11"/>
    <p:sldId id="276" r:id="rId12"/>
    <p:sldId id="277" r:id="rId13"/>
    <p:sldId id="278" r:id="rId14"/>
    <p:sldId id="279" r:id="rId15"/>
    <p:sldId id="280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81" r:id="rId25"/>
    <p:sldId id="283" r:id="rId26"/>
    <p:sldId id="282" r:id="rId2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AngularJS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14</a:t>
            </a:r>
          </a:p>
          <a:p>
            <a:pPr eaLnBrk="1" hangingPunct="1"/>
            <a:r>
              <a:rPr lang="fr-FR" altLang="fr-FR" dirty="0" smtClean="0"/>
              <a:t>Création </a:t>
            </a:r>
            <a:r>
              <a:rPr lang="fr-FR" altLang="fr-FR" smtClean="0"/>
              <a:t>de directives</a:t>
            </a:r>
            <a:endParaRPr lang="fr-FR" altLang="fr-FR" dirty="0" smtClean="0"/>
          </a:p>
        </p:txBody>
      </p:sp>
      <p:pic>
        <p:nvPicPr>
          <p:cNvPr id="2051" name="Picture 5" descr="AngularJS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060575"/>
            <a:ext cx="66198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Directives avec Contrôleurs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5198393"/>
            <a:ext cx="8766051" cy="1254943"/>
          </a:xfrm>
        </p:spPr>
        <p:txBody>
          <a:bodyPr/>
          <a:lstStyle/>
          <a:p>
            <a:r>
              <a:rPr lang="fr-FR" dirty="0" smtClean="0"/>
              <a:t>Ajout du contrôleur et liaison avec </a:t>
            </a:r>
            <a:r>
              <a:rPr lang="fr-FR" dirty="0" err="1" smtClean="0"/>
              <a:t>NgController</a:t>
            </a:r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00" y="1340768"/>
            <a:ext cx="786765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71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Directives </a:t>
            </a:r>
            <a:r>
              <a:rPr lang="fr-FR" dirty="0" err="1" smtClean="0"/>
              <a:t>ControllerAs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une écriture simplifiée sans </a:t>
            </a:r>
            <a:r>
              <a:rPr lang="fr-FR" dirty="0" err="1" smtClean="0"/>
              <a:t>NgController</a:t>
            </a:r>
            <a:endParaRPr lang="fr-FR" dirty="0" smtClean="0"/>
          </a:p>
          <a:p>
            <a:r>
              <a:rPr lang="fr-FR" dirty="0" smtClean="0"/>
              <a:t>Ecriture avec </a:t>
            </a:r>
            <a:r>
              <a:rPr lang="fr-FR" dirty="0" err="1" smtClean="0"/>
              <a:t>ControllerAs</a:t>
            </a:r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79"/>
            <a:ext cx="7272808" cy="3922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326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Contrôleurs avec plusieurs directives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4509120"/>
            <a:ext cx="8766051" cy="1944216"/>
          </a:xfrm>
        </p:spPr>
        <p:txBody>
          <a:bodyPr/>
          <a:lstStyle/>
          <a:p>
            <a:r>
              <a:rPr lang="fr-FR" dirty="0" smtClean="0"/>
              <a:t>Pouvons nous </a:t>
            </a:r>
            <a:r>
              <a:rPr lang="fr-FR" dirty="0" err="1" smtClean="0"/>
              <a:t>refactoriser</a:t>
            </a:r>
            <a:r>
              <a:rPr lang="fr-FR" dirty="0" smtClean="0"/>
              <a:t> ce code ?</a:t>
            </a:r>
            <a:endParaRPr lang="fr-F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787" y="1556792"/>
            <a:ext cx="560070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498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Dépendances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suffit de migrer le code dans un .</a:t>
            </a:r>
            <a:r>
              <a:rPr lang="fr-FR" dirty="0" err="1" smtClean="0"/>
              <a:t>js</a:t>
            </a:r>
            <a:endParaRPr lang="fr-FR" dirty="0" smtClean="0"/>
          </a:p>
          <a:p>
            <a:r>
              <a:rPr lang="fr-FR" dirty="0" smtClean="0"/>
              <a:t>Définir un nouveau module pour les produits</a:t>
            </a:r>
          </a:p>
          <a:p>
            <a:r>
              <a:rPr lang="fr-FR" dirty="0" smtClean="0"/>
              <a:t>Chaque module possède une </a:t>
            </a:r>
            <a:r>
              <a:rPr lang="fr-FR" dirty="0" err="1" smtClean="0"/>
              <a:t>closure</a:t>
            </a:r>
            <a:endParaRPr lang="fr-FR" dirty="0" smtClean="0"/>
          </a:p>
          <a:p>
            <a:pPr lvl="1"/>
            <a:r>
              <a:rPr lang="fr-FR" dirty="0" smtClean="0"/>
              <a:t>Chaque variable </a:t>
            </a:r>
            <a:r>
              <a:rPr lang="fr-FR" dirty="0" err="1" smtClean="0"/>
              <a:t>app</a:t>
            </a:r>
            <a:r>
              <a:rPr lang="fr-FR" dirty="0" smtClean="0"/>
              <a:t> est différente</a:t>
            </a:r>
          </a:p>
          <a:p>
            <a:r>
              <a:rPr lang="fr-FR" dirty="0" smtClean="0"/>
              <a:t>Gestion des dépendances dans le 2</a:t>
            </a:r>
            <a:r>
              <a:rPr lang="fr-FR" baseline="30000" dirty="0" smtClean="0"/>
              <a:t>ème</a:t>
            </a:r>
            <a:r>
              <a:rPr lang="fr-FR" dirty="0" smtClean="0"/>
              <a:t> paramètre de module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536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Dépendances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24" y="1052736"/>
            <a:ext cx="84296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837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Découpage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Le nouveau module doit être inclut dans le HTML principal</a:t>
            </a:r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smtClean="0"/>
          </a:p>
          <a:p>
            <a:r>
              <a:rPr lang="fr-FR" sz="2400" smtClean="0"/>
              <a:t>Le </a:t>
            </a:r>
            <a:r>
              <a:rPr lang="fr-FR" sz="2400" dirty="0" smtClean="0"/>
              <a:t>découpage doit se faire par fonctionnalité</a:t>
            </a:r>
          </a:p>
          <a:p>
            <a:pPr lvl="1"/>
            <a:r>
              <a:rPr lang="fr-FR" sz="2000" dirty="0" smtClean="0"/>
              <a:t>Approche objet</a:t>
            </a:r>
          </a:p>
          <a:p>
            <a:r>
              <a:rPr lang="fr-FR" sz="2400" dirty="0" smtClean="0"/>
              <a:t>App contient le programme principal</a:t>
            </a:r>
            <a:endParaRPr lang="fr-FR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04" y="1844824"/>
            <a:ext cx="8142186" cy="3088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935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Partage du scope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4392488" cy="5040560"/>
          </a:xfrm>
        </p:spPr>
        <p:txBody>
          <a:bodyPr/>
          <a:lstStyle/>
          <a:p>
            <a:r>
              <a:rPr lang="fr-FR" dirty="0" smtClean="0"/>
              <a:t>Le scope est partagé avec le scope du contrôleur appelant</a:t>
            </a:r>
          </a:p>
          <a:p>
            <a:pPr lvl="1"/>
            <a:r>
              <a:rPr lang="fr-FR" dirty="0" smtClean="0"/>
              <a:t>Ce n’est pas une bonne chose</a:t>
            </a:r>
          </a:p>
          <a:p>
            <a:pPr lvl="1"/>
            <a:r>
              <a:rPr lang="fr-FR" dirty="0" smtClean="0"/>
              <a:t>Depuis </a:t>
            </a:r>
            <a:r>
              <a:rPr lang="fr-FR" dirty="0" err="1" smtClean="0"/>
              <a:t>Angular</a:t>
            </a:r>
            <a:r>
              <a:rPr lang="fr-FR" dirty="0" smtClean="0"/>
              <a:t> 1.5 il n’est pas encouragé d’avoir un contrôleur par directive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032" y="1121018"/>
            <a:ext cx="4611619" cy="360412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941168"/>
            <a:ext cx="3136008" cy="152779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7567" y="5412120"/>
            <a:ext cx="5437377" cy="41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5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Isolation du scope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3384376" cy="5040560"/>
          </a:xfrm>
        </p:spPr>
        <p:txBody>
          <a:bodyPr/>
          <a:lstStyle/>
          <a:p>
            <a:r>
              <a:rPr lang="fr-FR" dirty="0" smtClean="0"/>
              <a:t>Directive scope</a:t>
            </a:r>
          </a:p>
          <a:p>
            <a:r>
              <a:rPr lang="fr-FR" dirty="0" smtClean="0"/>
              <a:t>Passage du scope en paramètre</a:t>
            </a:r>
          </a:p>
          <a:p>
            <a:r>
              <a:rPr lang="fr-FR" dirty="0" smtClean="0"/>
              <a:t>=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1407738"/>
            <a:ext cx="5967767" cy="324036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39117"/>
            <a:ext cx="4276292" cy="132102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5772264"/>
            <a:ext cx="6423125" cy="46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9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Ecriture simplifiée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L’utilisation de = sans paramètre indique que le nom du paramètre et le nom du scope sont identiques</a:t>
            </a:r>
          </a:p>
          <a:p>
            <a:r>
              <a:rPr lang="fr-FR" dirty="0" smtClean="0"/>
              <a:t>Attention au </a:t>
            </a:r>
            <a:r>
              <a:rPr lang="fr-FR" dirty="0" err="1" smtClean="0"/>
              <a:t>CAMLCase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3284984"/>
            <a:ext cx="3525839" cy="190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7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Transclude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4243994" cy="5040560"/>
          </a:xfrm>
        </p:spPr>
        <p:txBody>
          <a:bodyPr/>
          <a:lstStyle/>
          <a:p>
            <a:r>
              <a:rPr lang="fr-FR" dirty="0" smtClean="0"/>
              <a:t>Passage de paramètre en élément</a:t>
            </a:r>
          </a:p>
          <a:p>
            <a:pPr lvl="1"/>
            <a:r>
              <a:rPr lang="fr-FR" dirty="0" smtClean="0"/>
              <a:t>Scope : {} isole le scope qui sera vide</a:t>
            </a:r>
          </a:p>
          <a:p>
            <a:pPr lvl="1"/>
            <a:r>
              <a:rPr lang="fr-FR" dirty="0" smtClean="0"/>
              <a:t>Possibilité de mixer scope et </a:t>
            </a:r>
            <a:r>
              <a:rPr lang="fr-FR" dirty="0" err="1" smtClean="0"/>
              <a:t>transclude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err="1" smtClean="0"/>
              <a:t>NgTransclude</a:t>
            </a:r>
            <a:r>
              <a:rPr lang="fr-FR" dirty="0" smtClean="0"/>
              <a:t> dans le </a:t>
            </a:r>
            <a:r>
              <a:rPr lang="fr-FR" dirty="0" err="1" smtClean="0"/>
              <a:t>template</a:t>
            </a:r>
            <a:r>
              <a:rPr lang="fr-FR" dirty="0" smtClean="0"/>
              <a:t> permet d’utiliser le </a:t>
            </a:r>
            <a:r>
              <a:rPr lang="fr-FR" dirty="0" err="1" smtClean="0"/>
              <a:t>transclude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506" y="1484784"/>
            <a:ext cx="4519200" cy="230425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4069812"/>
            <a:ext cx="6409261" cy="8860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5517232"/>
            <a:ext cx="5309673" cy="62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7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Découpage du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nécessaire de découper le code</a:t>
            </a:r>
          </a:p>
          <a:p>
            <a:pPr lvl="1"/>
            <a:r>
              <a:rPr lang="fr-FR" dirty="0" smtClean="0"/>
              <a:t>Facilite la réutilisation</a:t>
            </a:r>
          </a:p>
          <a:p>
            <a:pPr lvl="1"/>
            <a:r>
              <a:rPr lang="fr-FR" dirty="0" smtClean="0"/>
              <a:t>Facilite la maintenance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825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Link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lier une fonction à la directive pour accéder au scope en 2 </a:t>
            </a:r>
            <a:r>
              <a:rPr lang="fr-FR" dirty="0" err="1" smtClean="0"/>
              <a:t>ways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481854"/>
            <a:ext cx="3595331" cy="227892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89" y="5301208"/>
            <a:ext cx="5795835" cy="81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0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Link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Link permet également de modifier le DOM généré</a:t>
            </a:r>
          </a:p>
          <a:p>
            <a:r>
              <a:rPr lang="en-US" dirty="0"/>
              <a:t>function link(scope, element, </a:t>
            </a:r>
            <a:r>
              <a:rPr lang="en-US" dirty="0" err="1"/>
              <a:t>attrs</a:t>
            </a:r>
            <a:r>
              <a:rPr lang="en-US" dirty="0"/>
              <a:t>, controller, </a:t>
            </a:r>
            <a:r>
              <a:rPr lang="en-US" dirty="0" err="1"/>
              <a:t>transcludeFn</a:t>
            </a:r>
            <a:r>
              <a:rPr lang="en-US" dirty="0"/>
              <a:t>) { ... 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413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Passage d’une fonction en paramètre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3384376" cy="5040560"/>
          </a:xfrm>
        </p:spPr>
        <p:txBody>
          <a:bodyPr/>
          <a:lstStyle/>
          <a:p>
            <a:r>
              <a:rPr lang="fr-FR" dirty="0" smtClean="0"/>
              <a:t>Le scope &amp; permet de passer une fonction en paramètre</a:t>
            </a:r>
          </a:p>
          <a:p>
            <a:r>
              <a:rPr lang="fr-FR" dirty="0" smtClean="0"/>
              <a:t>Ecriture simplifiée &amp; si les noms sont identiques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612" y="1412776"/>
            <a:ext cx="4037764" cy="230729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9" y="3720070"/>
            <a:ext cx="5962287" cy="136146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3" y="5333158"/>
            <a:ext cx="7970510" cy="102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5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Dépendance de directives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 une directive utilise une autre directive elle peut le signaler via </a:t>
            </a:r>
            <a:r>
              <a:rPr lang="fr-FR" dirty="0" err="1" smtClean="0"/>
              <a:t>require</a:t>
            </a:r>
            <a:r>
              <a:rPr lang="fr-FR" dirty="0" smtClean="0"/>
              <a:t> : [‘^^ …]</a:t>
            </a:r>
          </a:p>
          <a:p>
            <a:r>
              <a:rPr lang="fr-FR" dirty="0" smtClean="0"/>
              <a:t>Scope : @ indique un passage par référence9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501008"/>
            <a:ext cx="4311817" cy="235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6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Réduire le nombre de </a:t>
            </a:r>
            <a:r>
              <a:rPr lang="fr-FR" dirty="0" smtClean="0"/>
              <a:t>requêtes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4752528" cy="5040560"/>
          </a:xfrm>
        </p:spPr>
        <p:txBody>
          <a:bodyPr/>
          <a:lstStyle/>
          <a:p>
            <a:r>
              <a:rPr lang="fr-FR" dirty="0"/>
              <a:t>Voici l’ensemble des scripts chargés à l’appel de toutes les pages de notre </a:t>
            </a:r>
            <a:r>
              <a:rPr lang="fr-FR" dirty="0" smtClean="0"/>
              <a:t>application</a:t>
            </a:r>
          </a:p>
          <a:p>
            <a:r>
              <a:rPr lang="fr-FR" dirty="0"/>
              <a:t>L’inspection faite par l’outil Chrome </a:t>
            </a:r>
            <a:r>
              <a:rPr lang="fr-FR" dirty="0" err="1"/>
              <a:t>Inspector</a:t>
            </a:r>
            <a:r>
              <a:rPr lang="fr-FR" dirty="0"/>
              <a:t>, nous indique que près de 2 secondes sont nécessaires à l’appel de ces scripts à chaque chargement de notre </a:t>
            </a:r>
            <a:r>
              <a:rPr lang="fr-FR" dirty="0" smtClean="0"/>
              <a:t>application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214" y="2708920"/>
            <a:ext cx="4042785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780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Content Delivery network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CDN Google</a:t>
            </a:r>
          </a:p>
          <a:p>
            <a:pPr lvl="1"/>
            <a:r>
              <a:rPr lang="fr-FR" sz="1600" dirty="0"/>
              <a:t>&lt;script </a:t>
            </a:r>
            <a:r>
              <a:rPr lang="fr-FR" sz="1600" dirty="0" err="1"/>
              <a:t>src</a:t>
            </a:r>
            <a:r>
              <a:rPr lang="fr-FR" sz="1600" dirty="0"/>
              <a:t>="https://ajax.googleapis.com/</a:t>
            </a:r>
            <a:r>
              <a:rPr lang="fr-FR" sz="1600" dirty="0" err="1"/>
              <a:t>ajax</a:t>
            </a:r>
            <a:r>
              <a:rPr lang="fr-FR" sz="1600" dirty="0"/>
              <a:t>/</a:t>
            </a:r>
            <a:r>
              <a:rPr lang="fr-FR" sz="1600" dirty="0" err="1"/>
              <a:t>libs</a:t>
            </a:r>
            <a:r>
              <a:rPr lang="fr-FR" sz="1600" dirty="0"/>
              <a:t>/</a:t>
            </a:r>
            <a:r>
              <a:rPr lang="fr-FR" sz="1600" dirty="0" err="1"/>
              <a:t>angularjs</a:t>
            </a:r>
            <a:r>
              <a:rPr lang="fr-FR" sz="1600" dirty="0"/>
              <a:t>/1.3.14/angular.min.js"&gt;&lt;/script</a:t>
            </a:r>
            <a:r>
              <a:rPr lang="fr-FR" sz="1600" dirty="0" smtClean="0"/>
              <a:t>&gt;</a:t>
            </a:r>
          </a:p>
          <a:p>
            <a:pPr lvl="1"/>
            <a:r>
              <a:rPr lang="en-US" sz="1600" dirty="0"/>
              <a:t>&lt;link </a:t>
            </a:r>
            <a:r>
              <a:rPr lang="en-US" sz="1600" dirty="0" err="1"/>
              <a:t>rel</a:t>
            </a:r>
            <a:r>
              <a:rPr lang="en-US" sz="1600" dirty="0"/>
              <a:t>="stylesheet" </a:t>
            </a:r>
            <a:r>
              <a:rPr lang="en-US" sz="1600" dirty="0" err="1"/>
              <a:t>href</a:t>
            </a:r>
            <a:r>
              <a:rPr lang="en-US" sz="1600" dirty="0"/>
              <a:t>="https://maxcdn.bootstrapcdn.com/bootstrap/3.3.4/</a:t>
            </a:r>
            <a:r>
              <a:rPr lang="en-US" sz="1600" dirty="0" err="1"/>
              <a:t>css</a:t>
            </a:r>
            <a:r>
              <a:rPr lang="en-US" sz="1600" dirty="0"/>
              <a:t>/bootstrap.min.css"&gt;</a:t>
            </a:r>
            <a:endParaRPr lang="fr-FR" sz="1600" dirty="0" smtClean="0"/>
          </a:p>
          <a:p>
            <a:r>
              <a:rPr lang="fr-FR" dirty="0" smtClean="0"/>
              <a:t>Rapide</a:t>
            </a:r>
          </a:p>
          <a:p>
            <a:r>
              <a:rPr lang="fr-FR" smtClean="0"/>
              <a:t>En cache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675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Uglify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Ugligy.js est outil </a:t>
            </a:r>
            <a:r>
              <a:rPr lang="fr-FR" dirty="0"/>
              <a:t>permettant de concaténer et “</a:t>
            </a:r>
            <a:r>
              <a:rPr lang="fr-FR" dirty="0" err="1"/>
              <a:t>minifier</a:t>
            </a:r>
            <a:r>
              <a:rPr lang="fr-FR" dirty="0"/>
              <a:t>” les fichiers JavaScript afin d’accéder à l’ensemble des scripts en ne réalisant qu’une seule requête, rendant ainsi le chargement de la page plus </a:t>
            </a:r>
            <a:r>
              <a:rPr lang="fr-FR" dirty="0" smtClean="0"/>
              <a:t>rapide</a:t>
            </a:r>
          </a:p>
          <a:p>
            <a:r>
              <a:rPr lang="fr-FR" dirty="0" smtClean="0"/>
              <a:t>Nous passons ainsi à 453ms pour charger le </a:t>
            </a:r>
            <a:r>
              <a:rPr lang="fr-FR" dirty="0" smtClean="0"/>
              <a:t>script</a:t>
            </a:r>
          </a:p>
          <a:p>
            <a:r>
              <a:rPr lang="fr-FR" dirty="0" smtClean="0"/>
              <a:t>Solution alternative + puissante : </a:t>
            </a:r>
            <a:r>
              <a:rPr lang="fr-FR" dirty="0" err="1" smtClean="0"/>
              <a:t>WebPack</a:t>
            </a:r>
            <a:endParaRPr lang="fr-FR" dirty="0"/>
          </a:p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797152"/>
            <a:ext cx="5266531" cy="694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698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NgInclude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d'inclure un fichier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0848"/>
            <a:ext cx="78105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53" y="3645024"/>
            <a:ext cx="77914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852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Custom Directives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Ces 2 codes produisent la même chose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844824"/>
            <a:ext cx="79152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331" y="3654574"/>
            <a:ext cx="4018350" cy="2882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107504" y="3760978"/>
            <a:ext cx="5013827" cy="55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kern="0" dirty="0" smtClean="0"/>
              <a:t>Les Custom directives permettent d'écrire du HTML qui contient du comportement applicatif</a:t>
            </a:r>
          </a:p>
          <a:p>
            <a:r>
              <a:rPr lang="fr-FR" kern="0" dirty="0" smtClean="0"/>
              <a:t>Plus facile à lire =&gt;</a:t>
            </a:r>
            <a:endParaRPr lang="fr-FR" kern="0" dirty="0"/>
          </a:p>
        </p:txBody>
      </p:sp>
    </p:spTree>
    <p:extLst>
      <p:ext uri="{BB962C8B-B14F-4D97-AF65-F5344CB8AC3E}">
        <p14:creationId xmlns:p14="http://schemas.microsoft.com/office/powerpoint/2010/main" val="312991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Ecrire une directive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créer la directive suivante</a:t>
            </a:r>
          </a:p>
          <a:p>
            <a:endParaRPr lang="fr-FR" dirty="0"/>
          </a:p>
          <a:p>
            <a:r>
              <a:rPr lang="fr-FR" dirty="0" smtClean="0"/>
              <a:t>Il faut utiliser la fonction directive</a:t>
            </a:r>
          </a:p>
          <a:p>
            <a:endParaRPr lang="fr-FR" dirty="0"/>
          </a:p>
          <a:p>
            <a:r>
              <a:rPr lang="fr-FR" dirty="0" smtClean="0"/>
              <a:t>Le nom de la balise doit être traduit en CAML case</a:t>
            </a:r>
          </a:p>
          <a:p>
            <a:pPr lvl="1"/>
            <a:r>
              <a:rPr lang="fr-FR" dirty="0" err="1" smtClean="0"/>
              <a:t>product-title</a:t>
            </a:r>
            <a:r>
              <a:rPr lang="fr-FR" dirty="0" smtClean="0"/>
              <a:t> donne </a:t>
            </a:r>
            <a:r>
              <a:rPr lang="fr-FR" dirty="0" err="1" smtClean="0"/>
              <a:t>productTitle</a:t>
            </a:r>
            <a:endParaRPr lang="fr-FR" dirty="0" smtClean="0"/>
          </a:p>
          <a:p>
            <a:r>
              <a:rPr lang="fr-FR" dirty="0" smtClean="0"/>
              <a:t>Les directives NG respectent cette norme</a:t>
            </a:r>
          </a:p>
          <a:p>
            <a:pPr lvl="1"/>
            <a:r>
              <a:rPr lang="fr-FR" dirty="0" err="1" smtClean="0"/>
              <a:t>Ng</a:t>
            </a:r>
            <a:r>
              <a:rPr lang="fr-FR" dirty="0" smtClean="0"/>
              <a:t>-xxx donne </a:t>
            </a:r>
            <a:r>
              <a:rPr lang="fr-FR" dirty="0" err="1" smtClean="0"/>
              <a:t>ngXxx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" y="1916832"/>
            <a:ext cx="77819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1" y="3068960"/>
            <a:ext cx="448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66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Ecrire une directive </a:t>
            </a:r>
            <a:r>
              <a:rPr lang="fr-FR" dirty="0" err="1" smtClean="0"/>
              <a:t>Element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Restrict</a:t>
            </a:r>
            <a:r>
              <a:rPr lang="fr-FR" dirty="0" smtClean="0"/>
              <a:t> définit le type </a:t>
            </a:r>
            <a:r>
              <a:rPr lang="fr-FR" dirty="0" err="1" smtClean="0"/>
              <a:t>Element</a:t>
            </a:r>
            <a:r>
              <a:rPr lang="fr-FR" dirty="0" smtClean="0"/>
              <a:t> ou Attribut</a:t>
            </a:r>
          </a:p>
          <a:p>
            <a:pPr marL="457200" lvl="1" indent="0">
              <a:buNone/>
            </a:pPr>
            <a:r>
              <a:rPr lang="fr-FR" dirty="0" smtClean="0"/>
              <a:t>- A E C (</a:t>
            </a:r>
            <a:r>
              <a:rPr lang="fr-FR" dirty="0" err="1" smtClean="0"/>
              <a:t>Attribute</a:t>
            </a:r>
            <a:r>
              <a:rPr lang="fr-FR" dirty="0" smtClean="0"/>
              <a:t>, </a:t>
            </a:r>
            <a:r>
              <a:rPr lang="fr-FR" dirty="0" err="1" smtClean="0"/>
              <a:t>Element</a:t>
            </a:r>
            <a:r>
              <a:rPr lang="fr-FR" dirty="0" smtClean="0"/>
              <a:t>, Class)</a:t>
            </a:r>
          </a:p>
          <a:p>
            <a:r>
              <a:rPr lang="fr-FR" dirty="0" err="1" smtClean="0"/>
              <a:t>TemplateUrl</a:t>
            </a:r>
            <a:r>
              <a:rPr lang="fr-FR" dirty="0" smtClean="0"/>
              <a:t> définit l'URM du </a:t>
            </a:r>
            <a:r>
              <a:rPr lang="fr-FR" dirty="0" err="1" smtClean="0"/>
              <a:t>template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Template qui contient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62" y="2921540"/>
            <a:ext cx="61531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5387566"/>
            <a:ext cx="3810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32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Ecrire une directive Attribut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3356992"/>
            <a:ext cx="8766051" cy="3096344"/>
          </a:xfrm>
        </p:spPr>
        <p:txBody>
          <a:bodyPr/>
          <a:lstStyle/>
          <a:p>
            <a:r>
              <a:rPr lang="fr-FR" dirty="0" smtClean="0"/>
              <a:t>S'utilise comme suit</a:t>
            </a:r>
          </a:p>
          <a:p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56792"/>
            <a:ext cx="577215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876" y="4365104"/>
            <a:ext cx="23717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768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Directives avec contrôleurs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Certaines directives contiennent de l'intelligence</a:t>
            </a:r>
          </a:p>
          <a:p>
            <a:r>
              <a:rPr lang="fr-FR" dirty="0" smtClean="0"/>
              <a:t>Il ne suffit pas de créer un </a:t>
            </a:r>
            <a:r>
              <a:rPr lang="fr-FR" dirty="0" err="1" smtClean="0"/>
              <a:t>template</a:t>
            </a:r>
            <a:endParaRPr lang="fr-FR" dirty="0" smtClean="0"/>
          </a:p>
          <a:p>
            <a:pPr lvl="1"/>
            <a:r>
              <a:rPr lang="fr-FR" dirty="0" smtClean="0"/>
              <a:t>Il faut également créer le contrôleur</a:t>
            </a:r>
          </a:p>
          <a:p>
            <a:r>
              <a:rPr lang="fr-FR" dirty="0" smtClean="0"/>
              <a:t>Exemple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540" y="3717032"/>
            <a:ext cx="574357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91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Directives avec Contrôleurs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d'abord créer le </a:t>
            </a:r>
            <a:r>
              <a:rPr lang="fr-FR" dirty="0" err="1" smtClean="0"/>
              <a:t>template</a:t>
            </a:r>
            <a:endParaRPr lang="fr-FR" dirty="0" smtClean="0"/>
          </a:p>
          <a:p>
            <a:r>
              <a:rPr lang="fr-FR" dirty="0" smtClean="0"/>
              <a:t>La directive créée peut utiliser d'autres directives</a:t>
            </a:r>
          </a:p>
          <a:p>
            <a:pPr lvl="1"/>
            <a:r>
              <a:rPr lang="fr-FR" dirty="0" err="1" smtClean="0"/>
              <a:t>NgController</a:t>
            </a:r>
            <a:r>
              <a:rPr lang="fr-FR" dirty="0" smtClean="0"/>
              <a:t> dans l'exemple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96952"/>
            <a:ext cx="78486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856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4587</TotalTime>
  <Words>560</Words>
  <Application>Microsoft Office PowerPoint</Application>
  <PresentationFormat>Affichage à l'écran (4:3)</PresentationFormat>
  <Paragraphs>112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Monotype Sorts</vt:lpstr>
      <vt:lpstr>Times New Roman</vt:lpstr>
      <vt:lpstr>cvc</vt:lpstr>
      <vt:lpstr>Présentation PowerPoint</vt:lpstr>
      <vt:lpstr>Découpage du code</vt:lpstr>
      <vt:lpstr>NgInclude</vt:lpstr>
      <vt:lpstr>Custom Directives</vt:lpstr>
      <vt:lpstr>Ecrire une directive</vt:lpstr>
      <vt:lpstr>Ecrire une directive Element</vt:lpstr>
      <vt:lpstr>Ecrire une directive Attribut</vt:lpstr>
      <vt:lpstr>Directives avec contrôleurs</vt:lpstr>
      <vt:lpstr>Directives avec Contrôleurs</vt:lpstr>
      <vt:lpstr>Directives avec Contrôleurs</vt:lpstr>
      <vt:lpstr>Directives ControllerAs</vt:lpstr>
      <vt:lpstr>Contrôleurs avec plusieurs directives</vt:lpstr>
      <vt:lpstr>Dépendances</vt:lpstr>
      <vt:lpstr>Dépendances</vt:lpstr>
      <vt:lpstr>Découpage</vt:lpstr>
      <vt:lpstr>Partage du scope</vt:lpstr>
      <vt:lpstr>Isolation du scope</vt:lpstr>
      <vt:lpstr>Ecriture simplifiée</vt:lpstr>
      <vt:lpstr>Transclude</vt:lpstr>
      <vt:lpstr>Link</vt:lpstr>
      <vt:lpstr>Link</vt:lpstr>
      <vt:lpstr>Passage d’une fonction en paramètre</vt:lpstr>
      <vt:lpstr>Dépendance de directives</vt:lpstr>
      <vt:lpstr>Réduire le nombre de requêtes</vt:lpstr>
      <vt:lpstr>Content Delivery network</vt:lpstr>
      <vt:lpstr>Uglify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189</cp:revision>
  <dcterms:created xsi:type="dcterms:W3CDTF">2000-04-10T19:33:12Z</dcterms:created>
  <dcterms:modified xsi:type="dcterms:W3CDTF">2017-05-03T14:35:57Z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