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64" r:id="rId2"/>
    <p:sldId id="266" r:id="rId3"/>
    <p:sldId id="267" r:id="rId4"/>
    <p:sldId id="268" r:id="rId5"/>
    <p:sldId id="269" r:id="rId6"/>
    <p:sldId id="270" r:id="rId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4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AngularJS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19</a:t>
            </a:r>
          </a:p>
          <a:p>
            <a:pPr eaLnBrk="1" hangingPunct="1"/>
            <a:r>
              <a:rPr lang="fr-FR" altLang="fr-FR" dirty="0" err="1" smtClean="0"/>
              <a:t>Angular</a:t>
            </a:r>
            <a:r>
              <a:rPr lang="fr-FR" altLang="fr-FR" dirty="0" smtClean="0"/>
              <a:t> 2</a:t>
            </a:r>
          </a:p>
        </p:txBody>
      </p:sp>
      <p:pic>
        <p:nvPicPr>
          <p:cNvPr id="2051" name="Picture 5" descr="AngularJS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060575"/>
            <a:ext cx="66198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smtClean="0"/>
              <a:t>Historique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dirty="0" err="1" smtClean="0"/>
              <a:t>Angular</a:t>
            </a:r>
            <a:r>
              <a:rPr lang="fr-FR" altLang="fr-FR" dirty="0" smtClean="0"/>
              <a:t> JS 1.0 : 2012</a:t>
            </a:r>
          </a:p>
          <a:p>
            <a:r>
              <a:rPr lang="fr-FR" altLang="fr-FR" dirty="0" err="1" smtClean="0"/>
              <a:t>Angular</a:t>
            </a:r>
            <a:r>
              <a:rPr lang="fr-FR" altLang="fr-FR" dirty="0" smtClean="0"/>
              <a:t> JS 1.1 : 2013 </a:t>
            </a:r>
            <a:r>
              <a:rPr lang="fr-FR" altLang="fr-FR" dirty="0" err="1" smtClean="0"/>
              <a:t>ngController</a:t>
            </a:r>
            <a:r>
              <a:rPr lang="fr-FR" altLang="fr-FR" dirty="0" smtClean="0"/>
              <a:t> </a:t>
            </a:r>
            <a:r>
              <a:rPr lang="fr-FR" altLang="fr-FR" dirty="0" smtClean="0"/>
              <a:t>as</a:t>
            </a:r>
          </a:p>
          <a:p>
            <a:r>
              <a:rPr lang="fr-FR" altLang="fr-FR" dirty="0" err="1" smtClean="0"/>
              <a:t>Angular</a:t>
            </a:r>
            <a:r>
              <a:rPr lang="fr-FR" altLang="fr-FR" dirty="0" smtClean="0"/>
              <a:t> JS 1.2 </a:t>
            </a:r>
            <a:r>
              <a:rPr lang="fr-FR" altLang="fr-FR" dirty="0"/>
              <a:t>: </a:t>
            </a:r>
            <a:r>
              <a:rPr lang="fr-FR" altLang="fr-FR" dirty="0" smtClean="0"/>
              <a:t>2014 </a:t>
            </a:r>
            <a:r>
              <a:rPr lang="fr-FR" altLang="fr-FR" dirty="0" err="1"/>
              <a:t>ngAnimate</a:t>
            </a:r>
            <a:endParaRPr lang="fr-FR" altLang="fr-FR" dirty="0" smtClean="0"/>
          </a:p>
          <a:p>
            <a:r>
              <a:rPr lang="fr-FR" altLang="fr-FR" dirty="0" err="1" smtClean="0"/>
              <a:t>Angular</a:t>
            </a:r>
            <a:r>
              <a:rPr lang="fr-FR" altLang="fr-FR" dirty="0" smtClean="0"/>
              <a:t> JS 1.3 : 2014 </a:t>
            </a:r>
            <a:r>
              <a:rPr lang="fr-FR" altLang="fr-FR" dirty="0" err="1" smtClean="0"/>
              <a:t>ngModelOptions</a:t>
            </a:r>
            <a:r>
              <a:rPr lang="fr-FR" altLang="fr-FR" dirty="0" smtClean="0"/>
              <a:t> et date</a:t>
            </a:r>
          </a:p>
          <a:p>
            <a:r>
              <a:rPr lang="fr-FR" altLang="fr-FR" dirty="0" err="1" smtClean="0"/>
              <a:t>Angular</a:t>
            </a:r>
            <a:r>
              <a:rPr lang="fr-FR" altLang="fr-FR" dirty="0" smtClean="0"/>
              <a:t> JS 1.4 : 2015 </a:t>
            </a:r>
            <a:r>
              <a:rPr lang="fr-FR" altLang="fr-FR" dirty="0" err="1" smtClean="0"/>
              <a:t>ngNewRoute</a:t>
            </a:r>
            <a:endParaRPr lang="fr-FR" altLang="fr-FR" dirty="0" smtClean="0"/>
          </a:p>
          <a:p>
            <a:r>
              <a:rPr lang="fr-FR" altLang="fr-FR" dirty="0" err="1" smtClean="0"/>
              <a:t>Angular</a:t>
            </a:r>
            <a:r>
              <a:rPr lang="fr-FR" altLang="fr-FR" dirty="0" smtClean="0"/>
              <a:t> JS 1.5 : 2015 ?</a:t>
            </a:r>
          </a:p>
          <a:p>
            <a:r>
              <a:rPr lang="fr-FR" altLang="fr-FR" dirty="0" err="1" smtClean="0"/>
              <a:t>Angular</a:t>
            </a:r>
            <a:r>
              <a:rPr lang="fr-FR" altLang="fr-FR" dirty="0" smtClean="0"/>
              <a:t> 2.0 : Fin 2015 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dirty="0" err="1" smtClean="0"/>
              <a:t>Angular</a:t>
            </a:r>
            <a:r>
              <a:rPr lang="fr-FR" altLang="fr-FR" dirty="0" smtClean="0"/>
              <a:t> 2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dirty="0" smtClean="0"/>
              <a:t>Nouveau Framework</a:t>
            </a:r>
          </a:p>
          <a:p>
            <a:r>
              <a:rPr lang="fr-FR" altLang="fr-FR" dirty="0" smtClean="0"/>
              <a:t>Incompatible avec </a:t>
            </a:r>
            <a:r>
              <a:rPr lang="fr-FR" altLang="fr-FR" dirty="0" err="1" smtClean="0"/>
              <a:t>Angular</a:t>
            </a:r>
            <a:r>
              <a:rPr lang="fr-FR" altLang="fr-FR" dirty="0" smtClean="0"/>
              <a:t> JS 1.x</a:t>
            </a:r>
          </a:p>
          <a:p>
            <a:r>
              <a:rPr lang="fr-FR" altLang="fr-FR" dirty="0" smtClean="0"/>
              <a:t>Compatible avec tous les navigateurs à jour sauf IE &lt; 11</a:t>
            </a:r>
          </a:p>
          <a:p>
            <a:r>
              <a:rPr lang="fr-FR" altLang="fr-FR" dirty="0" smtClean="0"/>
              <a:t>Basé sur </a:t>
            </a:r>
            <a:r>
              <a:rPr lang="fr-FR" altLang="fr-FR" dirty="0" err="1" smtClean="0"/>
              <a:t>ECMAScript</a:t>
            </a:r>
            <a:r>
              <a:rPr lang="fr-FR" altLang="fr-FR" dirty="0" smtClean="0"/>
              <a:t> (</a:t>
            </a:r>
            <a:r>
              <a:rPr lang="fr-FR" altLang="fr-FR" dirty="0" err="1" smtClean="0"/>
              <a:t>Javascript</a:t>
            </a:r>
            <a:r>
              <a:rPr lang="fr-FR" altLang="fr-FR" dirty="0" smtClean="0"/>
              <a:t> typé, inspiré de Microsoft </a:t>
            </a:r>
            <a:r>
              <a:rPr lang="fr-FR" altLang="fr-FR" dirty="0" err="1" smtClean="0"/>
              <a:t>Typescript</a:t>
            </a:r>
            <a:r>
              <a:rPr lang="fr-FR" altLang="fr-FR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Différences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04" y="823181"/>
            <a:ext cx="7490011" cy="563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72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Components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Remplace les contrôleurs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302" y="2124074"/>
            <a:ext cx="5136753" cy="3177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642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Enormes </a:t>
            </a:r>
            <a:r>
              <a:rPr lang="fr-FR" smtClean="0"/>
              <a:t>changements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s'agit d'un nouveau </a:t>
            </a:r>
            <a:r>
              <a:rPr lang="fr-FR" dirty="0" err="1" smtClean="0"/>
              <a:t>framework</a:t>
            </a:r>
            <a:r>
              <a:rPr lang="fr-FR" dirty="0" smtClean="0"/>
              <a:t> complet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389" y="2057400"/>
            <a:ext cx="7095076" cy="3603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26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2411</TotalTime>
  <Words>94</Words>
  <Application>Microsoft Office PowerPoint</Application>
  <PresentationFormat>Affichage à l'écran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cvc</vt:lpstr>
      <vt:lpstr>Présentation PowerPoint</vt:lpstr>
      <vt:lpstr>Historique</vt:lpstr>
      <vt:lpstr>Angular 2</vt:lpstr>
      <vt:lpstr>Différences</vt:lpstr>
      <vt:lpstr>Components</vt:lpstr>
      <vt:lpstr>Enormes changements</vt:lpstr>
    </vt:vector>
  </TitlesOfParts>
  <Company>jkhjkjkh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161</cp:revision>
  <dcterms:created xsi:type="dcterms:W3CDTF">2000-04-10T19:33:12Z</dcterms:created>
  <dcterms:modified xsi:type="dcterms:W3CDTF">2015-06-12T09:46:28Z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