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266" r:id="rId3"/>
    <p:sldId id="268" r:id="rId4"/>
    <p:sldId id="267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20</a:t>
            </a:r>
          </a:p>
          <a:p>
            <a:pPr eaLnBrk="1" hangingPunct="1"/>
            <a:r>
              <a:rPr lang="fr-FR" altLang="fr-FR" dirty="0" smtClean="0"/>
              <a:t>Components</a:t>
            </a:r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Historique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Créé par </a:t>
            </a:r>
            <a:r>
              <a:rPr lang="fr-FR" altLang="fr-FR" dirty="0" err="1" smtClean="0"/>
              <a:t>Angular</a:t>
            </a:r>
            <a:r>
              <a:rPr lang="fr-FR" altLang="fr-FR" dirty="0" smtClean="0"/>
              <a:t> 1.5 pour permettre le passage à </a:t>
            </a:r>
            <a:r>
              <a:rPr lang="fr-FR" altLang="fr-FR" dirty="0" err="1" smtClean="0"/>
              <a:t>Angular</a:t>
            </a:r>
            <a:r>
              <a:rPr lang="fr-FR" altLang="fr-FR" dirty="0" smtClean="0"/>
              <a:t> 2</a:t>
            </a:r>
          </a:p>
          <a:p>
            <a:r>
              <a:rPr lang="fr-FR" altLang="fr-FR" dirty="0" smtClean="0"/>
              <a:t>Est une directive</a:t>
            </a:r>
          </a:p>
          <a:p>
            <a:pPr lvl="1"/>
            <a:r>
              <a:rPr lang="fr-FR" altLang="fr-FR" dirty="0" smtClean="0"/>
              <a:t>+ simple</a:t>
            </a:r>
          </a:p>
          <a:p>
            <a:pPr lvl="1"/>
            <a:r>
              <a:rPr lang="fr-FR" altLang="fr-FR" dirty="0" smtClean="0"/>
              <a:t>SOA</a:t>
            </a:r>
          </a:p>
          <a:p>
            <a:r>
              <a:rPr lang="fr-FR" altLang="fr-FR" dirty="0" smtClean="0"/>
              <a:t>Remplace les directives et contrôleurs </a:t>
            </a:r>
          </a:p>
          <a:p>
            <a:pPr lvl="1"/>
            <a:r>
              <a:rPr lang="fr-FR" altLang="fr-FR" dirty="0" smtClean="0"/>
              <a:t>Hélas moins puissant qu’une directive (pas de </a:t>
            </a:r>
            <a:r>
              <a:rPr lang="fr-FR" altLang="fr-FR" dirty="0" err="1" smtClean="0"/>
              <a:t>link</a:t>
            </a:r>
            <a:r>
              <a:rPr lang="fr-FR" altLang="fr-FR" dirty="0" smtClean="0"/>
              <a:t>)</a:t>
            </a:r>
          </a:p>
          <a:p>
            <a:pPr lvl="1"/>
            <a:r>
              <a:rPr lang="fr-FR" altLang="fr-FR" dirty="0" smtClean="0"/>
              <a:t>Choix entre directive et composant non trivial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545" y="1156209"/>
            <a:ext cx="6001251" cy="32088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93" y="5157192"/>
            <a:ext cx="6532808" cy="8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2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$ctrl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$ctrl est le </a:t>
            </a:r>
            <a:r>
              <a:rPr lang="fr-FR" dirty="0" err="1" smtClean="0"/>
              <a:t>contrôleurAs</a:t>
            </a:r>
            <a:r>
              <a:rPr lang="fr-FR" dirty="0" smtClean="0"/>
              <a:t> par défaut</a:t>
            </a:r>
          </a:p>
          <a:p>
            <a:r>
              <a:rPr lang="fr-FR" dirty="0" smtClean="0"/>
              <a:t>Google encourage l’utilisation de contrôleur pour les composants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0022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2464</TotalTime>
  <Words>62</Words>
  <Application>Microsoft Office PowerPoint</Application>
  <PresentationFormat>Affichage à l'écran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Historique</vt:lpstr>
      <vt:lpstr>Exemple</vt:lpstr>
      <vt:lpstr>Exemple $ctrl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165</cp:revision>
  <dcterms:created xsi:type="dcterms:W3CDTF">2000-04-10T19:33:12Z</dcterms:created>
  <dcterms:modified xsi:type="dcterms:W3CDTF">2016-11-15T17:45:02Z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