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Lst>
  <p:notesMasterIdLst>
    <p:notesMasterId r:id="rId15"/>
  </p:notesMasterIdLst>
  <p:handoutMasterIdLst>
    <p:handoutMasterId r:id="rId16"/>
  </p:handoutMasterIdLst>
  <p:sldIdLst>
    <p:sldId id="264" r:id="rId2"/>
    <p:sldId id="279" r:id="rId3"/>
    <p:sldId id="280" r:id="rId4"/>
    <p:sldId id="281" r:id="rId5"/>
    <p:sldId id="282" r:id="rId6"/>
    <p:sldId id="283" r:id="rId7"/>
    <p:sldId id="284" r:id="rId8"/>
    <p:sldId id="285" r:id="rId9"/>
    <p:sldId id="308" r:id="rId10"/>
    <p:sldId id="309" r:id="rId11"/>
    <p:sldId id="286" r:id="rId12"/>
    <p:sldId id="289" r:id="rId13"/>
    <p:sldId id="292" r:id="rId14"/>
  </p:sldIdLst>
  <p:sldSz cx="9144000" cy="6858000" type="screen4x3"/>
  <p:notesSz cx="6648450" cy="9782175"/>
  <p:defaultTextStyle>
    <a:defPPr>
      <a:defRPr lang="fr-FR"/>
    </a:defPPr>
    <a:lvl1pPr algn="l" rtl="0" fontAlgn="base">
      <a:spcBef>
        <a:spcPct val="0"/>
      </a:spcBef>
      <a:spcAft>
        <a:spcPct val="0"/>
      </a:spcAft>
      <a:defRPr sz="2400" kern="1200">
        <a:solidFill>
          <a:schemeClr val="tx1"/>
        </a:solidFill>
        <a:latin typeface="Arial" charset="0"/>
        <a:ea typeface="+mn-ea"/>
        <a:cs typeface="+mn-cs"/>
      </a:defRPr>
    </a:lvl1pPr>
    <a:lvl2pPr marL="457200" algn="l" rtl="0" fontAlgn="base">
      <a:spcBef>
        <a:spcPct val="0"/>
      </a:spcBef>
      <a:spcAft>
        <a:spcPct val="0"/>
      </a:spcAft>
      <a:defRPr sz="2400" kern="1200">
        <a:solidFill>
          <a:schemeClr val="tx1"/>
        </a:solidFill>
        <a:latin typeface="Arial" charset="0"/>
        <a:ea typeface="+mn-ea"/>
        <a:cs typeface="+mn-cs"/>
      </a:defRPr>
    </a:lvl2pPr>
    <a:lvl3pPr marL="914400" algn="l" rtl="0" fontAlgn="base">
      <a:spcBef>
        <a:spcPct val="0"/>
      </a:spcBef>
      <a:spcAft>
        <a:spcPct val="0"/>
      </a:spcAft>
      <a:defRPr sz="2400" kern="1200">
        <a:solidFill>
          <a:schemeClr val="tx1"/>
        </a:solidFill>
        <a:latin typeface="Arial" charset="0"/>
        <a:ea typeface="+mn-ea"/>
        <a:cs typeface="+mn-cs"/>
      </a:defRPr>
    </a:lvl3pPr>
    <a:lvl4pPr marL="1371600" algn="l" rtl="0" fontAlgn="base">
      <a:spcBef>
        <a:spcPct val="0"/>
      </a:spcBef>
      <a:spcAft>
        <a:spcPct val="0"/>
      </a:spcAft>
      <a:defRPr sz="2400" kern="1200">
        <a:solidFill>
          <a:schemeClr val="tx1"/>
        </a:solidFill>
        <a:latin typeface="Arial" charset="0"/>
        <a:ea typeface="+mn-ea"/>
        <a:cs typeface="+mn-cs"/>
      </a:defRPr>
    </a:lvl4pPr>
    <a:lvl5pPr marL="1828800" algn="l" rtl="0" fontAlgn="base">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81">
          <p15:clr>
            <a:srgbClr val="A4A3A4"/>
          </p15:clr>
        </p15:guide>
        <p15:guide id="2" pos="209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MasterView">
  <p:normalViewPr>
    <p:restoredLeft sz="15634" autoAdjust="0"/>
    <p:restoredTop sz="94590" autoAdjust="0"/>
  </p:normalViewPr>
  <p:slideViewPr>
    <p:cSldViewPr>
      <p:cViewPr varScale="1">
        <p:scale>
          <a:sx n="75" d="100"/>
          <a:sy n="75" d="100"/>
        </p:scale>
        <p:origin x="1230" y="5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6918"/>
    </p:cViewPr>
  </p:sorterViewPr>
  <p:notesViewPr>
    <p:cSldViewPr>
      <p:cViewPr>
        <p:scale>
          <a:sx n="100" d="100"/>
          <a:sy n="100" d="100"/>
        </p:scale>
        <p:origin x="1956" y="-1386"/>
      </p:cViewPr>
      <p:guideLst>
        <p:guide orient="horz" pos="3081"/>
        <p:guide pos="209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274" name="Rectangle 2"/>
          <p:cNvSpPr>
            <a:spLocks noGrp="1" noChangeArrowheads="1"/>
          </p:cNvSpPr>
          <p:nvPr>
            <p:ph type="hdr" sz="quarter"/>
          </p:nvPr>
        </p:nvSpPr>
        <p:spPr bwMode="auto">
          <a:xfrm>
            <a:off x="0" y="0"/>
            <a:ext cx="2881313" cy="488950"/>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lvl1pPr defTabSz="912813">
              <a:defRPr sz="1200">
                <a:latin typeface="Arial" charset="0"/>
              </a:defRPr>
            </a:lvl1pPr>
          </a:lstStyle>
          <a:p>
            <a:pPr>
              <a:defRPr/>
            </a:pPr>
            <a:endParaRPr lang="fr-FR"/>
          </a:p>
        </p:txBody>
      </p:sp>
      <p:sp>
        <p:nvSpPr>
          <p:cNvPr id="54275" name="Rectangle 3"/>
          <p:cNvSpPr>
            <a:spLocks noGrp="1" noChangeArrowheads="1"/>
          </p:cNvSpPr>
          <p:nvPr>
            <p:ph type="dt" sz="quarter" idx="1"/>
          </p:nvPr>
        </p:nvSpPr>
        <p:spPr bwMode="auto">
          <a:xfrm>
            <a:off x="3767138" y="0"/>
            <a:ext cx="2881312" cy="488950"/>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lvl1pPr algn="r" defTabSz="912813">
              <a:defRPr sz="1200">
                <a:latin typeface="Arial" charset="0"/>
              </a:defRPr>
            </a:lvl1pPr>
          </a:lstStyle>
          <a:p>
            <a:pPr>
              <a:defRPr/>
            </a:pPr>
            <a:endParaRPr lang="fr-FR"/>
          </a:p>
        </p:txBody>
      </p:sp>
      <p:sp>
        <p:nvSpPr>
          <p:cNvPr id="54276" name="Rectangle 4"/>
          <p:cNvSpPr>
            <a:spLocks noGrp="1" noChangeArrowheads="1"/>
          </p:cNvSpPr>
          <p:nvPr>
            <p:ph type="ftr" sz="quarter" idx="2"/>
          </p:nvPr>
        </p:nvSpPr>
        <p:spPr bwMode="auto">
          <a:xfrm>
            <a:off x="0" y="9293225"/>
            <a:ext cx="2881313" cy="488950"/>
          </a:xfrm>
          <a:prstGeom prst="rect">
            <a:avLst/>
          </a:prstGeom>
          <a:noFill/>
          <a:ln w="9525">
            <a:noFill/>
            <a:miter lim="800000"/>
            <a:headEnd/>
            <a:tailEnd/>
          </a:ln>
          <a:effectLst/>
        </p:spPr>
        <p:txBody>
          <a:bodyPr vert="horz" wrap="square" lIns="91221" tIns="45610" rIns="91221" bIns="45610" numCol="1" anchor="b" anchorCtr="0" compatLnSpc="1">
            <a:prstTxWarp prst="textNoShape">
              <a:avLst/>
            </a:prstTxWarp>
          </a:bodyPr>
          <a:lstStyle>
            <a:lvl1pPr defTabSz="912813">
              <a:defRPr sz="1200">
                <a:latin typeface="Arial" charset="0"/>
              </a:defRPr>
            </a:lvl1pPr>
          </a:lstStyle>
          <a:p>
            <a:pPr>
              <a:defRPr/>
            </a:pPr>
            <a:endParaRPr lang="fr-FR"/>
          </a:p>
        </p:txBody>
      </p:sp>
      <p:sp>
        <p:nvSpPr>
          <p:cNvPr id="54277" name="Rectangle 5"/>
          <p:cNvSpPr>
            <a:spLocks noGrp="1" noChangeArrowheads="1"/>
          </p:cNvSpPr>
          <p:nvPr>
            <p:ph type="sldNum" sz="quarter" idx="3"/>
          </p:nvPr>
        </p:nvSpPr>
        <p:spPr bwMode="auto">
          <a:xfrm>
            <a:off x="3767138" y="9293225"/>
            <a:ext cx="2881312" cy="488950"/>
          </a:xfrm>
          <a:prstGeom prst="rect">
            <a:avLst/>
          </a:prstGeom>
          <a:noFill/>
          <a:ln w="9525">
            <a:noFill/>
            <a:miter lim="800000"/>
            <a:headEnd/>
            <a:tailEnd/>
          </a:ln>
          <a:effectLst/>
        </p:spPr>
        <p:txBody>
          <a:bodyPr vert="horz" wrap="square" lIns="91221" tIns="45610" rIns="91221" bIns="45610" numCol="1" anchor="b" anchorCtr="0" compatLnSpc="1">
            <a:prstTxWarp prst="textNoShape">
              <a:avLst/>
            </a:prstTxWarp>
          </a:bodyPr>
          <a:lstStyle>
            <a:lvl1pPr algn="r" defTabSz="912813">
              <a:defRPr sz="1000">
                <a:latin typeface="Arial" charset="0"/>
              </a:defRPr>
            </a:lvl1pPr>
          </a:lstStyle>
          <a:p>
            <a:pPr>
              <a:defRPr/>
            </a:pPr>
            <a:fld id="{05A6847E-ECD8-4888-9A6C-CBE85B378C12}" type="slidenum">
              <a:rPr lang="fr-FR"/>
              <a:pPr>
                <a:defRPr/>
              </a:pPr>
              <a:t>‹N°›</a:t>
            </a:fld>
            <a:endParaRPr lang="fr-FR"/>
          </a:p>
        </p:txBody>
      </p:sp>
    </p:spTree>
    <p:extLst>
      <p:ext uri="{BB962C8B-B14F-4D97-AF65-F5344CB8AC3E}">
        <p14:creationId xmlns:p14="http://schemas.microsoft.com/office/powerpoint/2010/main" val="41943995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hdr" sz="quarter"/>
          </p:nvPr>
        </p:nvSpPr>
        <p:spPr bwMode="auto">
          <a:xfrm>
            <a:off x="0" y="0"/>
            <a:ext cx="2881313" cy="488950"/>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lvl1pPr defTabSz="912813">
              <a:defRPr sz="1200">
                <a:latin typeface="Arial" charset="0"/>
              </a:defRPr>
            </a:lvl1pPr>
          </a:lstStyle>
          <a:p>
            <a:pPr>
              <a:defRPr/>
            </a:pPr>
            <a:endParaRPr lang="fr-FR"/>
          </a:p>
        </p:txBody>
      </p:sp>
      <p:sp>
        <p:nvSpPr>
          <p:cNvPr id="25603" name="Rectangle 3"/>
          <p:cNvSpPr>
            <a:spLocks noGrp="1" noChangeArrowheads="1"/>
          </p:cNvSpPr>
          <p:nvPr>
            <p:ph type="dt" idx="1"/>
          </p:nvPr>
        </p:nvSpPr>
        <p:spPr bwMode="auto">
          <a:xfrm>
            <a:off x="3767138" y="0"/>
            <a:ext cx="2881312" cy="488950"/>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lvl1pPr algn="r" defTabSz="912813">
              <a:defRPr sz="1200">
                <a:latin typeface="Arial" charset="0"/>
              </a:defRPr>
            </a:lvl1pPr>
          </a:lstStyle>
          <a:p>
            <a:pPr>
              <a:defRPr/>
            </a:pPr>
            <a:endParaRPr lang="fr-FR"/>
          </a:p>
        </p:txBody>
      </p:sp>
      <p:sp>
        <p:nvSpPr>
          <p:cNvPr id="21508" name="Rectangle 4"/>
          <p:cNvSpPr>
            <a:spLocks noGrp="1" noRot="1" noChangeAspect="1" noChangeArrowheads="1" noTextEdit="1"/>
          </p:cNvSpPr>
          <p:nvPr>
            <p:ph type="sldImg" idx="2"/>
          </p:nvPr>
        </p:nvSpPr>
        <p:spPr bwMode="auto">
          <a:xfrm>
            <a:off x="876300" y="733425"/>
            <a:ext cx="4895850" cy="36703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5" name="Rectangle 5"/>
          <p:cNvSpPr>
            <a:spLocks noGrp="1" noChangeArrowheads="1"/>
          </p:cNvSpPr>
          <p:nvPr>
            <p:ph type="body" sz="quarter" idx="3"/>
          </p:nvPr>
        </p:nvSpPr>
        <p:spPr bwMode="auto">
          <a:xfrm>
            <a:off x="379413" y="4646613"/>
            <a:ext cx="5851525" cy="4402137"/>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p>
            <a:pPr lvl="0"/>
            <a:r>
              <a:rPr lang="fr-FR" noProof="0" smtClean="0"/>
              <a:t>Cliquez pour modifier les styles du texte du masque</a:t>
            </a:r>
          </a:p>
          <a:p>
            <a:pPr lvl="1"/>
            <a:r>
              <a:rPr lang="fr-FR" noProof="0" smtClean="0"/>
              <a:t>Deuxième niveau</a:t>
            </a:r>
          </a:p>
          <a:p>
            <a:pPr lvl="2"/>
            <a:r>
              <a:rPr lang="fr-FR" noProof="0" smtClean="0"/>
              <a:t>Troisième niveau</a:t>
            </a:r>
          </a:p>
          <a:p>
            <a:pPr lvl="3"/>
            <a:r>
              <a:rPr lang="fr-FR" noProof="0" smtClean="0"/>
              <a:t>Quatrième niveau</a:t>
            </a:r>
          </a:p>
          <a:p>
            <a:pPr lvl="4"/>
            <a:r>
              <a:rPr lang="fr-FR" noProof="0" smtClean="0"/>
              <a:t>Cinquième niveau</a:t>
            </a:r>
          </a:p>
        </p:txBody>
      </p:sp>
      <p:sp>
        <p:nvSpPr>
          <p:cNvPr id="25606" name="Rectangle 6"/>
          <p:cNvSpPr>
            <a:spLocks noGrp="1" noChangeArrowheads="1"/>
          </p:cNvSpPr>
          <p:nvPr>
            <p:ph type="ftr" sz="quarter" idx="4"/>
          </p:nvPr>
        </p:nvSpPr>
        <p:spPr bwMode="auto">
          <a:xfrm>
            <a:off x="0" y="9293225"/>
            <a:ext cx="2881313" cy="488950"/>
          </a:xfrm>
          <a:prstGeom prst="rect">
            <a:avLst/>
          </a:prstGeom>
          <a:noFill/>
          <a:ln w="9525">
            <a:noFill/>
            <a:miter lim="800000"/>
            <a:headEnd/>
            <a:tailEnd/>
          </a:ln>
          <a:effectLst/>
        </p:spPr>
        <p:txBody>
          <a:bodyPr vert="horz" wrap="square" lIns="91221" tIns="45610" rIns="91221" bIns="45610" numCol="1" anchor="b" anchorCtr="0" compatLnSpc="1">
            <a:prstTxWarp prst="textNoShape">
              <a:avLst/>
            </a:prstTxWarp>
          </a:bodyPr>
          <a:lstStyle>
            <a:lvl1pPr defTabSz="912813">
              <a:defRPr sz="800">
                <a:latin typeface="Arial" charset="0"/>
              </a:defRPr>
            </a:lvl1pPr>
          </a:lstStyle>
          <a:p>
            <a:pPr>
              <a:defRPr/>
            </a:pPr>
            <a:r>
              <a:rPr lang="fr-FR"/>
              <a:t>© HANDSHAKE - Philippe MASINA</a:t>
            </a:r>
          </a:p>
        </p:txBody>
      </p:sp>
      <p:sp>
        <p:nvSpPr>
          <p:cNvPr id="25607" name="Rectangle 7"/>
          <p:cNvSpPr>
            <a:spLocks noGrp="1" noChangeArrowheads="1"/>
          </p:cNvSpPr>
          <p:nvPr>
            <p:ph type="sldNum" sz="quarter" idx="5"/>
          </p:nvPr>
        </p:nvSpPr>
        <p:spPr bwMode="auto">
          <a:xfrm>
            <a:off x="3767138" y="9293225"/>
            <a:ext cx="2881312" cy="488950"/>
          </a:xfrm>
          <a:prstGeom prst="rect">
            <a:avLst/>
          </a:prstGeom>
          <a:noFill/>
          <a:ln w="9525">
            <a:noFill/>
            <a:miter lim="800000"/>
            <a:headEnd/>
            <a:tailEnd/>
          </a:ln>
          <a:effectLst/>
        </p:spPr>
        <p:txBody>
          <a:bodyPr vert="horz" wrap="square" lIns="91221" tIns="45610" rIns="91221" bIns="45610" numCol="1" anchor="b" anchorCtr="0" compatLnSpc="1">
            <a:prstTxWarp prst="textNoShape">
              <a:avLst/>
            </a:prstTxWarp>
          </a:bodyPr>
          <a:lstStyle>
            <a:lvl1pPr algn="r" defTabSz="912813">
              <a:defRPr sz="800">
                <a:latin typeface="Arial" charset="0"/>
              </a:defRPr>
            </a:lvl1pPr>
          </a:lstStyle>
          <a:p>
            <a:pPr>
              <a:defRPr/>
            </a:pPr>
            <a:r>
              <a:rPr lang="fr-FR"/>
              <a:t>I-</a:t>
            </a:r>
            <a:fld id="{88B410AF-14E7-4D87-8C8E-6E377E0C2388}" type="slidenum">
              <a:rPr lang="fr-FR"/>
              <a:pPr>
                <a:defRPr/>
              </a:pPr>
              <a:t>‹N°›</a:t>
            </a:fld>
            <a:endParaRPr lang="fr-FR"/>
          </a:p>
        </p:txBody>
      </p:sp>
    </p:spTree>
    <p:extLst>
      <p:ext uri="{BB962C8B-B14F-4D97-AF65-F5344CB8AC3E}">
        <p14:creationId xmlns:p14="http://schemas.microsoft.com/office/powerpoint/2010/main" val="3300224585"/>
      </p:ext>
    </p:extLst>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0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0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0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0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0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smtClean="0"/>
              <a:t>Cliquez pour modifier le style du titre</a:t>
            </a:r>
            <a:endParaRPr lang="fr-FR"/>
          </a:p>
        </p:txBody>
      </p:sp>
      <p:sp>
        <p:nvSpPr>
          <p:cNvPr id="3" name="Sous-titr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fr-FR" smtClean="0"/>
              <a:t>Cliquez pour modifier le style des sous-titres du masque</a:t>
            </a:r>
            <a:endParaRPr lang="fr-FR"/>
          </a:p>
        </p:txBody>
      </p:sp>
    </p:spTree>
    <p:extLst>
      <p:ext uri="{BB962C8B-B14F-4D97-AF65-F5344CB8AC3E}">
        <p14:creationId xmlns:p14="http://schemas.microsoft.com/office/powerpoint/2010/main" val="21189135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7002463" y="457200"/>
            <a:ext cx="1943100" cy="5638800"/>
          </a:xfrm>
        </p:spPr>
        <p:txBody>
          <a:bodyPr vert="eaVert"/>
          <a:lstStyle/>
          <a:p>
            <a:r>
              <a:rPr lang="fr-FR" smtClean="0"/>
              <a:t>Cliquez pour modifier le style du titre</a:t>
            </a:r>
            <a:endParaRPr lang="fr-FR"/>
          </a:p>
        </p:txBody>
      </p:sp>
      <p:sp>
        <p:nvSpPr>
          <p:cNvPr id="3" name="Espace réservé du texte vertical 2"/>
          <p:cNvSpPr>
            <a:spLocks noGrp="1"/>
          </p:cNvSpPr>
          <p:nvPr>
            <p:ph type="body" orient="vert" idx="1"/>
          </p:nvPr>
        </p:nvSpPr>
        <p:spPr>
          <a:xfrm>
            <a:off x="1173163" y="457200"/>
            <a:ext cx="5676900" cy="5638800"/>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Tree>
    <p:extLst>
      <p:ext uri="{BB962C8B-B14F-4D97-AF65-F5344CB8AC3E}">
        <p14:creationId xmlns:p14="http://schemas.microsoft.com/office/powerpoint/2010/main" val="27167171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1187624" y="13209"/>
            <a:ext cx="7829947" cy="1143000"/>
          </a:xfrm>
        </p:spPr>
        <p:txBody>
          <a:bodyPr/>
          <a:lstStyle>
            <a:lvl1pPr>
              <a:defRPr sz="3200"/>
            </a:lvl1pPr>
          </a:lstStyle>
          <a:p>
            <a:r>
              <a:rPr lang="fr-FR" dirty="0" smtClean="0"/>
              <a:t>Cliquez pour modifier le style du titre</a:t>
            </a:r>
            <a:endParaRPr lang="fr-FR" dirty="0"/>
          </a:p>
        </p:txBody>
      </p:sp>
      <p:sp>
        <p:nvSpPr>
          <p:cNvPr id="3" name="Espace réservé du contenu 2"/>
          <p:cNvSpPr>
            <a:spLocks noGrp="1"/>
          </p:cNvSpPr>
          <p:nvPr>
            <p:ph idx="1"/>
          </p:nvPr>
        </p:nvSpPr>
        <p:spPr>
          <a:xfrm>
            <a:off x="179512" y="1412776"/>
            <a:ext cx="8766051" cy="5040560"/>
          </a:xfrm>
        </p:spPr>
        <p:txBody>
          <a:body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Tree>
    <p:extLst>
      <p:ext uri="{BB962C8B-B14F-4D97-AF65-F5344CB8AC3E}">
        <p14:creationId xmlns:p14="http://schemas.microsoft.com/office/powerpoint/2010/main" val="10103424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contenu 2"/>
          <p:cNvSpPr>
            <a:spLocks noGrp="1"/>
          </p:cNvSpPr>
          <p:nvPr>
            <p:ph sz="half" idx="1"/>
          </p:nvPr>
        </p:nvSpPr>
        <p:spPr>
          <a:xfrm>
            <a:off x="1173163"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5135563"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Tree>
    <p:extLst>
      <p:ext uri="{BB962C8B-B14F-4D97-AF65-F5344CB8AC3E}">
        <p14:creationId xmlns:p14="http://schemas.microsoft.com/office/powerpoint/2010/main" val="38927567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143000"/>
          </a:xfrm>
        </p:spPr>
        <p:txBody>
          <a:bodyPr/>
          <a:lstStyle>
            <a:lvl1pPr>
              <a:defRPr/>
            </a:lvl1pPr>
          </a:lstStyle>
          <a:p>
            <a:r>
              <a:rPr lang="fr-FR" smtClean="0"/>
              <a:t>Cliquez pour modifier le style du titre</a:t>
            </a:r>
            <a:endParaRPr lang="fr-F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Tree>
    <p:extLst>
      <p:ext uri="{BB962C8B-B14F-4D97-AF65-F5344CB8AC3E}">
        <p14:creationId xmlns:p14="http://schemas.microsoft.com/office/powerpoint/2010/main" val="15688189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Tree>
    <p:extLst>
      <p:ext uri="{BB962C8B-B14F-4D97-AF65-F5344CB8AC3E}">
        <p14:creationId xmlns:p14="http://schemas.microsoft.com/office/powerpoint/2010/main" val="36642865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7806200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Cliquez pour modifier le style du titre</a:t>
            </a:r>
            <a:endParaRPr lang="fr-F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Tree>
    <p:extLst>
      <p:ext uri="{BB962C8B-B14F-4D97-AF65-F5344CB8AC3E}">
        <p14:creationId xmlns:p14="http://schemas.microsoft.com/office/powerpoint/2010/main" val="28558998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Cliquez pour modifier le style du titre</a:t>
            </a:r>
            <a:endParaRPr lang="fr-F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fr-FR" noProof="0" smtClean="0"/>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Tree>
    <p:extLst>
      <p:ext uri="{BB962C8B-B14F-4D97-AF65-F5344CB8AC3E}">
        <p14:creationId xmlns:p14="http://schemas.microsoft.com/office/powerpoint/2010/main" val="23719346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Tree>
    <p:extLst>
      <p:ext uri="{BB962C8B-B14F-4D97-AF65-F5344CB8AC3E}">
        <p14:creationId xmlns:p14="http://schemas.microsoft.com/office/powerpoint/2010/main" val="42549468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auto">
          <a:xfrm>
            <a:off x="0" y="6477000"/>
            <a:ext cx="9144000" cy="76200"/>
          </a:xfrm>
          <a:prstGeom prst="rect">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defRPr/>
            </a:pPr>
            <a:endParaRPr lang="fr-FR" altLang="fr-FR" smtClean="0"/>
          </a:p>
        </p:txBody>
      </p:sp>
      <p:sp>
        <p:nvSpPr>
          <p:cNvPr id="1027" name="Text Box 3"/>
          <p:cNvSpPr txBox="1">
            <a:spLocks noChangeArrowheads="1"/>
          </p:cNvSpPr>
          <p:nvPr/>
        </p:nvSpPr>
        <p:spPr bwMode="auto">
          <a:xfrm>
            <a:off x="6934200" y="6553200"/>
            <a:ext cx="12192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spcBef>
                <a:spcPct val="50000"/>
              </a:spcBef>
              <a:defRPr/>
            </a:pPr>
            <a:r>
              <a:rPr lang="fr-FR" sz="1200" dirty="0" smtClean="0"/>
              <a:t>Page </a:t>
            </a:r>
            <a:fld id="{E218E9B1-FD08-4C80-902E-210BA2967D0D}" type="slidenum">
              <a:rPr lang="fr-FR" sz="1200" smtClean="0"/>
              <a:pPr>
                <a:spcBef>
                  <a:spcPct val="50000"/>
                </a:spcBef>
                <a:defRPr/>
              </a:pPr>
              <a:t>‹N°›</a:t>
            </a:fld>
            <a:endParaRPr lang="fr-FR" dirty="0" smtClean="0">
              <a:latin typeface="Times New Roman" pitchFamily="18" charset="0"/>
            </a:endParaRPr>
          </a:p>
        </p:txBody>
      </p:sp>
      <p:sp>
        <p:nvSpPr>
          <p:cNvPr id="1028" name="Text Box 4"/>
          <p:cNvSpPr txBox="1">
            <a:spLocks noChangeArrowheads="1"/>
          </p:cNvSpPr>
          <p:nvPr/>
        </p:nvSpPr>
        <p:spPr bwMode="auto">
          <a:xfrm>
            <a:off x="2209800" y="6553200"/>
            <a:ext cx="4724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lgn="ctr">
              <a:spcBef>
                <a:spcPct val="50000"/>
              </a:spcBef>
              <a:defRPr/>
            </a:pPr>
            <a:r>
              <a:rPr lang="fr-FR" sz="1600" dirty="0" err="1" smtClean="0"/>
              <a:t>Big</a:t>
            </a:r>
            <a:r>
              <a:rPr lang="fr-FR" sz="1600" dirty="0" smtClean="0"/>
              <a:t> Data</a:t>
            </a:r>
            <a:endParaRPr lang="fr-FR" dirty="0" smtClean="0">
              <a:latin typeface="Times New Roman" pitchFamily="18" charset="0"/>
            </a:endParaRPr>
          </a:p>
        </p:txBody>
      </p:sp>
      <p:sp>
        <p:nvSpPr>
          <p:cNvPr id="1029" name="Rectangle 5"/>
          <p:cNvSpPr>
            <a:spLocks noGrp="1" noChangeArrowheads="1"/>
          </p:cNvSpPr>
          <p:nvPr>
            <p:ph type="title"/>
          </p:nvPr>
        </p:nvSpPr>
        <p:spPr bwMode="auto">
          <a:xfrm>
            <a:off x="1177925" y="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fr-FR" altLang="fr-FR" smtClean="0"/>
              <a:t>Cliquez pour modifier le style du titre du masque</a:t>
            </a:r>
          </a:p>
        </p:txBody>
      </p:sp>
      <p:sp>
        <p:nvSpPr>
          <p:cNvPr id="1030" name="Rectangle 6"/>
          <p:cNvSpPr>
            <a:spLocks noGrp="1" noChangeArrowheads="1"/>
          </p:cNvSpPr>
          <p:nvPr>
            <p:ph type="body" idx="1"/>
          </p:nvPr>
        </p:nvSpPr>
        <p:spPr bwMode="auto">
          <a:xfrm>
            <a:off x="179388" y="1196975"/>
            <a:ext cx="8766175" cy="528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fr-FR" altLang="fr-FR" smtClean="0"/>
              <a:t>Cliquez pour modifier les styles du texte du masque</a:t>
            </a:r>
          </a:p>
          <a:p>
            <a:pPr lvl="1"/>
            <a:r>
              <a:rPr lang="fr-FR" altLang="fr-FR" smtClean="0"/>
              <a:t>Deuxième niveau</a:t>
            </a:r>
          </a:p>
          <a:p>
            <a:pPr lvl="2"/>
            <a:r>
              <a:rPr lang="fr-FR" altLang="fr-FR" smtClean="0"/>
              <a:t>Troisième niveau</a:t>
            </a:r>
          </a:p>
          <a:p>
            <a:pPr lvl="3"/>
            <a:r>
              <a:rPr lang="fr-FR" altLang="fr-FR" smtClean="0"/>
              <a:t>Quatrième niveau</a:t>
            </a:r>
          </a:p>
          <a:p>
            <a:pPr lvl="4"/>
            <a:r>
              <a:rPr lang="fr-FR" altLang="fr-FR" smtClean="0"/>
              <a:t>Cinquième niveau</a:t>
            </a:r>
          </a:p>
        </p:txBody>
      </p:sp>
      <p:sp>
        <p:nvSpPr>
          <p:cNvPr id="1031" name="Text Box 7"/>
          <p:cNvSpPr txBox="1">
            <a:spLocks noChangeArrowheads="1"/>
          </p:cNvSpPr>
          <p:nvPr/>
        </p:nvSpPr>
        <p:spPr bwMode="auto">
          <a:xfrm>
            <a:off x="0" y="6521450"/>
            <a:ext cx="34290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spcBef>
                <a:spcPct val="50000"/>
              </a:spcBef>
              <a:defRPr/>
            </a:pPr>
            <a:r>
              <a:rPr lang="fr-FR" sz="1200" smtClean="0"/>
              <a:t>© Cyril Vincent Conseil</a:t>
            </a:r>
            <a:endParaRPr lang="fr-FR" smtClean="0">
              <a:latin typeface="Times New Roman" pitchFamily="18" charset="0"/>
            </a:endParaRPr>
          </a:p>
        </p:txBody>
      </p:sp>
      <p:pic>
        <p:nvPicPr>
          <p:cNvPr id="1032" name="Picture 8" descr="cartevisite"/>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0" y="0"/>
            <a:ext cx="118745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Lst>
  <p:txStyles>
    <p:titleStyle>
      <a:lvl1pPr algn="ctr" rtl="0" eaLnBrk="0" fontAlgn="base" hangingPunct="0">
        <a:spcBef>
          <a:spcPct val="0"/>
        </a:spcBef>
        <a:spcAft>
          <a:spcPct val="0"/>
        </a:spcAft>
        <a:defRPr sz="3200">
          <a:solidFill>
            <a:schemeClr val="tx2"/>
          </a:solidFill>
          <a:latin typeface="+mj-lt"/>
          <a:ea typeface="+mj-ea"/>
          <a:cs typeface="+mj-cs"/>
        </a:defRPr>
      </a:lvl1pPr>
      <a:lvl2pPr algn="ctr" rtl="0" eaLnBrk="0" fontAlgn="base" hangingPunct="0">
        <a:spcBef>
          <a:spcPct val="0"/>
        </a:spcBef>
        <a:spcAft>
          <a:spcPct val="0"/>
        </a:spcAft>
        <a:defRPr sz="3200">
          <a:solidFill>
            <a:schemeClr val="tx2"/>
          </a:solidFill>
          <a:latin typeface="Arial" charset="0"/>
        </a:defRPr>
      </a:lvl2pPr>
      <a:lvl3pPr algn="ctr" rtl="0" eaLnBrk="0" fontAlgn="base" hangingPunct="0">
        <a:spcBef>
          <a:spcPct val="0"/>
        </a:spcBef>
        <a:spcAft>
          <a:spcPct val="0"/>
        </a:spcAft>
        <a:defRPr sz="3200">
          <a:solidFill>
            <a:schemeClr val="tx2"/>
          </a:solidFill>
          <a:latin typeface="Arial" charset="0"/>
        </a:defRPr>
      </a:lvl3pPr>
      <a:lvl4pPr algn="ctr" rtl="0" eaLnBrk="0" fontAlgn="base" hangingPunct="0">
        <a:spcBef>
          <a:spcPct val="0"/>
        </a:spcBef>
        <a:spcAft>
          <a:spcPct val="0"/>
        </a:spcAft>
        <a:defRPr sz="3200">
          <a:solidFill>
            <a:schemeClr val="tx2"/>
          </a:solidFill>
          <a:latin typeface="Arial" charset="0"/>
        </a:defRPr>
      </a:lvl4pPr>
      <a:lvl5pPr algn="ctr" rtl="0" eaLnBrk="0" fontAlgn="base" hangingPunct="0">
        <a:spcBef>
          <a:spcPct val="0"/>
        </a:spcBef>
        <a:spcAft>
          <a:spcPct val="0"/>
        </a:spcAft>
        <a:defRPr sz="3200">
          <a:solidFill>
            <a:schemeClr val="tx2"/>
          </a:solidFill>
          <a:latin typeface="Arial" charset="0"/>
        </a:defRPr>
      </a:lvl5pPr>
      <a:lvl6pPr marL="457200" algn="ctr" rtl="0" fontAlgn="base">
        <a:spcBef>
          <a:spcPct val="0"/>
        </a:spcBef>
        <a:spcAft>
          <a:spcPct val="0"/>
        </a:spcAft>
        <a:defRPr sz="4000">
          <a:solidFill>
            <a:schemeClr val="tx2"/>
          </a:solidFill>
          <a:latin typeface="Arial" charset="0"/>
        </a:defRPr>
      </a:lvl6pPr>
      <a:lvl7pPr marL="914400" algn="ctr" rtl="0" fontAlgn="base">
        <a:spcBef>
          <a:spcPct val="0"/>
        </a:spcBef>
        <a:spcAft>
          <a:spcPct val="0"/>
        </a:spcAft>
        <a:defRPr sz="4000">
          <a:solidFill>
            <a:schemeClr val="tx2"/>
          </a:solidFill>
          <a:latin typeface="Arial" charset="0"/>
        </a:defRPr>
      </a:lvl7pPr>
      <a:lvl8pPr marL="1371600" algn="ctr" rtl="0" fontAlgn="base">
        <a:spcBef>
          <a:spcPct val="0"/>
        </a:spcBef>
        <a:spcAft>
          <a:spcPct val="0"/>
        </a:spcAft>
        <a:defRPr sz="4000">
          <a:solidFill>
            <a:schemeClr val="tx2"/>
          </a:solidFill>
          <a:latin typeface="Arial" charset="0"/>
        </a:defRPr>
      </a:lvl8pPr>
      <a:lvl9pPr marL="1828800" algn="ctr" rtl="0" fontAlgn="base">
        <a:spcBef>
          <a:spcPct val="0"/>
        </a:spcBef>
        <a:spcAft>
          <a:spcPct val="0"/>
        </a:spcAft>
        <a:defRPr sz="4000">
          <a:solidFill>
            <a:schemeClr val="tx2"/>
          </a:solidFill>
          <a:latin typeface="Arial" charset="0"/>
        </a:defRPr>
      </a:lvl9pPr>
    </p:titleStyle>
    <p:bodyStyle>
      <a:lvl1pPr marL="342900" indent="-342900" algn="l" rtl="0" eaLnBrk="0" fontAlgn="base" hangingPunct="0">
        <a:spcBef>
          <a:spcPct val="20000"/>
        </a:spcBef>
        <a:spcAft>
          <a:spcPct val="0"/>
        </a:spcAft>
        <a:buClr>
          <a:schemeClr val="tx1"/>
        </a:buClr>
        <a:buFont typeface="Monotype Sorts" pitchFamily="2" charset="2"/>
        <a:buChar char="o"/>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mn-lt"/>
        </a:defRPr>
      </a:lvl5pPr>
      <a:lvl6pPr marL="2514600" indent="-228600" algn="l" rtl="0" fontAlgn="base">
        <a:spcBef>
          <a:spcPct val="20000"/>
        </a:spcBef>
        <a:spcAft>
          <a:spcPct val="0"/>
        </a:spcAft>
        <a:buChar char="»"/>
        <a:defRPr sz="1600">
          <a:solidFill>
            <a:schemeClr val="tx1"/>
          </a:solidFill>
          <a:latin typeface="+mn-lt"/>
        </a:defRPr>
      </a:lvl6pPr>
      <a:lvl7pPr marL="2971800" indent="-228600" algn="l" rtl="0" fontAlgn="base">
        <a:spcBef>
          <a:spcPct val="20000"/>
        </a:spcBef>
        <a:spcAft>
          <a:spcPct val="0"/>
        </a:spcAft>
        <a:buChar char="»"/>
        <a:defRPr sz="1600">
          <a:solidFill>
            <a:schemeClr val="tx1"/>
          </a:solidFill>
          <a:latin typeface="+mn-lt"/>
        </a:defRPr>
      </a:lvl7pPr>
      <a:lvl8pPr marL="3429000" indent="-228600" algn="l" rtl="0" fontAlgn="base">
        <a:spcBef>
          <a:spcPct val="20000"/>
        </a:spcBef>
        <a:spcAft>
          <a:spcPct val="0"/>
        </a:spcAft>
        <a:buChar char="»"/>
        <a:defRPr sz="1600">
          <a:solidFill>
            <a:schemeClr val="tx1"/>
          </a:solidFill>
          <a:latin typeface="+mn-lt"/>
        </a:defRPr>
      </a:lvl8pPr>
      <a:lvl9pPr marL="3886200" indent="-228600" algn="l" rtl="0" fontAlgn="base">
        <a:spcBef>
          <a:spcPct val="20000"/>
        </a:spcBef>
        <a:spcAft>
          <a:spcPct val="0"/>
        </a:spcAft>
        <a:buChar char="»"/>
        <a:defRPr sz="1600">
          <a:solidFill>
            <a:schemeClr val="tx1"/>
          </a:solidFill>
          <a:latin typeface="+mn-lt"/>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5"/>
          <p:cNvSpPr>
            <a:spLocks noGrp="1" noChangeArrowheads="1"/>
          </p:cNvSpPr>
          <p:nvPr>
            <p:ph type="subTitle" idx="1"/>
          </p:nvPr>
        </p:nvSpPr>
        <p:spPr/>
        <p:txBody>
          <a:bodyPr/>
          <a:lstStyle/>
          <a:p>
            <a:pPr eaLnBrk="1" hangingPunct="1"/>
            <a:r>
              <a:rPr lang="fr-FR" altLang="fr-FR" dirty="0" smtClean="0"/>
              <a:t>Chapitre </a:t>
            </a:r>
            <a:r>
              <a:rPr lang="fr-FR" altLang="fr-FR" dirty="0"/>
              <a:t>1</a:t>
            </a:r>
            <a:endParaRPr lang="fr-FR" altLang="fr-FR" dirty="0" smtClean="0"/>
          </a:p>
          <a:p>
            <a:pPr eaLnBrk="1" hangingPunct="1"/>
            <a:r>
              <a:rPr lang="fr-FR" altLang="fr-FR" smtClean="0"/>
              <a:t>Introduction</a:t>
            </a:r>
            <a:endParaRPr lang="fr-FR" altLang="fr-FR" dirty="0" smtClean="0"/>
          </a:p>
        </p:txBody>
      </p:sp>
      <p:pic>
        <p:nvPicPr>
          <p:cNvPr id="2" name="Image 1"/>
          <p:cNvPicPr>
            <a:picLocks noChangeAspect="1"/>
          </p:cNvPicPr>
          <p:nvPr/>
        </p:nvPicPr>
        <p:blipFill>
          <a:blip r:embed="rId2"/>
          <a:stretch>
            <a:fillRect/>
          </a:stretch>
        </p:blipFill>
        <p:spPr>
          <a:xfrm>
            <a:off x="1214437" y="5023445"/>
            <a:ext cx="6715125" cy="1285875"/>
          </a:xfrm>
          <a:prstGeom prst="rect">
            <a:avLst/>
          </a:prstGeom>
        </p:spPr>
      </p:pic>
      <p:sp>
        <p:nvSpPr>
          <p:cNvPr id="3" name="ZoneTexte 2"/>
          <p:cNvSpPr txBox="1"/>
          <p:nvPr/>
        </p:nvSpPr>
        <p:spPr>
          <a:xfrm>
            <a:off x="3594808" y="2132856"/>
            <a:ext cx="1954381" cy="646331"/>
          </a:xfrm>
          <a:prstGeom prst="rect">
            <a:avLst/>
          </a:prstGeom>
          <a:noFill/>
        </p:spPr>
        <p:txBody>
          <a:bodyPr wrap="none" rtlCol="0">
            <a:spAutoFit/>
          </a:bodyPr>
          <a:lstStyle/>
          <a:p>
            <a:r>
              <a:rPr lang="fr-FR" sz="3600" dirty="0" err="1" smtClean="0"/>
              <a:t>Big</a:t>
            </a:r>
            <a:r>
              <a:rPr lang="fr-FR" sz="3600" dirty="0" smtClean="0"/>
              <a:t> Data</a:t>
            </a:r>
            <a:endParaRPr lang="fr-FR" sz="36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endParaRPr lang="fr-FR"/>
          </a:p>
        </p:txBody>
      </p:sp>
      <p:pic>
        <p:nvPicPr>
          <p:cNvPr id="1026" name="Picture 2" descr="RÃ©sultat de recherche d'images pour &quot;voiture autonome&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76672"/>
            <a:ext cx="9230645" cy="57332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498273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L'intelligence artificielle</a:t>
            </a:r>
            <a:endParaRPr lang="fr-FR" dirty="0"/>
          </a:p>
        </p:txBody>
      </p:sp>
      <p:sp>
        <p:nvSpPr>
          <p:cNvPr id="3" name="Espace réservé du contenu 2"/>
          <p:cNvSpPr>
            <a:spLocks noGrp="1"/>
          </p:cNvSpPr>
          <p:nvPr>
            <p:ph idx="1"/>
          </p:nvPr>
        </p:nvSpPr>
        <p:spPr>
          <a:xfrm>
            <a:off x="179513" y="1412776"/>
            <a:ext cx="4392488" cy="5040560"/>
          </a:xfrm>
        </p:spPr>
        <p:txBody>
          <a:bodyPr/>
          <a:lstStyle/>
          <a:p>
            <a:r>
              <a:rPr lang="fr-FR" dirty="0" smtClean="0"/>
              <a:t>l'IA est </a:t>
            </a:r>
            <a:r>
              <a:rPr lang="fr-FR" dirty="0"/>
              <a:t>l'ensemble des théories et des techniques mises en œuvre en vue de réaliser des machines capables de simuler l'intelligence </a:t>
            </a:r>
          </a:p>
        </p:txBody>
      </p:sp>
      <p:pic>
        <p:nvPicPr>
          <p:cNvPr id="3074" name="Picture 2" descr="Image associÃ©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3968" y="1412776"/>
            <a:ext cx="5238750" cy="39243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52015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IA - ML - DL</a:t>
            </a:r>
            <a:endParaRPr lang="fr-FR" dirty="0"/>
          </a:p>
        </p:txBody>
      </p:sp>
      <p:pic>
        <p:nvPicPr>
          <p:cNvPr id="1026" name="Picture 2" descr="https://www.mytectra.com/media/wysiwyg/Blog/deep-learnin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041399"/>
            <a:ext cx="9144000" cy="58166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93829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Apprentissage supervisé</a:t>
            </a:r>
            <a:endParaRPr lang="fr-FR" dirty="0"/>
          </a:p>
        </p:txBody>
      </p:sp>
      <p:sp>
        <p:nvSpPr>
          <p:cNvPr id="3" name="Espace réservé du contenu 2"/>
          <p:cNvSpPr>
            <a:spLocks noGrp="1"/>
          </p:cNvSpPr>
          <p:nvPr>
            <p:ph idx="1"/>
          </p:nvPr>
        </p:nvSpPr>
        <p:spPr/>
        <p:txBody>
          <a:bodyPr/>
          <a:lstStyle/>
          <a:p>
            <a:r>
              <a:rPr lang="fr-FR" dirty="0" smtClean="0"/>
              <a:t>Dans cet exemple les images ont été annotés par un expert avec leur catégorie</a:t>
            </a:r>
          </a:p>
          <a:p>
            <a:pPr lvl="1"/>
            <a:r>
              <a:rPr lang="fr-FR" dirty="0" smtClean="0"/>
              <a:t>La machine apprend puis prédit</a:t>
            </a:r>
            <a:endParaRPr lang="fr-FR" dirty="0"/>
          </a:p>
        </p:txBody>
      </p:sp>
      <p:pic>
        <p:nvPicPr>
          <p:cNvPr id="1026" name="Picture 2" descr="Chaque image est labellée de sa catégori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736" y="2852936"/>
            <a:ext cx="4533900" cy="3505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17070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endParaRPr lang="fr-FR"/>
          </a:p>
        </p:txBody>
      </p:sp>
      <p:pic>
        <p:nvPicPr>
          <p:cNvPr id="1026" name="Picture 2" descr="Image associÃ©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4616" y="0"/>
            <a:ext cx="7215842" cy="67859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95597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Wikipedia</a:t>
            </a:r>
            <a:endParaRPr lang="fr-FR" dirty="0"/>
          </a:p>
        </p:txBody>
      </p:sp>
      <p:sp>
        <p:nvSpPr>
          <p:cNvPr id="3" name="Espace réservé du contenu 2"/>
          <p:cNvSpPr>
            <a:spLocks noGrp="1"/>
          </p:cNvSpPr>
          <p:nvPr>
            <p:ph idx="1"/>
          </p:nvPr>
        </p:nvSpPr>
        <p:spPr/>
        <p:txBody>
          <a:bodyPr/>
          <a:lstStyle/>
          <a:p>
            <a:r>
              <a:rPr lang="fr-FR" dirty="0"/>
              <a:t>L</a:t>
            </a:r>
            <a:r>
              <a:rPr lang="fr-FR" dirty="0" smtClean="0"/>
              <a:t>a </a:t>
            </a:r>
            <a:r>
              <a:rPr lang="fr-FR" dirty="0"/>
              <a:t>science des données est l'extraction de connaissance d'ensembles de </a:t>
            </a:r>
            <a:r>
              <a:rPr lang="fr-FR" dirty="0" smtClean="0"/>
              <a:t>données</a:t>
            </a:r>
          </a:p>
          <a:p>
            <a:r>
              <a:rPr lang="fr-FR" dirty="0" smtClean="0"/>
              <a:t>Elle </a:t>
            </a:r>
            <a:r>
              <a:rPr lang="fr-FR" dirty="0"/>
              <a:t>emploie des techniques et des théories tirées de plusieurs autres domaines plus </a:t>
            </a:r>
            <a:r>
              <a:rPr lang="fr-FR" dirty="0" smtClean="0"/>
              <a:t>larges :</a:t>
            </a:r>
          </a:p>
          <a:p>
            <a:pPr lvl="1"/>
            <a:r>
              <a:rPr lang="fr-FR" dirty="0" smtClean="0"/>
              <a:t>des </a:t>
            </a:r>
            <a:r>
              <a:rPr lang="fr-FR" dirty="0"/>
              <a:t>mathématiques, la statistique principalement, la théorie de l'information et la technologie de l'information, notamment le traitement de signal, des modèles probabilistes, l'apprentissage automatique, l'apprentissage statistique, la programmation informatique, l'ingénierie de données, la reconnaissance de formes et l'apprentissage, la visualisation, l'analytique prophétique, la modélisation d'incertitude, le stockage de données, </a:t>
            </a:r>
            <a:r>
              <a:rPr lang="fr-FR" dirty="0" smtClean="0"/>
              <a:t>…</a:t>
            </a:r>
          </a:p>
        </p:txBody>
      </p:sp>
    </p:spTree>
    <p:extLst>
      <p:ext uri="{BB962C8B-B14F-4D97-AF65-F5344CB8AC3E}">
        <p14:creationId xmlns:p14="http://schemas.microsoft.com/office/powerpoint/2010/main" val="17739368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Data Science</a:t>
            </a:r>
            <a:endParaRPr lang="fr-FR" dirty="0"/>
          </a:p>
        </p:txBody>
      </p:sp>
      <p:pic>
        <p:nvPicPr>
          <p:cNvPr id="1026" name="Picture 2" descr="https://upload.wikimedia.org/wikipedia/commons/4/44/DataScienceDisciplines.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02267" y="1412875"/>
            <a:ext cx="6720417" cy="50403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19039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Data Science</a:t>
            </a:r>
            <a:endParaRPr lang="fr-FR" dirty="0"/>
          </a:p>
        </p:txBody>
      </p:sp>
      <p:sp>
        <p:nvSpPr>
          <p:cNvPr id="3" name="Espace réservé du contenu 2"/>
          <p:cNvSpPr>
            <a:spLocks noGrp="1"/>
          </p:cNvSpPr>
          <p:nvPr>
            <p:ph idx="1"/>
          </p:nvPr>
        </p:nvSpPr>
        <p:spPr/>
        <p:txBody>
          <a:bodyPr/>
          <a:lstStyle/>
          <a:p>
            <a:r>
              <a:rPr lang="fr-FR" dirty="0" smtClean="0"/>
              <a:t>S’appuie sur plusieurs technologies</a:t>
            </a:r>
          </a:p>
          <a:p>
            <a:r>
              <a:rPr lang="fr-FR" dirty="0" smtClean="0"/>
              <a:t>Développement</a:t>
            </a:r>
          </a:p>
          <a:p>
            <a:pPr lvl="1"/>
            <a:r>
              <a:rPr lang="fr-FR" dirty="0" smtClean="0"/>
              <a:t>Python, R</a:t>
            </a:r>
          </a:p>
          <a:p>
            <a:r>
              <a:rPr lang="fr-FR" dirty="0" smtClean="0"/>
              <a:t>Stockage</a:t>
            </a:r>
          </a:p>
          <a:p>
            <a:pPr lvl="1"/>
            <a:r>
              <a:rPr lang="fr-FR" dirty="0" smtClean="0"/>
              <a:t>File, Base de données, </a:t>
            </a:r>
            <a:r>
              <a:rPr lang="fr-FR" dirty="0" err="1" smtClean="0"/>
              <a:t>Big</a:t>
            </a:r>
            <a:r>
              <a:rPr lang="fr-FR" dirty="0" smtClean="0"/>
              <a:t> Data</a:t>
            </a:r>
          </a:p>
          <a:p>
            <a:r>
              <a:rPr lang="fr-FR" dirty="0" smtClean="0"/>
              <a:t>Math</a:t>
            </a:r>
          </a:p>
          <a:p>
            <a:pPr lvl="1"/>
            <a:r>
              <a:rPr lang="fr-FR" dirty="0" smtClean="0"/>
              <a:t>Régression, </a:t>
            </a:r>
            <a:r>
              <a:rPr lang="fr-FR" dirty="0" err="1" smtClean="0"/>
              <a:t>Stats</a:t>
            </a:r>
            <a:r>
              <a:rPr lang="fr-FR" dirty="0" smtClean="0"/>
              <a:t>, Algèbre linéaire</a:t>
            </a:r>
          </a:p>
          <a:p>
            <a:r>
              <a:rPr lang="fr-FR" dirty="0" smtClean="0"/>
              <a:t>IA</a:t>
            </a:r>
          </a:p>
          <a:p>
            <a:pPr lvl="1"/>
            <a:r>
              <a:rPr lang="fr-FR" dirty="0" smtClean="0"/>
              <a:t>Réseaux neuronaux</a:t>
            </a:r>
          </a:p>
        </p:txBody>
      </p:sp>
    </p:spTree>
    <p:extLst>
      <p:ext uri="{BB962C8B-B14F-4D97-AF65-F5344CB8AC3E}">
        <p14:creationId xmlns:p14="http://schemas.microsoft.com/office/powerpoint/2010/main" val="39616847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RÃ©sultat de recherche d'images pour &quot;nuage de mot langages informatique&quot;"/>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9512" y="764704"/>
            <a:ext cx="8762692" cy="5296979"/>
          </a:xfrm>
          <a:prstGeom prst="rect">
            <a:avLst/>
          </a:prstGeom>
          <a:noFill/>
          <a:extLst>
            <a:ext uri="{909E8E84-426E-40DD-AFC4-6F175D3DCCD1}">
              <a14:hiddenFill xmlns:a14="http://schemas.microsoft.com/office/drawing/2010/main">
                <a:solidFill>
                  <a:srgbClr val="FFFFFF"/>
                </a:solidFill>
              </a14:hiddenFill>
            </a:ext>
          </a:extLst>
        </p:spPr>
      </p:pic>
      <p:sp>
        <p:nvSpPr>
          <p:cNvPr id="4" name="Titre 3"/>
          <p:cNvSpPr>
            <a:spLocks noGrp="1"/>
          </p:cNvSpPr>
          <p:nvPr>
            <p:ph type="title"/>
          </p:nvPr>
        </p:nvSpPr>
        <p:spPr/>
        <p:txBody>
          <a:bodyPr/>
          <a:lstStyle/>
          <a:p>
            <a:endParaRPr lang="fr-FR"/>
          </a:p>
        </p:txBody>
      </p:sp>
    </p:spTree>
    <p:extLst>
      <p:ext uri="{BB962C8B-B14F-4D97-AF65-F5344CB8AC3E}">
        <p14:creationId xmlns:p14="http://schemas.microsoft.com/office/powerpoint/2010/main" val="1908646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Les langages</a:t>
            </a:r>
            <a:endParaRPr lang="fr-FR" dirty="0"/>
          </a:p>
        </p:txBody>
      </p:sp>
      <p:sp>
        <p:nvSpPr>
          <p:cNvPr id="3" name="Espace réservé du contenu 2"/>
          <p:cNvSpPr>
            <a:spLocks noGrp="1"/>
          </p:cNvSpPr>
          <p:nvPr>
            <p:ph idx="1"/>
          </p:nvPr>
        </p:nvSpPr>
        <p:spPr/>
        <p:txBody>
          <a:bodyPr/>
          <a:lstStyle/>
          <a:p>
            <a:r>
              <a:rPr lang="fr-FR" dirty="0" smtClean="0"/>
              <a:t>Les "nouveaux"</a:t>
            </a:r>
          </a:p>
          <a:p>
            <a:pPr lvl="1"/>
            <a:r>
              <a:rPr lang="fr-FR" dirty="0" smtClean="0"/>
              <a:t>Python, R, Scala, </a:t>
            </a:r>
            <a:r>
              <a:rPr lang="fr-FR" dirty="0" err="1" smtClean="0"/>
              <a:t>Kotlin</a:t>
            </a:r>
            <a:r>
              <a:rPr lang="fr-FR" dirty="0" smtClean="0"/>
              <a:t>, …</a:t>
            </a:r>
          </a:p>
          <a:p>
            <a:r>
              <a:rPr lang="fr-FR" dirty="0" smtClean="0"/>
              <a:t>Les "anciens"</a:t>
            </a:r>
          </a:p>
          <a:p>
            <a:pPr lvl="1"/>
            <a:r>
              <a:rPr lang="fr-FR" dirty="0" smtClean="0"/>
              <a:t>Java, C#</a:t>
            </a:r>
            <a:endParaRPr lang="fr-FR" dirty="0"/>
          </a:p>
        </p:txBody>
      </p:sp>
    </p:spTree>
    <p:extLst>
      <p:ext uri="{BB962C8B-B14F-4D97-AF65-F5344CB8AC3E}">
        <p14:creationId xmlns:p14="http://schemas.microsoft.com/office/powerpoint/2010/main" val="30068527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Data </a:t>
            </a:r>
            <a:r>
              <a:rPr lang="fr-FR" dirty="0" err="1" smtClean="0"/>
              <a:t>Scientist</a:t>
            </a:r>
            <a:endParaRPr lang="fr-FR" dirty="0"/>
          </a:p>
        </p:txBody>
      </p:sp>
      <p:sp>
        <p:nvSpPr>
          <p:cNvPr id="3" name="Espace réservé du contenu 2"/>
          <p:cNvSpPr>
            <a:spLocks noGrp="1"/>
          </p:cNvSpPr>
          <p:nvPr>
            <p:ph idx="1"/>
          </p:nvPr>
        </p:nvSpPr>
        <p:spPr/>
        <p:txBody>
          <a:bodyPr/>
          <a:lstStyle/>
          <a:p>
            <a:r>
              <a:rPr lang="fr-FR" dirty="0"/>
              <a:t>Le premier objectif du </a:t>
            </a:r>
            <a:r>
              <a:rPr lang="fr-FR" dirty="0" smtClean="0"/>
              <a:t>data </a:t>
            </a:r>
            <a:r>
              <a:rPr lang="fr-FR" dirty="0" err="1"/>
              <a:t>scientist</a:t>
            </a:r>
            <a:r>
              <a:rPr lang="fr-FR" dirty="0"/>
              <a:t> </a:t>
            </a:r>
            <a:r>
              <a:rPr lang="fr-FR" dirty="0" smtClean="0"/>
              <a:t>est </a:t>
            </a:r>
            <a:r>
              <a:rPr lang="fr-FR" dirty="0"/>
              <a:t>de produire des méthodes (automatisées, autant que possible) de tri et d'analyse de données de masse et de sources plus ou moins complexes ou disjointes de données, afin d'en extraire des informations utiles ou potentiellement </a:t>
            </a:r>
            <a:r>
              <a:rPr lang="fr-FR" dirty="0" smtClean="0"/>
              <a:t>utiles</a:t>
            </a:r>
          </a:p>
          <a:p>
            <a:r>
              <a:rPr lang="fr-FR" dirty="0" smtClean="0"/>
              <a:t>Terme inventé en 2001 par William Cleveland</a:t>
            </a:r>
          </a:p>
          <a:p>
            <a:r>
              <a:rPr lang="en-US" dirty="0"/>
              <a:t>Data Scientist (n.): Person who is better at statistics than any software engineer and better at software engineering than any statistician</a:t>
            </a:r>
            <a:endParaRPr lang="fr-FR" dirty="0" smtClean="0"/>
          </a:p>
          <a:p>
            <a:endParaRPr lang="fr-FR" dirty="0"/>
          </a:p>
        </p:txBody>
      </p:sp>
    </p:spTree>
    <p:extLst>
      <p:ext uri="{BB962C8B-B14F-4D97-AF65-F5344CB8AC3E}">
        <p14:creationId xmlns:p14="http://schemas.microsoft.com/office/powerpoint/2010/main" val="20498575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Difficultés</a:t>
            </a:r>
            <a:endParaRPr lang="fr-FR" dirty="0"/>
          </a:p>
        </p:txBody>
      </p:sp>
      <p:sp>
        <p:nvSpPr>
          <p:cNvPr id="3" name="Espace réservé du contenu 2"/>
          <p:cNvSpPr>
            <a:spLocks noGrp="1"/>
          </p:cNvSpPr>
          <p:nvPr>
            <p:ph idx="1"/>
          </p:nvPr>
        </p:nvSpPr>
        <p:spPr/>
        <p:txBody>
          <a:bodyPr/>
          <a:lstStyle/>
          <a:p>
            <a:r>
              <a:rPr lang="fr-FR" dirty="0" smtClean="0"/>
              <a:t>Certains problèmes sont trop complexes pour être résolus par un algorithme</a:t>
            </a:r>
          </a:p>
          <a:p>
            <a:pPr lvl="1"/>
            <a:r>
              <a:rPr lang="fr-FR" dirty="0" smtClean="0"/>
              <a:t>Comment reconnaitre un visage ?</a:t>
            </a:r>
          </a:p>
          <a:p>
            <a:pPr lvl="1"/>
            <a:r>
              <a:rPr lang="fr-FR" dirty="0" smtClean="0"/>
              <a:t>Comment conduire une voiture ?</a:t>
            </a:r>
          </a:p>
          <a:p>
            <a:pPr lvl="1"/>
            <a:r>
              <a:rPr lang="fr-FR" dirty="0" smtClean="0"/>
              <a:t>Est-ce la même personne ?</a:t>
            </a:r>
          </a:p>
          <a:p>
            <a:pPr lvl="1"/>
            <a:endParaRPr lang="fr-FR" dirty="0" smtClean="0"/>
          </a:p>
          <a:p>
            <a:pPr lvl="1"/>
            <a:r>
              <a:rPr lang="fr-FR" dirty="0" smtClean="0"/>
              <a:t>Les mesures anthropométriques ne suffisent pas</a:t>
            </a:r>
            <a:endParaRPr lang="fr-FR" dirty="0"/>
          </a:p>
        </p:txBody>
      </p:sp>
      <p:pic>
        <p:nvPicPr>
          <p:cNvPr id="1026" name="Picture 2" descr="RÃ©sultat de recherche d'images pour &quot;ia reconnaissance visage katy perry&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97259" y="1823841"/>
            <a:ext cx="3584552" cy="238970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Ã©sultat de recherche d'images pour &quot;deep learning  visage katy perry&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40352" y="1851480"/>
            <a:ext cx="1821722" cy="2362063"/>
          </a:xfrm>
          <a:prstGeom prst="rect">
            <a:avLst/>
          </a:prstGeom>
          <a:noFill/>
          <a:extLst>
            <a:ext uri="{909E8E84-426E-40DD-AFC4-6F175D3DCCD1}">
              <a14:hiddenFill xmlns:a14="http://schemas.microsoft.com/office/drawing/2010/main">
                <a:solidFill>
                  <a:srgbClr val="FFFFFF"/>
                </a:solidFill>
              </a14:hiddenFill>
            </a:ext>
          </a:extLst>
        </p:spPr>
      </p:pic>
      <p:pic>
        <p:nvPicPr>
          <p:cNvPr id="4" name="Image 3"/>
          <p:cNvPicPr>
            <a:picLocks noChangeAspect="1"/>
          </p:cNvPicPr>
          <p:nvPr/>
        </p:nvPicPr>
        <p:blipFill>
          <a:blip r:embed="rId4"/>
          <a:stretch>
            <a:fillRect/>
          </a:stretch>
        </p:blipFill>
        <p:spPr>
          <a:xfrm>
            <a:off x="2339752" y="4529861"/>
            <a:ext cx="3751511" cy="2298271"/>
          </a:xfrm>
          <a:prstGeom prst="rect">
            <a:avLst/>
          </a:prstGeom>
        </p:spPr>
      </p:pic>
    </p:spTree>
    <p:extLst>
      <p:ext uri="{BB962C8B-B14F-4D97-AF65-F5344CB8AC3E}">
        <p14:creationId xmlns:p14="http://schemas.microsoft.com/office/powerpoint/2010/main" val="3995539023"/>
      </p:ext>
    </p:extLst>
  </p:cSld>
  <p:clrMapOvr>
    <a:masterClrMapping/>
  </p:clrMapOvr>
  <p:timing>
    <p:tnLst>
      <p:par>
        <p:cTn id="1" dur="indefinite" restart="never" nodeType="tmRoot"/>
      </p:par>
    </p:tnLst>
  </p:timing>
</p:sld>
</file>

<file path=ppt/theme/theme1.xml><?xml version="1.0" encoding="utf-8"?>
<a:theme xmlns:a="http://schemas.openxmlformats.org/drawingml/2006/main" name="cvc">
  <a:themeElements>
    <a:clrScheme name="cvc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cvc">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bg1"/>
            </a:gs>
          </a:gsLst>
          <a:lin ang="5400000" scaled="1"/>
        </a:gra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fr-FR"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gradFill rotWithShape="0">
          <a:gsLst>
            <a:gs pos="0">
              <a:schemeClr val="accent1"/>
            </a:gs>
            <a:gs pos="100000">
              <a:schemeClr val="bg1"/>
            </a:gs>
          </a:gsLst>
          <a:lin ang="5400000" scaled="1"/>
        </a:gra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fr-FR" sz="2400" b="0" i="0" u="none" strike="noStrike" cap="none" normalizeH="0" baseline="0" smtClean="0">
            <a:ln>
              <a:noFill/>
            </a:ln>
            <a:solidFill>
              <a:schemeClr val="tx1"/>
            </a:solidFill>
            <a:effectLst/>
            <a:latin typeface="Arial" charset="0"/>
          </a:defRPr>
        </a:defPPr>
      </a:lstStyle>
    </a:lnDef>
  </a:objectDefaults>
  <a:extraClrSchemeLst>
    <a:extraClrScheme>
      <a:clrScheme name="cvc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vc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vc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vc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vc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vc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vc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hèm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3109</TotalTime>
  <Words>311</Words>
  <Application>Microsoft Office PowerPoint</Application>
  <PresentationFormat>Affichage à l'écran (4:3)</PresentationFormat>
  <Paragraphs>40</Paragraphs>
  <Slides>13</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13</vt:i4>
      </vt:variant>
    </vt:vector>
  </HeadingPairs>
  <TitlesOfParts>
    <vt:vector size="17" baseType="lpstr">
      <vt:lpstr>Arial</vt:lpstr>
      <vt:lpstr>Monotype Sorts</vt:lpstr>
      <vt:lpstr>Times New Roman</vt:lpstr>
      <vt:lpstr>cvc</vt:lpstr>
      <vt:lpstr>Présentation PowerPoint</vt:lpstr>
      <vt:lpstr>Présentation PowerPoint</vt:lpstr>
      <vt:lpstr>Wikipedia</vt:lpstr>
      <vt:lpstr>Data Science</vt:lpstr>
      <vt:lpstr>Data Science</vt:lpstr>
      <vt:lpstr>Présentation PowerPoint</vt:lpstr>
      <vt:lpstr>Les langages</vt:lpstr>
      <vt:lpstr>Data Scientist</vt:lpstr>
      <vt:lpstr>Difficultés</vt:lpstr>
      <vt:lpstr>Présentation PowerPoint</vt:lpstr>
      <vt:lpstr>L'intelligence artificielle</vt:lpstr>
      <vt:lpstr>IA - ML - DL</vt:lpstr>
      <vt:lpstr>Apprentissage supervisé</vt:lpstr>
    </vt:vector>
  </TitlesOfParts>
  <Company>jkhjkjkh</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Internet</dc:title>
  <dc:creator>jhkhkhkj</dc:creator>
  <cp:lastModifiedBy>Cyril Vincent</cp:lastModifiedBy>
  <cp:revision>229</cp:revision>
  <dcterms:created xsi:type="dcterms:W3CDTF">2000-04-10T19:33:12Z</dcterms:created>
  <dcterms:modified xsi:type="dcterms:W3CDTF">2019-05-16T09:45:48Z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lpwstr>0.1</vt:lpwstr>
  </property>
</Properties>
</file>