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65" r:id="rId3"/>
    <p:sldId id="291" r:id="rId4"/>
    <p:sldId id="266" r:id="rId5"/>
    <p:sldId id="272" r:id="rId6"/>
    <p:sldId id="273" r:id="rId7"/>
    <p:sldId id="26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93" r:id="rId21"/>
    <p:sldId id="294" r:id="rId22"/>
    <p:sldId id="295" r:id="rId23"/>
    <p:sldId id="299" r:id="rId24"/>
    <p:sldId id="296" r:id="rId25"/>
    <p:sldId id="297" r:id="rId26"/>
    <p:sldId id="298" r:id="rId27"/>
    <p:sldId id="300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Système et fichiers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Modes avancés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L’ouverture</a:t>
            </a:r>
            <a:r>
              <a:rPr lang="en-US" dirty="0" smtClean="0"/>
              <a:t> du </a:t>
            </a:r>
            <a:r>
              <a:rPr lang="en-US" dirty="0" err="1" smtClean="0"/>
              <a:t>fichier</a:t>
            </a:r>
            <a:r>
              <a:rPr lang="en-US" dirty="0" smtClean="0"/>
              <a:t> se fait par </a:t>
            </a:r>
            <a:r>
              <a:rPr lang="en-US" dirty="0" err="1" smtClean="0"/>
              <a:t>défaut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Unicode</a:t>
            </a:r>
          </a:p>
          <a:p>
            <a:pPr lvl="1"/>
            <a:r>
              <a:rPr lang="en-US" dirty="0" smtClean="0"/>
              <a:t>2, 4 </a:t>
            </a:r>
            <a:r>
              <a:rPr lang="en-US" dirty="0" err="1" smtClean="0"/>
              <a:t>ou</a:t>
            </a:r>
            <a:r>
              <a:rPr lang="en-US" dirty="0" smtClean="0"/>
              <a:t> 8 octets par </a:t>
            </a:r>
            <a:r>
              <a:rPr lang="en-US" dirty="0" err="1" smtClean="0"/>
              <a:t>caractères</a:t>
            </a:r>
            <a:endParaRPr lang="en-US" dirty="0" smtClean="0"/>
          </a:p>
          <a:p>
            <a:pPr lvl="1"/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</a:t>
            </a:r>
            <a:r>
              <a:rPr lang="en-US" dirty="0" err="1" smtClean="0"/>
              <a:t>d’ouvrir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</a:t>
            </a:r>
            <a:r>
              <a:rPr lang="en-US" dirty="0" err="1" smtClean="0"/>
              <a:t>binaire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suffixant</a:t>
            </a:r>
            <a:r>
              <a:rPr lang="en-US" dirty="0" smtClean="0"/>
              <a:t> b au mode</a:t>
            </a:r>
          </a:p>
          <a:p>
            <a:pPr lvl="1"/>
            <a:r>
              <a:rPr lang="en-US" dirty="0" smtClean="0"/>
              <a:t>Par </a:t>
            </a:r>
            <a:r>
              <a:rPr lang="en-US" dirty="0" err="1" smtClean="0"/>
              <a:t>exemple</a:t>
            </a:r>
            <a:r>
              <a:rPr lang="en-US" dirty="0" smtClean="0"/>
              <a:t> </a:t>
            </a:r>
            <a:r>
              <a:rPr lang="en-US" dirty="0" err="1" smtClean="0"/>
              <a:t>rb</a:t>
            </a:r>
            <a:endParaRPr lang="en-US" dirty="0" smtClean="0"/>
          </a:p>
          <a:p>
            <a:r>
              <a:rPr lang="en-US" dirty="0" smtClean="0"/>
              <a:t>Il </a:t>
            </a:r>
            <a:r>
              <a:rPr lang="en-US" dirty="0" err="1" smtClean="0"/>
              <a:t>est</a:t>
            </a:r>
            <a:r>
              <a:rPr lang="en-US" dirty="0" smtClean="0"/>
              <a:t> possible </a:t>
            </a:r>
            <a:r>
              <a:rPr lang="en-US" dirty="0" err="1" smtClean="0"/>
              <a:t>d’ouvrir</a:t>
            </a:r>
            <a:r>
              <a:rPr lang="en-US" dirty="0" smtClean="0"/>
              <a:t> un </a:t>
            </a:r>
            <a:r>
              <a:rPr lang="en-US" dirty="0" err="1" smtClean="0"/>
              <a:t>fichier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mode read/write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suffixant</a:t>
            </a:r>
            <a:r>
              <a:rPr lang="en-US" dirty="0" smtClean="0"/>
              <a:t> par plus</a:t>
            </a:r>
          </a:p>
          <a:p>
            <a:r>
              <a:rPr lang="en-US" dirty="0" err="1" smtClean="0"/>
              <a:t>Buffersize</a:t>
            </a:r>
            <a:endParaRPr lang="en-US" dirty="0" smtClean="0"/>
          </a:p>
          <a:p>
            <a:pPr lvl="1"/>
            <a:r>
              <a:rPr lang="en-US" altLang="fr-FR" dirty="0" smtClean="0"/>
              <a:t>0 = unbuffered</a:t>
            </a:r>
          </a:p>
          <a:p>
            <a:pPr lvl="1"/>
            <a:r>
              <a:rPr lang="en-US" altLang="fr-FR" dirty="0" smtClean="0"/>
              <a:t>1 = line-buffered</a:t>
            </a:r>
          </a:p>
          <a:p>
            <a:pPr lvl="1"/>
            <a:r>
              <a:rPr lang="en-US" altLang="fr-FR" dirty="0" smtClean="0"/>
              <a:t>&gt;1 = buffered</a:t>
            </a:r>
            <a:endParaRPr lang="en-US" altLang="fr-FR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du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Read()</a:t>
            </a:r>
          </a:p>
          <a:p>
            <a:pPr lvl="1"/>
            <a:r>
              <a:rPr lang="fr-FR" dirty="0" smtClean="0"/>
              <a:t>Lit l’intégralité du fichier</a:t>
            </a:r>
          </a:p>
          <a:p>
            <a:pPr lvl="1"/>
            <a:r>
              <a:rPr lang="fr-FR" dirty="0" smtClean="0"/>
              <a:t>A réserver aux petits fichiers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r>
              <a:rPr lang="fr-FR" dirty="0" err="1" smtClean="0"/>
              <a:t>Readline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Lecture ligne par ligne</a:t>
            </a:r>
          </a:p>
          <a:p>
            <a:pPr lvl="1"/>
            <a:r>
              <a:rPr lang="fr-FR" dirty="0" smtClean="0"/>
              <a:t>Si </a:t>
            </a:r>
            <a:r>
              <a:rPr lang="fr-FR" dirty="0" err="1" smtClean="0"/>
              <a:t>readline</a:t>
            </a:r>
            <a:r>
              <a:rPr lang="fr-FR" dirty="0" smtClean="0"/>
              <a:t>() renvoie une chine vide sans \n la fin du fichier est atteinte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140968"/>
            <a:ext cx="483834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Boucler sur 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une écriture simplifiée pour lire le contenu d’un fichier ligne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Il est également possible d’utiliser </a:t>
            </a:r>
            <a:r>
              <a:rPr lang="fr-FR" dirty="0" err="1" smtClean="0"/>
              <a:t>readlines</a:t>
            </a:r>
            <a:r>
              <a:rPr lang="fr-FR" dirty="0" smtClean="0"/>
              <a:t>() qui retourne une liste de string</a:t>
            </a:r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24944"/>
            <a:ext cx="3028156" cy="75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Write()</a:t>
            </a:r>
          </a:p>
          <a:p>
            <a:pPr lvl="1"/>
            <a:r>
              <a:rPr lang="fr-FR" dirty="0" smtClean="0"/>
              <a:t>Ecrit une chaîne dans un fichier</a:t>
            </a:r>
          </a:p>
          <a:p>
            <a:r>
              <a:rPr lang="fr-FR" dirty="0" smtClean="0"/>
              <a:t>Close()</a:t>
            </a:r>
          </a:p>
          <a:p>
            <a:pPr lvl="1"/>
            <a:r>
              <a:rPr lang="fr-FR" dirty="0" smtClean="0"/>
              <a:t>Ferme et flush le fichier</a:t>
            </a:r>
          </a:p>
          <a:p>
            <a:r>
              <a:rPr lang="fr-FR" dirty="0" smtClean="0"/>
              <a:t>Flush()</a:t>
            </a:r>
          </a:p>
          <a:p>
            <a:pPr lvl="1"/>
            <a:r>
              <a:rPr lang="fr-FR" dirty="0" smtClean="0"/>
              <a:t>Force l’écriture physique dans le fichier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4" y="4581128"/>
            <a:ext cx="8366385" cy="101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Peur d’oublier le close()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With</a:t>
            </a:r>
            <a:endParaRPr lang="fr-FR" dirty="0" smtClean="0"/>
          </a:p>
          <a:p>
            <a:pPr lvl="1"/>
            <a:r>
              <a:rPr lang="fr-FR" dirty="0" smtClean="0"/>
              <a:t>Permet de clôturer automatiquement une fichier</a:t>
            </a:r>
          </a:p>
          <a:p>
            <a:pPr lvl="1"/>
            <a:r>
              <a:rPr lang="fr-FR" dirty="0" smtClean="0"/>
              <a:t>Identique </a:t>
            </a:r>
            <a:r>
              <a:rPr lang="fr-FR" dirty="0" err="1" smtClean="0"/>
              <a:t>Using</a:t>
            </a:r>
            <a:r>
              <a:rPr lang="fr-FR" dirty="0" smtClean="0"/>
              <a:t> de C#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20" y="3212976"/>
            <a:ext cx="6496633" cy="10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fichier CSV est un fichier où les données sont séparées par un séparateur</a:t>
            </a:r>
          </a:p>
          <a:p>
            <a:pPr lvl="1"/>
            <a:r>
              <a:rPr lang="fr-FR" dirty="0" smtClean="0"/>
              <a:t>Par défaut le séparateur est « , »</a:t>
            </a:r>
          </a:p>
          <a:p>
            <a:pPr lvl="1"/>
            <a:r>
              <a:rPr lang="fr-FR" dirty="0" smtClean="0"/>
              <a:t>Facultativement la première ligne représente le nom des colonnes</a:t>
            </a:r>
          </a:p>
          <a:p>
            <a:r>
              <a:rPr lang="fr-FR" dirty="0" smtClean="0"/>
              <a:t>Module csv</a:t>
            </a:r>
          </a:p>
          <a:p>
            <a:pPr lvl="1"/>
            <a:r>
              <a:rPr lang="fr-FR" dirty="0" smtClean="0"/>
              <a:t>Permet de lire et écrire facilement un CSV</a:t>
            </a:r>
          </a:p>
          <a:p>
            <a:pPr lvl="1"/>
            <a:r>
              <a:rPr lang="fr-FR" dirty="0" smtClean="0"/>
              <a:t>Import csv</a:t>
            </a:r>
          </a:p>
          <a:p>
            <a:pPr lvl="1"/>
            <a:r>
              <a:rPr lang="fr-FR" dirty="0" smtClean="0"/>
              <a:t>Binaire</a:t>
            </a:r>
          </a:p>
        </p:txBody>
      </p:sp>
    </p:spTree>
    <p:extLst>
      <p:ext uri="{BB962C8B-B14F-4D97-AF65-F5344CB8AC3E}">
        <p14:creationId xmlns:p14="http://schemas.microsoft.com/office/powerpoint/2010/main" val="21131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CSV 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Lecture par ligne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Changer le délimiteur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Lecture par ligne et colonne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988840"/>
            <a:ext cx="3813107" cy="12450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49080"/>
            <a:ext cx="6048672" cy="43204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720" y="5492948"/>
            <a:ext cx="6677396" cy="110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9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d’un objet en binaire</a:t>
            </a:r>
          </a:p>
          <a:p>
            <a:pPr lvl="1"/>
            <a:r>
              <a:rPr lang="fr-FR" dirty="0" smtClean="0"/>
              <a:t>Sérialisation</a:t>
            </a:r>
          </a:p>
          <a:p>
            <a:pPr lvl="1"/>
            <a:r>
              <a:rPr lang="fr-FR" dirty="0" err="1" smtClean="0"/>
              <a:t>Marshalling</a:t>
            </a:r>
            <a:endParaRPr lang="fr-FR" dirty="0" smtClean="0"/>
          </a:p>
          <a:p>
            <a:r>
              <a:rPr lang="fr-FR" dirty="0" smtClean="0"/>
              <a:t>Transformation inverse</a:t>
            </a:r>
          </a:p>
          <a:p>
            <a:pPr lvl="1"/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r>
              <a:rPr lang="fr-FR" dirty="0" err="1" smtClean="0"/>
              <a:t>Unmarshalling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385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 smtClean="0"/>
              <a:t>caractères</a:t>
            </a:r>
            <a:endParaRPr lang="en-GB" altLang="fr-FR" dirty="0" smtClean="0"/>
          </a:p>
          <a:p>
            <a:r>
              <a:rPr lang="en-GB" altLang="fr-FR" dirty="0" smtClean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smtClean="0"/>
              <a:t>pickling</a:t>
            </a:r>
            <a:endParaRPr lang="en-GB" altLang="fr-FR" dirty="0"/>
          </a:p>
          <a:p>
            <a:r>
              <a:rPr lang="en-GB" altLang="fr-FR" dirty="0" err="1" smtClean="0"/>
              <a:t>Reconstruire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 smtClean="0"/>
              <a:t>unpickling</a:t>
            </a:r>
            <a:endParaRPr lang="en-GB" altLang="fr-FR" dirty="0"/>
          </a:p>
          <a:p>
            <a:pPr lvl="1"/>
            <a:r>
              <a:rPr lang="en-GB" altLang="fr-FR" dirty="0" smtClean="0"/>
              <a:t>Entre </a:t>
            </a:r>
            <a:r>
              <a:rPr lang="en-GB" altLang="fr-FR" dirty="0"/>
              <a:t>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2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</a:t>
            </a:r>
            <a:r>
              <a:rPr lang="fr-FR" dirty="0" smtClean="0"/>
              <a:t>en écriture</a:t>
            </a:r>
            <a:r>
              <a:rPr lang="fr-FR" dirty="0"/>
              <a:t>, la voie la plus simple de ``</a:t>
            </a:r>
            <a:r>
              <a:rPr lang="fr-FR" dirty="0" err="1"/>
              <a:t>pickler</a:t>
            </a:r>
            <a:r>
              <a:rPr lang="fr-FR" dirty="0"/>
              <a:t>'' l'objet </a:t>
            </a:r>
            <a:r>
              <a:rPr lang="fr-FR" dirty="0" smtClean="0"/>
              <a:t>prend seulement </a:t>
            </a:r>
            <a:r>
              <a:rPr lang="fr-FR" dirty="0"/>
              <a:t>une ligne de </a:t>
            </a:r>
            <a:r>
              <a:rPr lang="fr-FR" dirty="0" smtClean="0"/>
              <a:t>code </a:t>
            </a:r>
            <a:endParaRPr lang="fr-FR" dirty="0"/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</a:t>
            </a:r>
            <a:r>
              <a:rPr lang="fr-FR" dirty="0" smtClean="0"/>
              <a:t>ouvert </a:t>
            </a:r>
            <a:r>
              <a:rPr lang="fr-FR" dirty="0"/>
              <a:t>en </a:t>
            </a:r>
            <a:r>
              <a:rPr lang="fr-FR" dirty="0" smtClean="0"/>
              <a:t>lecture</a:t>
            </a:r>
            <a:endParaRPr lang="fr-FR" dirty="0"/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01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Scripting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très utilisé pour du </a:t>
            </a:r>
            <a:r>
              <a:rPr lang="fr-FR" dirty="0" err="1" smtClean="0"/>
              <a:t>scripting</a:t>
            </a:r>
            <a:r>
              <a:rPr lang="fr-FR" dirty="0" smtClean="0"/>
              <a:t> d’OS</a:t>
            </a:r>
          </a:p>
          <a:p>
            <a:pPr lvl="1"/>
            <a:r>
              <a:rPr lang="fr-FR" dirty="0" smtClean="0"/>
              <a:t>Utilise des fonctions systèmes</a:t>
            </a:r>
          </a:p>
          <a:p>
            <a:r>
              <a:rPr lang="fr-FR" dirty="0" smtClean="0"/>
              <a:t>Modules OS, Sys,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XML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DOM</a:t>
            </a:r>
          </a:p>
          <a:p>
            <a:pPr lvl="1"/>
            <a:r>
              <a:rPr lang="fr-FR" dirty="0" smtClean="0"/>
              <a:t>Document Object Model</a:t>
            </a:r>
          </a:p>
          <a:p>
            <a:pPr lvl="1"/>
            <a:r>
              <a:rPr lang="fr-FR" dirty="0" smtClean="0"/>
              <a:t>Permet de </a:t>
            </a:r>
            <a:r>
              <a:rPr lang="fr-FR" dirty="0" err="1" smtClean="0"/>
              <a:t>parser</a:t>
            </a:r>
            <a:r>
              <a:rPr lang="fr-FR" dirty="0" smtClean="0"/>
              <a:t> un document XML sous la forme d’un arbre d’objet</a:t>
            </a:r>
          </a:p>
          <a:p>
            <a:pPr lvl="1"/>
            <a:r>
              <a:rPr lang="fr-FR" dirty="0"/>
              <a:t>Module Python utilise : </a:t>
            </a:r>
            <a:r>
              <a:rPr lang="fr-FR" dirty="0" err="1" smtClean="0"/>
              <a:t>xml.dom.minidom</a:t>
            </a:r>
            <a:endParaRPr lang="fr-FR" dirty="0" smtClean="0"/>
          </a:p>
          <a:p>
            <a:r>
              <a:rPr lang="fr-FR" dirty="0" smtClean="0"/>
              <a:t>Les types DOM</a:t>
            </a:r>
          </a:p>
          <a:p>
            <a:pPr lvl="1"/>
            <a:r>
              <a:rPr lang="fr-FR" dirty="0" err="1"/>
              <a:t>Node</a:t>
            </a:r>
            <a:r>
              <a:rPr lang="fr-FR" dirty="0"/>
              <a:t> Interface de base des </a:t>
            </a:r>
            <a:r>
              <a:rPr lang="fr-FR" dirty="0" smtClean="0"/>
              <a:t>nœuds</a:t>
            </a:r>
          </a:p>
          <a:p>
            <a:pPr lvl="1"/>
            <a:r>
              <a:rPr lang="fr-FR" dirty="0" err="1" smtClean="0"/>
              <a:t>NodeList</a:t>
            </a:r>
            <a:r>
              <a:rPr lang="fr-FR" dirty="0" smtClean="0"/>
              <a:t> </a:t>
            </a:r>
            <a:r>
              <a:rPr lang="fr-FR" dirty="0" err="1"/>
              <a:t>Sequence</a:t>
            </a:r>
            <a:r>
              <a:rPr lang="fr-FR" dirty="0"/>
              <a:t> de </a:t>
            </a:r>
            <a:r>
              <a:rPr lang="fr-FR" dirty="0" err="1"/>
              <a:t>noeuds</a:t>
            </a:r>
            <a:endParaRPr lang="fr-FR" dirty="0"/>
          </a:p>
          <a:p>
            <a:pPr lvl="1"/>
            <a:r>
              <a:rPr lang="fr-FR" dirty="0" smtClean="0"/>
              <a:t>Document </a:t>
            </a:r>
            <a:r>
              <a:rPr lang="fr-FR" dirty="0" err="1"/>
              <a:t>Represente</a:t>
            </a:r>
            <a:r>
              <a:rPr lang="fr-FR" dirty="0"/>
              <a:t> un document complet</a:t>
            </a:r>
          </a:p>
          <a:p>
            <a:pPr lvl="1"/>
            <a:r>
              <a:rPr lang="fr-FR" dirty="0" err="1" smtClean="0"/>
              <a:t>Element</a:t>
            </a:r>
            <a:r>
              <a:rPr lang="fr-FR" dirty="0" smtClean="0"/>
              <a:t> </a:t>
            </a:r>
            <a:r>
              <a:rPr lang="fr-FR" dirty="0" err="1"/>
              <a:t>Element</a:t>
            </a:r>
            <a:r>
              <a:rPr lang="fr-FR" dirty="0"/>
              <a:t> de la </a:t>
            </a:r>
            <a:r>
              <a:rPr lang="fr-FR" dirty="0" err="1" smtClean="0"/>
              <a:t>hierarchie</a:t>
            </a:r>
            <a:endParaRPr lang="fr-FR" dirty="0"/>
          </a:p>
          <a:p>
            <a:pPr lvl="1"/>
            <a:r>
              <a:rPr lang="fr-FR" dirty="0" err="1" smtClean="0"/>
              <a:t>Attr</a:t>
            </a:r>
            <a:r>
              <a:rPr lang="fr-FR" dirty="0" smtClean="0"/>
              <a:t> </a:t>
            </a:r>
            <a:r>
              <a:rPr lang="fr-FR" dirty="0" err="1"/>
              <a:t>Noeud</a:t>
            </a:r>
            <a:r>
              <a:rPr lang="fr-FR" dirty="0"/>
              <a:t> </a:t>
            </a:r>
            <a:r>
              <a:rPr lang="fr-FR" dirty="0" err="1"/>
              <a:t>representant</a:t>
            </a:r>
            <a:r>
              <a:rPr lang="fr-FR" dirty="0"/>
              <a:t> un attribut d’un </a:t>
            </a:r>
            <a:r>
              <a:rPr lang="fr-FR" dirty="0" smtClean="0"/>
              <a:t>nœud</a:t>
            </a:r>
          </a:p>
          <a:p>
            <a:pPr lvl="1"/>
            <a:r>
              <a:rPr lang="fr-FR" dirty="0" err="1" smtClean="0"/>
              <a:t>Text</a:t>
            </a:r>
            <a:r>
              <a:rPr lang="fr-FR" dirty="0" smtClean="0"/>
              <a:t> </a:t>
            </a:r>
            <a:r>
              <a:rPr lang="fr-FR" dirty="0" err="1"/>
              <a:t>Noeud</a:t>
            </a:r>
            <a:r>
              <a:rPr lang="fr-FR" dirty="0"/>
              <a:t> de </a:t>
            </a:r>
            <a:r>
              <a:rPr lang="fr-FR" dirty="0" err="1"/>
              <a:t>donnees</a:t>
            </a:r>
            <a:r>
              <a:rPr lang="fr-FR" dirty="0"/>
              <a:t> textuelles</a:t>
            </a:r>
          </a:p>
        </p:txBody>
      </p:sp>
    </p:spTree>
    <p:extLst>
      <p:ext uri="{BB962C8B-B14F-4D97-AF65-F5344CB8AC3E}">
        <p14:creationId xmlns:p14="http://schemas.microsoft.com/office/powerpoint/2010/main" val="285758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DOM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Parser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xml.dom.minidom</a:t>
            </a:r>
            <a:r>
              <a:rPr lang="fr-FR" dirty="0" smtClean="0"/>
              <a:t> as </a:t>
            </a:r>
            <a:r>
              <a:rPr lang="fr-FR" dirty="0" err="1" smtClean="0"/>
              <a:t>minidom</a:t>
            </a:r>
            <a:endParaRPr lang="fr-FR" dirty="0" smtClean="0"/>
          </a:p>
          <a:p>
            <a:pPr lvl="1"/>
            <a:r>
              <a:rPr lang="fr-FR" dirty="0" err="1" smtClean="0"/>
              <a:t>minidom.parse</a:t>
            </a:r>
            <a:r>
              <a:rPr lang="fr-FR" dirty="0"/>
              <a:t>(...)</a:t>
            </a:r>
          </a:p>
          <a:p>
            <a:r>
              <a:rPr lang="fr-FR" dirty="0" err="1" smtClean="0"/>
              <a:t>Methodes</a:t>
            </a:r>
            <a:endParaRPr lang="fr-FR" dirty="0"/>
          </a:p>
          <a:p>
            <a:pPr lvl="1"/>
            <a:r>
              <a:rPr lang="fr-FR" dirty="0" err="1" smtClean="0"/>
              <a:t>hasChildNodes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childNodes</a:t>
            </a:r>
            <a:endParaRPr lang="fr-FR" dirty="0"/>
          </a:p>
          <a:p>
            <a:pPr lvl="1"/>
            <a:r>
              <a:rPr lang="fr-FR" dirty="0" err="1" smtClean="0"/>
              <a:t>documentElement</a:t>
            </a:r>
            <a:endParaRPr lang="fr-FR" dirty="0"/>
          </a:p>
          <a:p>
            <a:pPr lvl="1"/>
            <a:r>
              <a:rPr lang="fr-FR" dirty="0" err="1" smtClean="0"/>
              <a:t>firstChild</a:t>
            </a:r>
            <a:r>
              <a:rPr lang="fr-FR" dirty="0"/>
              <a:t>, </a:t>
            </a:r>
            <a:r>
              <a:rPr lang="fr-FR" dirty="0" err="1"/>
              <a:t>lastChild</a:t>
            </a:r>
            <a:endParaRPr lang="fr-FR" dirty="0"/>
          </a:p>
          <a:p>
            <a:pPr lvl="1"/>
            <a:r>
              <a:rPr lang="fr-FR" dirty="0" err="1" smtClean="0"/>
              <a:t>nextSibling</a:t>
            </a:r>
            <a:r>
              <a:rPr lang="fr-FR" dirty="0"/>
              <a:t>, </a:t>
            </a:r>
            <a:r>
              <a:rPr lang="fr-FR" dirty="0" err="1"/>
              <a:t>previousSibling</a:t>
            </a:r>
            <a:endParaRPr lang="fr-FR" dirty="0"/>
          </a:p>
          <a:p>
            <a:pPr lvl="1"/>
            <a:r>
              <a:rPr lang="fr-FR" dirty="0" err="1" smtClean="0"/>
              <a:t>parentNode</a:t>
            </a:r>
            <a:endParaRPr lang="fr-FR" dirty="0"/>
          </a:p>
          <a:p>
            <a:pPr lvl="1"/>
            <a:r>
              <a:rPr lang="fr-FR" dirty="0" err="1" smtClean="0"/>
              <a:t>getElementsByTagName</a:t>
            </a:r>
            <a:r>
              <a:rPr lang="fr-FR" dirty="0" smtClean="0"/>
              <a:t>(tag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084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Noeuds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Attributs et </a:t>
            </a:r>
            <a:r>
              <a:rPr lang="fr-FR" dirty="0" err="1"/>
              <a:t>Methodes</a:t>
            </a:r>
            <a:endParaRPr lang="fr-FR" dirty="0"/>
          </a:p>
          <a:p>
            <a:pPr lvl="1"/>
            <a:r>
              <a:rPr lang="fr-FR" dirty="0" err="1" smtClean="0"/>
              <a:t>nodeType</a:t>
            </a:r>
            <a:endParaRPr lang="fr-FR" dirty="0"/>
          </a:p>
          <a:p>
            <a:pPr lvl="1"/>
            <a:r>
              <a:rPr lang="fr-FR" dirty="0" err="1" smtClean="0"/>
              <a:t>nodeName</a:t>
            </a:r>
            <a:endParaRPr lang="fr-FR" dirty="0"/>
          </a:p>
          <a:p>
            <a:pPr lvl="1"/>
            <a:r>
              <a:rPr lang="fr-FR" dirty="0" err="1" smtClean="0"/>
              <a:t>nodeValue</a:t>
            </a:r>
            <a:endParaRPr lang="fr-FR" dirty="0"/>
          </a:p>
          <a:p>
            <a:pPr lvl="1"/>
            <a:r>
              <a:rPr lang="fr-FR" dirty="0" err="1" smtClean="0"/>
              <a:t>hasAttributes</a:t>
            </a:r>
            <a:r>
              <a:rPr lang="fr-FR" dirty="0"/>
              <a:t>()</a:t>
            </a:r>
          </a:p>
          <a:p>
            <a:pPr lvl="1"/>
            <a:r>
              <a:rPr lang="fr-FR" dirty="0" err="1" smtClean="0"/>
              <a:t>attributes</a:t>
            </a:r>
            <a:endParaRPr lang="fr-FR" dirty="0"/>
          </a:p>
          <a:p>
            <a:pPr lvl="1"/>
            <a:r>
              <a:rPr lang="fr-FR" dirty="0" err="1" smtClean="0"/>
              <a:t>getAttribute</a:t>
            </a:r>
            <a:r>
              <a:rPr lang="fr-FR" dirty="0" smtClean="0"/>
              <a:t>(</a:t>
            </a:r>
            <a:r>
              <a:rPr lang="fr-FR" dirty="0" err="1" smtClean="0"/>
              <a:t>attr</a:t>
            </a:r>
            <a:r>
              <a:rPr lang="fr-FR" dirty="0" smtClean="0"/>
              <a:t>)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2060848"/>
            <a:ext cx="5746457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2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Document() pour créer un document</a:t>
            </a:r>
          </a:p>
          <a:p>
            <a:r>
              <a:rPr lang="fr-FR" dirty="0" err="1" smtClean="0"/>
              <a:t>createElement</a:t>
            </a:r>
            <a:r>
              <a:rPr lang="fr-FR" dirty="0" smtClean="0"/>
              <a:t> pour créer un élément</a:t>
            </a:r>
          </a:p>
          <a:p>
            <a:r>
              <a:rPr lang="fr-FR" dirty="0" err="1" smtClean="0"/>
              <a:t>appendChild</a:t>
            </a:r>
            <a:r>
              <a:rPr lang="fr-FR" dirty="0" smtClean="0"/>
              <a:t> pour l’attacher à un </a:t>
            </a:r>
            <a:r>
              <a:rPr lang="fr-FR" dirty="0" err="1" smtClean="0"/>
              <a:t>noeud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3068960"/>
            <a:ext cx="6218873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JavaScript Object Notation</a:t>
            </a:r>
          </a:p>
          <a:p>
            <a:r>
              <a:rPr lang="fr-FR" dirty="0" smtClean="0"/>
              <a:t>Format léger </a:t>
            </a:r>
            <a:r>
              <a:rPr lang="fr-FR" dirty="0"/>
              <a:t>pour </a:t>
            </a:r>
            <a:r>
              <a:rPr lang="fr-FR" dirty="0" smtClean="0"/>
              <a:t>l‘échange </a:t>
            </a:r>
            <a:r>
              <a:rPr lang="fr-FR" dirty="0"/>
              <a:t>de </a:t>
            </a:r>
            <a:r>
              <a:rPr lang="fr-FR" dirty="0" smtClean="0"/>
              <a:t>données</a:t>
            </a:r>
            <a:endParaRPr lang="fr-FR" dirty="0"/>
          </a:p>
          <a:p>
            <a:r>
              <a:rPr lang="fr-FR" dirty="0" smtClean="0"/>
              <a:t>Avantages</a:t>
            </a:r>
            <a:endParaRPr lang="fr-FR" dirty="0"/>
          </a:p>
          <a:p>
            <a:pPr lvl="1"/>
            <a:r>
              <a:rPr lang="fr-FR" smtClean="0"/>
              <a:t>Typé</a:t>
            </a:r>
            <a:endParaRPr lang="fr-FR" dirty="0"/>
          </a:p>
          <a:p>
            <a:pPr lvl="1"/>
            <a:r>
              <a:rPr lang="fr-FR" dirty="0" smtClean="0"/>
              <a:t>Facile </a:t>
            </a:r>
            <a:r>
              <a:rPr lang="fr-FR" dirty="0"/>
              <a:t>pour les machines </a:t>
            </a:r>
            <a:r>
              <a:rPr lang="fr-FR" dirty="0" smtClean="0"/>
              <a:t>à générer </a:t>
            </a:r>
            <a:r>
              <a:rPr lang="fr-FR" dirty="0"/>
              <a:t>et </a:t>
            </a:r>
            <a:r>
              <a:rPr lang="fr-FR" dirty="0" err="1"/>
              <a:t>parser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13" y="3755821"/>
            <a:ext cx="4972447" cy="29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3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json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Encodage</a:t>
            </a:r>
            <a:endParaRPr lang="fr-FR" dirty="0"/>
          </a:p>
          <a:p>
            <a:pPr lvl="1"/>
            <a:r>
              <a:rPr lang="fr-FR" dirty="0" smtClean="0"/>
              <a:t>dumps(</a:t>
            </a:r>
            <a:r>
              <a:rPr lang="fr-FR" dirty="0" err="1" smtClean="0"/>
              <a:t>obj</a:t>
            </a:r>
            <a:r>
              <a:rPr lang="fr-FR" dirty="0"/>
              <a:t>) -&gt; chaine</a:t>
            </a:r>
          </a:p>
          <a:p>
            <a:r>
              <a:rPr lang="fr-FR" dirty="0" err="1" smtClean="0"/>
              <a:t>Decodage</a:t>
            </a:r>
            <a:endParaRPr lang="fr-FR" dirty="0"/>
          </a:p>
          <a:p>
            <a:pPr lvl="1"/>
            <a:r>
              <a:rPr lang="fr-FR" dirty="0" err="1" smtClean="0"/>
              <a:t>loads</a:t>
            </a:r>
            <a:r>
              <a:rPr lang="fr-FR" dirty="0" smtClean="0"/>
              <a:t>(</a:t>
            </a:r>
            <a:r>
              <a:rPr lang="fr-FR" dirty="0" err="1" smtClean="0"/>
              <a:t>str</a:t>
            </a:r>
            <a:r>
              <a:rPr lang="fr-FR" dirty="0"/>
              <a:t>) -&gt; </a:t>
            </a:r>
            <a:r>
              <a:rPr lang="fr-FR" dirty="0" smtClean="0"/>
              <a:t>objet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74" y="3519636"/>
            <a:ext cx="67151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5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JSON </a:t>
            </a:r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PIP </a:t>
            </a:r>
            <a:r>
              <a:rPr lang="fr-FR" dirty="0" err="1" smtClean="0"/>
              <a:t>jsonpickle</a:t>
            </a:r>
            <a:endParaRPr lang="fr-FR" dirty="0" smtClean="0"/>
          </a:p>
          <a:p>
            <a:r>
              <a:rPr lang="fr-FR" dirty="0" err="1" smtClean="0"/>
              <a:t>Pickle</a:t>
            </a:r>
            <a:r>
              <a:rPr lang="fr-FR" dirty="0" smtClean="0"/>
              <a:t> au format JSON n’import quelle classe</a:t>
            </a:r>
          </a:p>
          <a:p>
            <a:r>
              <a:rPr lang="fr-FR" dirty="0" smtClean="0"/>
              <a:t>Encode</a:t>
            </a:r>
          </a:p>
          <a:p>
            <a:pPr lvl="1"/>
            <a:r>
              <a:rPr lang="fr-FR" dirty="0" smtClean="0"/>
              <a:t>Converti un objet x en string </a:t>
            </a:r>
            <a:r>
              <a:rPr lang="fr-FR" dirty="0" err="1" smtClean="0"/>
              <a:t>json</a:t>
            </a:r>
            <a:endParaRPr lang="fr-FR" dirty="0" smtClean="0"/>
          </a:p>
          <a:p>
            <a:pPr lvl="1"/>
            <a:r>
              <a:rPr lang="fr-FR" dirty="0" err="1" smtClean="0"/>
              <a:t>json_string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jsonpickle.encode</a:t>
            </a:r>
            <a:r>
              <a:rPr lang="fr-FR" dirty="0" smtClean="0"/>
              <a:t>(x)</a:t>
            </a:r>
          </a:p>
          <a:p>
            <a:r>
              <a:rPr lang="fr-FR" dirty="0" err="1" smtClean="0"/>
              <a:t>Decode</a:t>
            </a:r>
            <a:endParaRPr lang="fr-FR" dirty="0" smtClean="0"/>
          </a:p>
          <a:p>
            <a:pPr lvl="1"/>
            <a:r>
              <a:rPr lang="fr-FR" dirty="0" smtClean="0"/>
              <a:t>Converti une chaine JSON en objet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= </a:t>
            </a:r>
            <a:r>
              <a:rPr lang="fr-FR" dirty="0" err="1" smtClean="0"/>
              <a:t>jsonpickle.decode</a:t>
            </a:r>
            <a:r>
              <a:rPr lang="fr-FR" dirty="0" smtClean="0"/>
              <a:t>(</a:t>
            </a:r>
            <a:r>
              <a:rPr lang="fr-FR" dirty="0" err="1" smtClean="0"/>
              <a:t>json_string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095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HTTP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HTTPLib</a:t>
            </a:r>
            <a:r>
              <a:rPr lang="fr-FR" dirty="0" smtClean="0"/>
              <a:t> permet d’effectuer des requêtes HTTP</a:t>
            </a:r>
          </a:p>
          <a:p>
            <a:r>
              <a:rPr lang="fr-FR" dirty="0" smtClean="0"/>
              <a:t>Très utile pour « aspirer » des pages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634021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23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Datetime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6768752" cy="477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Système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</a:t>
            </a:r>
            <a:r>
              <a:rPr lang="fr-FR" dirty="0" err="1" smtClean="0"/>
              <a:t>sys</a:t>
            </a:r>
            <a:endParaRPr lang="fr-FR" dirty="0" smtClean="0"/>
          </a:p>
          <a:p>
            <a:r>
              <a:rPr lang="fr-FR" dirty="0" smtClean="0"/>
              <a:t>Accès à la CLI (Command Line Interface)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/>
              <a:t>s</a:t>
            </a:r>
            <a:r>
              <a:rPr lang="fr-FR" smtClean="0"/>
              <a:t>ys.exit</a:t>
            </a:r>
            <a:r>
              <a:rPr lang="fr-FR" dirty="0" smtClean="0"/>
              <a:t>(0)</a:t>
            </a:r>
          </a:p>
          <a:p>
            <a:pPr lvl="1"/>
            <a:r>
              <a:rPr lang="fr-FR" dirty="0" smtClean="0"/>
              <a:t>Sortie du programme avec code d’erreur 0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5797758" cy="15841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405" y="4440123"/>
            <a:ext cx="2428515" cy="3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Accéder aux arguments de la CLI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Sys.argv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128" y="1377021"/>
            <a:ext cx="5857310" cy="1675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1" y="3528264"/>
            <a:ext cx="6012160" cy="296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3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Arguments complexes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Lorsque les arguments sont de type – et -- il existe un module pour </a:t>
            </a:r>
            <a:r>
              <a:rPr lang="fr-FR" dirty="0" err="1" smtClean="0"/>
              <a:t>parser</a:t>
            </a:r>
            <a:r>
              <a:rPr lang="fr-FR" dirty="0" smtClean="0"/>
              <a:t> facilement ces argument</a:t>
            </a:r>
          </a:p>
          <a:p>
            <a:pPr lvl="1"/>
            <a:r>
              <a:rPr lang="fr-FR" dirty="0" smtClean="0"/>
              <a:t>Par exemple –h et –help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46" y="2852936"/>
            <a:ext cx="7037217" cy="266429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906" y="4725144"/>
            <a:ext cx="4379665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Module os</a:t>
            </a:r>
          </a:p>
          <a:p>
            <a:pPr lvl="1"/>
            <a:r>
              <a:rPr lang="fr-FR" dirty="0" err="1" smtClean="0"/>
              <a:t>Getcwd</a:t>
            </a:r>
            <a:r>
              <a:rPr lang="fr-FR" dirty="0" smtClean="0"/>
              <a:t>() (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Directory)</a:t>
            </a:r>
          </a:p>
          <a:p>
            <a:pPr lvl="1"/>
            <a:r>
              <a:rPr lang="fr-FR" dirty="0" err="1"/>
              <a:t>o</a:t>
            </a:r>
            <a:r>
              <a:rPr lang="fr-FR" dirty="0" err="1" smtClean="0"/>
              <a:t>s.getcwd</a:t>
            </a:r>
            <a:r>
              <a:rPr lang="fr-FR" dirty="0" smtClean="0"/>
              <a:t>()</a:t>
            </a:r>
          </a:p>
          <a:p>
            <a:r>
              <a:rPr lang="fr-FR" dirty="0" err="1" smtClean="0"/>
              <a:t>Accés</a:t>
            </a:r>
            <a:r>
              <a:rPr lang="fr-FR" dirty="0" smtClean="0"/>
              <a:t> à une commande système</a:t>
            </a:r>
          </a:p>
          <a:p>
            <a:pPr lvl="1"/>
            <a:r>
              <a:rPr lang="fr-FR" dirty="0" err="1" smtClean="0"/>
              <a:t>os.system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Renvoie un code d’erreur</a:t>
            </a:r>
          </a:p>
          <a:p>
            <a:pPr lvl="1"/>
            <a:endParaRPr lang="fr-FR" dirty="0"/>
          </a:p>
          <a:p>
            <a:pPr lvl="1"/>
            <a:r>
              <a:rPr lang="fr-FR" dirty="0" err="1" smtClean="0"/>
              <a:t>os.popen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Renvoie un pipe à lire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221088"/>
            <a:ext cx="3280760" cy="42138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596" y="4797152"/>
            <a:ext cx="4052652" cy="12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2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est très utilisé pour la gestion des fichiers</a:t>
            </a:r>
          </a:p>
          <a:p>
            <a:pPr lvl="1"/>
            <a:r>
              <a:rPr lang="fr-FR" dirty="0" smtClean="0"/>
              <a:t>Héritier de Perl</a:t>
            </a:r>
          </a:p>
          <a:p>
            <a:pPr lvl="1"/>
            <a:r>
              <a:rPr lang="fr-FR" dirty="0" smtClean="0"/>
              <a:t>Scripting</a:t>
            </a:r>
          </a:p>
          <a:p>
            <a:pPr lvl="1"/>
            <a:r>
              <a:rPr lang="fr-FR" dirty="0" smtClean="0"/>
              <a:t>Facile</a:t>
            </a:r>
          </a:p>
          <a:p>
            <a:r>
              <a:rPr lang="fr-FR" dirty="0" smtClean="0"/>
              <a:t>Module os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Préférer les chemin relatifs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933056"/>
            <a:ext cx="3188339" cy="4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Ouverture d’un fichier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Open permet d’ouvrir un fichier</a:t>
            </a:r>
          </a:p>
          <a:p>
            <a:r>
              <a:rPr lang="en-US" altLang="fr-FR" dirty="0"/>
              <a:t>f = </a:t>
            </a:r>
            <a:r>
              <a:rPr lang="en-US" altLang="fr-FR" dirty="0" smtClean="0"/>
              <a:t>open(filename)</a:t>
            </a:r>
            <a:endParaRPr lang="en-US" dirty="0" smtClean="0"/>
          </a:p>
          <a:p>
            <a:r>
              <a:rPr lang="en-US" dirty="0" err="1" smtClean="0"/>
              <a:t>Ouverture</a:t>
            </a:r>
            <a:r>
              <a:rPr lang="en-US" dirty="0" smtClean="0"/>
              <a:t> un </a:t>
            </a:r>
            <a:r>
              <a:rPr lang="en-US" dirty="0" err="1" smtClean="0"/>
              <a:t>peu</a:t>
            </a:r>
            <a:r>
              <a:rPr lang="en-US" dirty="0" smtClean="0"/>
              <a:t> plus </a:t>
            </a:r>
            <a:r>
              <a:rPr lang="en-US" dirty="0" err="1" smtClean="0"/>
              <a:t>complexe</a:t>
            </a:r>
            <a:endParaRPr lang="en-US" dirty="0" smtClean="0"/>
          </a:p>
          <a:p>
            <a:pPr lvl="1"/>
            <a:r>
              <a:rPr lang="en-US" dirty="0"/>
              <a:t>f = open(filename[, mode[, </a:t>
            </a:r>
            <a:r>
              <a:rPr lang="en-US" dirty="0" err="1"/>
              <a:t>buffersize</a:t>
            </a:r>
            <a:r>
              <a:rPr lang="en-US" dirty="0" smtClean="0"/>
              <a:t>])</a:t>
            </a:r>
          </a:p>
          <a:p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r : read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 : write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: append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Buffersize</a:t>
            </a:r>
            <a:endParaRPr lang="en-US" dirty="0" smtClean="0"/>
          </a:p>
          <a:p>
            <a:pPr lvl="1"/>
            <a:r>
              <a:rPr lang="en-US" dirty="0" smtClean="0"/>
              <a:t>0=unbuffered</a:t>
            </a:r>
            <a:r>
              <a:rPr lang="en-US" dirty="0"/>
              <a:t>; 1=line-buffered; buffered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33056"/>
            <a:ext cx="5909799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7224</TotalTime>
  <Words>704</Words>
  <Application>Microsoft Office PowerPoint</Application>
  <PresentationFormat>Affichage à l'écran (4:3)</PresentationFormat>
  <Paragraphs>184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Scripting</vt:lpstr>
      <vt:lpstr>Datetime</vt:lpstr>
      <vt:lpstr>Système</vt:lpstr>
      <vt:lpstr>Accéder aux arguments de la CLI</vt:lpstr>
      <vt:lpstr>Arguments complexes</vt:lpstr>
      <vt:lpstr>OS</vt:lpstr>
      <vt:lpstr>Fichier</vt:lpstr>
      <vt:lpstr>Ouverture d’un fichier</vt:lpstr>
      <vt:lpstr>Modes avancés</vt:lpstr>
      <vt:lpstr>Lecture du fichier</vt:lpstr>
      <vt:lpstr>Boucler sur un fichier</vt:lpstr>
      <vt:lpstr>Ecriture</vt:lpstr>
      <vt:lpstr>Peur d’oublier le close()</vt:lpstr>
      <vt:lpstr>CSV</vt:lpstr>
      <vt:lpstr>CSV exemples</vt:lpstr>
      <vt:lpstr>Sérialisation</vt:lpstr>
      <vt:lpstr>Pickle</vt:lpstr>
      <vt:lpstr>Pickle</vt:lpstr>
      <vt:lpstr>XML</vt:lpstr>
      <vt:lpstr>Lecture DOM</vt:lpstr>
      <vt:lpstr>Noeuds</vt:lpstr>
      <vt:lpstr>Ecriture</vt:lpstr>
      <vt:lpstr>JSON</vt:lpstr>
      <vt:lpstr>Module json</vt:lpstr>
      <vt:lpstr>JSON Pickle</vt:lpstr>
      <vt:lpstr>HTTP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312</cp:revision>
  <dcterms:created xsi:type="dcterms:W3CDTF">2000-04-10T19:33:12Z</dcterms:created>
  <dcterms:modified xsi:type="dcterms:W3CDTF">2019-05-08T19:12:54Z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