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7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Yield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20486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Big</a:t>
            </a:r>
            <a:r>
              <a:rPr lang="fr-FR" sz="3600" dirty="0" smtClean="0"/>
              <a:t> Data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permet d’appliquer une fonction sur une collection</a:t>
            </a:r>
          </a:p>
          <a:p>
            <a:pPr lvl="1"/>
            <a:r>
              <a:rPr lang="en-US" dirty="0" smtClean="0"/>
              <a:t>l= </a:t>
            </a:r>
            <a:r>
              <a:rPr lang="en-US" dirty="0"/>
              <a:t>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</a:t>
            </a:r>
            <a:r>
              <a:rPr lang="en-US" dirty="0" smtClean="0"/>
              <a:t>l))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439537" cy="5040560"/>
          </a:xfrm>
        </p:spPr>
        <p:txBody>
          <a:bodyPr/>
          <a:lstStyle/>
          <a:p>
            <a:r>
              <a:rPr lang="fr-FR" dirty="0"/>
              <a:t>La fonction doit prendre deux paramètres en entrée, et retourner une </a:t>
            </a:r>
            <a:r>
              <a:rPr lang="fr-FR" dirty="0" smtClean="0"/>
              <a:t>valeur</a:t>
            </a:r>
          </a:p>
          <a:p>
            <a:r>
              <a:rPr lang="fr-FR" dirty="0" smtClean="0"/>
              <a:t>Au </a:t>
            </a:r>
            <a:r>
              <a:rPr lang="fr-FR" dirty="0"/>
              <a:t>premier appel, les deux premiers éléments de l’</a:t>
            </a:r>
            <a:r>
              <a:rPr lang="fr-FR" dirty="0" err="1"/>
              <a:t>itérable</a:t>
            </a:r>
            <a:r>
              <a:rPr lang="fr-FR" dirty="0"/>
              <a:t> sont passés en </a:t>
            </a:r>
            <a:r>
              <a:rPr lang="fr-FR" dirty="0" smtClean="0"/>
              <a:t>paramètres</a:t>
            </a:r>
          </a:p>
          <a:p>
            <a:r>
              <a:rPr lang="fr-FR" dirty="0" smtClean="0"/>
              <a:t>Ensuite</a:t>
            </a:r>
            <a:r>
              <a:rPr lang="fr-FR" dirty="0"/>
              <a:t>, le résultat de cet appel et l’élément suivant sont passés en paramètre, et ainsi de </a:t>
            </a:r>
            <a:r>
              <a:rPr lang="fr-FR" dirty="0" smtClean="0"/>
              <a:t>suite</a:t>
            </a:r>
          </a:p>
          <a:p>
            <a:r>
              <a:rPr lang="fr-FR" dirty="0" smtClean="0"/>
              <a:t>Vous avez compris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049" y="1412777"/>
            <a:ext cx="341685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3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A quoi sert le </a:t>
            </a:r>
            <a:r>
              <a:rPr lang="fr-FR" sz="2400" dirty="0" err="1" smtClean="0"/>
              <a:t>reduce</a:t>
            </a:r>
            <a:r>
              <a:rPr lang="fr-FR" sz="2400" dirty="0" smtClean="0"/>
              <a:t> ?</a:t>
            </a:r>
          </a:p>
          <a:p>
            <a:pPr lvl="1"/>
            <a:r>
              <a:rPr lang="fr-FR" sz="2000" dirty="0" smtClean="0"/>
              <a:t>Permet de faire des opérations d’agrégation en une ligne</a:t>
            </a:r>
          </a:p>
          <a:p>
            <a:pPr lvl="1"/>
            <a:r>
              <a:rPr lang="fr-FR" sz="2000" dirty="0" smtClean="0"/>
              <a:t>Par exemple il n’existe pas l’équivalent de </a:t>
            </a:r>
            <a:r>
              <a:rPr lang="fr-FR" sz="2000" dirty="0" err="1" smtClean="0"/>
              <a:t>sum</a:t>
            </a:r>
            <a:r>
              <a:rPr lang="fr-FR" sz="2000" dirty="0" smtClean="0"/>
              <a:t> pour la multiplication</a:t>
            </a:r>
          </a:p>
          <a:p>
            <a:pPr lvl="1"/>
            <a:r>
              <a:rPr lang="fr-FR" sz="2000" dirty="0" err="1"/>
              <a:t>print</a:t>
            </a:r>
            <a:r>
              <a:rPr lang="fr-FR" sz="2000" dirty="0"/>
              <a:t>(</a:t>
            </a:r>
            <a:r>
              <a:rPr lang="fr-FR" sz="2000" dirty="0" err="1"/>
              <a:t>sum</a:t>
            </a:r>
            <a:r>
              <a:rPr lang="fr-FR" sz="2000" dirty="0"/>
              <a:t>(range(10</a:t>
            </a:r>
            <a:r>
              <a:rPr lang="fr-FR" sz="2000" dirty="0" smtClean="0"/>
              <a:t>))) # donne 45</a:t>
            </a:r>
            <a:endParaRPr lang="fr-FR" sz="2000" dirty="0"/>
          </a:p>
          <a:p>
            <a:pPr lvl="1"/>
            <a:r>
              <a:rPr lang="en-US" sz="2000" dirty="0"/>
              <a:t>print(reduce(lambda a, b: a * b, range(1, 11</a:t>
            </a:r>
            <a:r>
              <a:rPr lang="en-US" sz="2000" dirty="0" smtClean="0"/>
              <a:t>))) # </a:t>
            </a:r>
            <a:r>
              <a:rPr lang="en-US" sz="2000" dirty="0" err="1" smtClean="0"/>
              <a:t>donne</a:t>
            </a:r>
            <a:r>
              <a:rPr lang="en-US" sz="2000" dirty="0" smtClean="0"/>
              <a:t> 3628800</a:t>
            </a:r>
          </a:p>
          <a:p>
            <a:r>
              <a:rPr lang="en-US" sz="2400" dirty="0" err="1" smtClean="0"/>
              <a:t>Combiné</a:t>
            </a:r>
            <a:r>
              <a:rPr lang="en-US" sz="2400" dirty="0" smtClean="0"/>
              <a:t> à map, </a:t>
            </a:r>
            <a:r>
              <a:rPr lang="en-US" sz="2400" dirty="0" err="1" smtClean="0"/>
              <a:t>peut</a:t>
            </a:r>
            <a:r>
              <a:rPr lang="en-US" sz="2400" dirty="0" smtClean="0"/>
              <a:t> donner un </a:t>
            </a:r>
            <a:r>
              <a:rPr lang="en-US" sz="2400" dirty="0" err="1" smtClean="0"/>
              <a:t>résultat</a:t>
            </a:r>
            <a:r>
              <a:rPr lang="en-US" sz="2400" dirty="0" smtClean="0"/>
              <a:t> </a:t>
            </a:r>
            <a:r>
              <a:rPr lang="en-US" sz="2400" dirty="0" err="1" smtClean="0"/>
              <a:t>très</a:t>
            </a:r>
            <a:r>
              <a:rPr lang="en-US" sz="2400" dirty="0" smtClean="0"/>
              <a:t> puissant</a:t>
            </a:r>
          </a:p>
          <a:p>
            <a:pPr lvl="1"/>
            <a:r>
              <a:rPr lang="en-US" sz="2000" dirty="0" err="1" smtClean="0"/>
              <a:t>Très</a:t>
            </a:r>
            <a:r>
              <a:rPr lang="en-US" sz="2000" dirty="0" smtClean="0"/>
              <a:t> </a:t>
            </a:r>
            <a:r>
              <a:rPr lang="en-US" sz="2000" dirty="0" err="1" smtClean="0"/>
              <a:t>cryptique</a:t>
            </a:r>
            <a:endParaRPr lang="en-US" sz="2000" dirty="0" smtClean="0"/>
          </a:p>
          <a:p>
            <a:r>
              <a:rPr lang="en-US" sz="2400" dirty="0" err="1" smtClean="0"/>
              <a:t>Peut</a:t>
            </a:r>
            <a:r>
              <a:rPr lang="en-US" sz="2400" dirty="0" smtClean="0"/>
              <a:t> se </a:t>
            </a:r>
            <a:r>
              <a:rPr lang="en-US" sz="2400" dirty="0" err="1" smtClean="0"/>
              <a:t>réecrire</a:t>
            </a:r>
            <a:r>
              <a:rPr lang="en-US" sz="2400" dirty="0" smtClean="0"/>
              <a:t> avec </a:t>
            </a:r>
            <a:r>
              <a:rPr lang="en-US" sz="2400" dirty="0" err="1" smtClean="0"/>
              <a:t>une</a:t>
            </a:r>
            <a:r>
              <a:rPr lang="en-US" sz="2400" dirty="0" smtClean="0"/>
              <a:t> </a:t>
            </a:r>
            <a:r>
              <a:rPr lang="en-US" sz="2400" dirty="0" err="1" smtClean="0"/>
              <a:t>liste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intention</a:t>
            </a:r>
          </a:p>
          <a:p>
            <a:pPr lvl="1"/>
            <a:r>
              <a:rPr lang="en-US" sz="2000" dirty="0" smtClean="0"/>
              <a:t>Map correspond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gauche et filter à la </a:t>
            </a:r>
            <a:r>
              <a:rPr lang="en-US" sz="2000" dirty="0" err="1" smtClean="0"/>
              <a:t>partie</a:t>
            </a:r>
            <a:r>
              <a:rPr lang="en-US" sz="2000" dirty="0" smtClean="0"/>
              <a:t> </a:t>
            </a:r>
            <a:r>
              <a:rPr lang="en-US" sz="2000" dirty="0" err="1" smtClean="0"/>
              <a:t>droite</a:t>
            </a:r>
            <a:endParaRPr lang="fr-FR" sz="2000" dirty="0" smtClean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19051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listes en intension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Rappel</a:t>
            </a:r>
          </a:p>
          <a:p>
            <a:pPr lvl="1"/>
            <a:r>
              <a:rPr lang="fr-FR" dirty="0" smtClean="0"/>
              <a:t>Il est possible d’effectuer une boucle une liste grâce aux </a:t>
            </a:r>
            <a:r>
              <a:rPr lang="fr-FR" dirty="0" err="1" smtClean="0"/>
              <a:t>itérateurs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r>
              <a:rPr lang="fr-FR" dirty="0" smtClean="0"/>
              <a:t>Il est possible de créer une liste en intension qui </a:t>
            </a:r>
            <a:r>
              <a:rPr lang="fr-FR" smtClean="0"/>
              <a:t>sera une liste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41" y="4837918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Générateur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générateur est identique à une liste en intension mais elle sera exécuté uniquement au moment du for</a:t>
            </a:r>
          </a:p>
          <a:p>
            <a:pPr lvl="1"/>
            <a:r>
              <a:rPr lang="fr-FR" dirty="0" smtClean="0"/>
              <a:t>Utilisateur du </a:t>
            </a:r>
            <a:r>
              <a:rPr lang="fr-FR" dirty="0" err="1" smtClean="0"/>
              <a:t>yield</a:t>
            </a:r>
            <a:r>
              <a:rPr lang="fr-FR" dirty="0" smtClean="0"/>
              <a:t> au lieu de l’</a:t>
            </a:r>
            <a:r>
              <a:rPr lang="fr-FR" dirty="0" err="1" smtClean="0"/>
              <a:t>itérateur</a:t>
            </a:r>
            <a:endParaRPr lang="fr-FR" dirty="0" smtClean="0"/>
          </a:p>
          <a:p>
            <a:pPr lvl="1"/>
            <a:r>
              <a:rPr lang="fr-FR" dirty="0" smtClean="0"/>
              <a:t>() au lieu de []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005064"/>
            <a:ext cx="5271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0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yield</a:t>
            </a:r>
            <a:r>
              <a:rPr lang="fr-FR" dirty="0"/>
              <a:t> est un mot clé utilisé en lieu et place de return, à la différence près qu’on va récupérer un </a:t>
            </a:r>
            <a:r>
              <a:rPr lang="fr-FR" dirty="0" smtClean="0"/>
              <a:t>générateur</a:t>
            </a:r>
          </a:p>
          <a:p>
            <a:pPr lvl="1"/>
            <a:r>
              <a:rPr lang="fr-FR" dirty="0" smtClean="0"/>
              <a:t>Exécution en retard (</a:t>
            </a:r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Utilisé pour les filtres</a:t>
            </a:r>
          </a:p>
          <a:p>
            <a:pPr lvl="1"/>
            <a:r>
              <a:rPr lang="fr-FR" dirty="0" smtClean="0"/>
              <a:t>Compatible </a:t>
            </a:r>
            <a:r>
              <a:rPr lang="fr-FR" dirty="0" err="1" smtClean="0"/>
              <a:t>await</a:t>
            </a:r>
            <a:r>
              <a:rPr lang="fr-FR" dirty="0" smtClean="0"/>
              <a:t> </a:t>
            </a:r>
            <a:r>
              <a:rPr lang="fr-FR" smtClean="0"/>
              <a:t>async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300899"/>
            <a:ext cx="3562360" cy="148074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436" y="5061500"/>
            <a:ext cx="3123408" cy="75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71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3039</TotalTime>
  <Words>262</Words>
  <Application>Microsoft Office PowerPoint</Application>
  <PresentationFormat>Affichage à l'écran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Map</vt:lpstr>
      <vt:lpstr>Reduce</vt:lpstr>
      <vt:lpstr>Reduce</vt:lpstr>
      <vt:lpstr>Les listes en intension</vt:lpstr>
      <vt:lpstr>Générateur</vt:lpstr>
      <vt:lpstr>Yield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226</cp:revision>
  <dcterms:created xsi:type="dcterms:W3CDTF">2000-04-10T19:33:12Z</dcterms:created>
  <dcterms:modified xsi:type="dcterms:W3CDTF">2019-05-08T19:14:20Z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