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70" r:id="rId4"/>
    <p:sldId id="267" r:id="rId5"/>
    <p:sldId id="268" r:id="rId6"/>
    <p:sldId id="269" r:id="rId7"/>
    <p:sldId id="322" r:id="rId8"/>
    <p:sldId id="327" r:id="rId9"/>
    <p:sldId id="328" r:id="rId10"/>
    <p:sldId id="272" r:id="rId11"/>
    <p:sldId id="273" r:id="rId12"/>
    <p:sldId id="274" r:id="rId13"/>
    <p:sldId id="275" r:id="rId14"/>
    <p:sldId id="277" r:id="rId15"/>
    <p:sldId id="278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Data Lake  &amp; Data </a:t>
            </a:r>
            <a:r>
              <a:rPr lang="fr-FR" altLang="fr-FR" dirty="0" err="1"/>
              <a:t>Mart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20486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1026" name="Picture 2" descr="Cycle de travail du data scientist - en.wikipedia.org/wiki/Data_science pou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15111" cy="40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1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Collecte des données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Scan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Base de données</a:t>
            </a:r>
          </a:p>
          <a:p>
            <a:pPr lvl="1"/>
            <a:r>
              <a:rPr lang="fr-FR" dirty="0"/>
              <a:t>Office</a:t>
            </a:r>
          </a:p>
          <a:p>
            <a:pPr lvl="1"/>
            <a:r>
              <a:rPr lang="fr-FR" dirty="0"/>
              <a:t>Les images</a:t>
            </a:r>
          </a:p>
          <a:p>
            <a:pPr lvl="1"/>
            <a:r>
              <a:rPr lang="fr-FR" dirty="0" err="1"/>
              <a:t>IoT</a:t>
            </a:r>
            <a:endParaRPr lang="fr-FR" dirty="0"/>
          </a:p>
          <a:p>
            <a:r>
              <a:rPr lang="fr-FR" dirty="0"/>
              <a:t>Difficile</a:t>
            </a:r>
          </a:p>
          <a:p>
            <a:r>
              <a:rPr lang="fr-FR" dirty="0"/>
              <a:t>Stockage dans le </a:t>
            </a:r>
            <a:r>
              <a:rPr lang="fr-FR" dirty="0" err="1"/>
              <a:t>DataLake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1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r>
              <a:rPr lang="fr-FR"/>
              <a:t>RGPD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ouvres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311</Words>
  <Application>Microsoft Office PowerPoint</Application>
  <PresentationFormat>Affichage à l'écran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1ère étape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DataMart</vt:lpstr>
      <vt:lpstr>DataWarehouse</vt:lpstr>
      <vt:lpstr>Workflow</vt:lpstr>
      <vt:lpstr>Collecter les données</vt:lpstr>
      <vt:lpstr>Transformer le DataLake en DataMart</vt:lpstr>
      <vt:lpstr>Nettoyage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2025-07-14T09:37:24Z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