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3"/>
  </p:notesMasterIdLst>
  <p:handoutMasterIdLst>
    <p:handoutMasterId r:id="rId14"/>
  </p:handoutMasterIdLst>
  <p:sldIdLst>
    <p:sldId id="264" r:id="rId2"/>
    <p:sldId id="279" r:id="rId3"/>
    <p:sldId id="280" r:id="rId4"/>
    <p:sldId id="281" r:id="rId5"/>
    <p:sldId id="282" r:id="rId6"/>
    <p:sldId id="283" r:id="rId7"/>
    <p:sldId id="285" r:id="rId8"/>
    <p:sldId id="308" r:id="rId9"/>
    <p:sldId id="309" r:id="rId10"/>
    <p:sldId id="286" r:id="rId11"/>
    <p:sldId id="289" r:id="rId1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810"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594808" y="2132856"/>
            <a:ext cx="1954381" cy="646331"/>
          </a:xfrm>
          <a:prstGeom prst="rect">
            <a:avLst/>
          </a:prstGeom>
          <a:noFill/>
        </p:spPr>
        <p:txBody>
          <a:bodyPr wrap="none" rtlCol="0">
            <a:spAutoFit/>
          </a:bodyPr>
          <a:lstStyle/>
          <a:p>
            <a:r>
              <a:rPr lang="fr-FR" sz="3600" dirty="0" err="1"/>
              <a:t>Big</a:t>
            </a:r>
            <a:r>
              <a:rPr lang="fr-FR" sz="3600" dirty="0"/>
              <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3109</TotalTime>
  <Words>267</Words>
  <Application>Microsoft Office PowerPoint</Application>
  <PresentationFormat>Affichage à l'écran (4:3)</PresentationFormat>
  <Paragraphs>32</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Data Scientist</vt:lpstr>
      <vt:lpstr>Difficultés</vt:lpstr>
      <vt:lpstr>Présentation PowerPoint</vt:lpstr>
      <vt:lpstr>L'intelligence artificielle</vt:lpstr>
      <vt:lpstr>IA - ML - DL</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232</cp:revision>
  <dcterms:created xsi:type="dcterms:W3CDTF">2000-04-10T19:33:12Z</dcterms:created>
  <dcterms:modified xsi:type="dcterms:W3CDTF">2025-07-14T12:33:42Z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