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7"/>
  </p:notesMasterIdLst>
  <p:handoutMasterIdLst>
    <p:handoutMasterId r:id="rId8"/>
  </p:handoutMasterIdLst>
  <p:sldIdLst>
    <p:sldId id="264" r:id="rId2"/>
    <p:sldId id="266" r:id="rId3"/>
    <p:sldId id="285" r:id="rId4"/>
    <p:sldId id="283" r:id="rId5"/>
    <p:sldId id="265" r:id="rId6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810" y="2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869160" y="5157192"/>
            <a:ext cx="6715125" cy="1285875"/>
          </a:xfrm>
          <a:prstGeom prst="rect">
            <a:avLst/>
          </a:prstGeom>
        </p:spPr>
      </p:pic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1187450" y="12700"/>
            <a:ext cx="7829550" cy="1143000"/>
          </a:xfrm>
        </p:spPr>
        <p:txBody>
          <a:bodyPr/>
          <a:lstStyle/>
          <a:p>
            <a:r>
              <a:rPr lang="fr-FR" altLang="fr-FR" dirty="0"/>
              <a:t>Python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179388" y="1412776"/>
            <a:ext cx="8766175" cy="5040313"/>
          </a:xfrm>
        </p:spPr>
        <p:txBody>
          <a:bodyPr/>
          <a:lstStyle/>
          <a:p>
            <a:r>
              <a:rPr lang="fr-FR" altLang="fr-FR" dirty="0"/>
              <a:t>Python est un langage de programmation objet et multiplateformes</a:t>
            </a:r>
          </a:p>
          <a:p>
            <a:r>
              <a:rPr lang="fr-FR" altLang="fr-FR" dirty="0"/>
              <a:t>Python est libre</a:t>
            </a:r>
          </a:p>
          <a:p>
            <a:r>
              <a:rPr lang="fr-FR" altLang="fr-FR" dirty="0"/>
              <a:t>Créé par Guido van </a:t>
            </a:r>
            <a:r>
              <a:rPr lang="fr-FR" altLang="fr-FR" dirty="0" err="1"/>
              <a:t>Rossum</a:t>
            </a:r>
            <a:endParaRPr lang="fr-FR" altLang="fr-FR" dirty="0"/>
          </a:p>
          <a:p>
            <a:pPr lvl="1"/>
            <a:r>
              <a:rPr lang="fr-FR" altLang="fr-FR" dirty="0"/>
              <a:t>Hommage aux Monty Python</a:t>
            </a:r>
          </a:p>
          <a:p>
            <a:r>
              <a:rPr lang="fr-FR" altLang="fr-FR" dirty="0"/>
              <a:t>Python 3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73016" y="5135005"/>
            <a:ext cx="6715125" cy="1285875"/>
          </a:xfrm>
          <a:prstGeom prst="rect">
            <a:avLst/>
          </a:prstGeom>
        </p:spPr>
      </p:pic>
      <p:pic>
        <p:nvPicPr>
          <p:cNvPr id="7" name="Picture 2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904" y="2141204"/>
            <a:ext cx="3813096" cy="274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Guido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7128792" cy="5040560"/>
          </a:xfrm>
        </p:spPr>
        <p:txBody>
          <a:bodyPr/>
          <a:lstStyle/>
          <a:p>
            <a:r>
              <a:rPr lang="fr-FR" dirty="0"/>
              <a:t>There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one -- and </a:t>
            </a:r>
            <a:r>
              <a:rPr lang="fr-FR" dirty="0" err="1"/>
              <a:t>preferably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one -- </a:t>
            </a:r>
            <a:r>
              <a:rPr lang="fr-FR" dirty="0" err="1"/>
              <a:t>obvious</a:t>
            </a:r>
            <a:r>
              <a:rPr lang="fr-FR" dirty="0"/>
              <a:t> </a:t>
            </a:r>
            <a:r>
              <a:rPr lang="fr-FR" dirty="0" err="1"/>
              <a:t>way</a:t>
            </a:r>
            <a:r>
              <a:rPr lang="fr-FR" dirty="0"/>
              <a:t> to do </a:t>
            </a:r>
            <a:r>
              <a:rPr lang="fr-FR" dirty="0" err="1"/>
              <a:t>it</a:t>
            </a:r>
            <a:endParaRPr lang="fr-FR" dirty="0"/>
          </a:p>
          <a:p>
            <a:pPr lvl="1"/>
            <a:r>
              <a:rPr lang="fr-FR" dirty="0"/>
              <a:t>il devrait exister une (et de préférence une seule) manière évidente de procéder ;</a:t>
            </a:r>
          </a:p>
          <a:p>
            <a:r>
              <a:rPr lang="fr-FR" dirty="0" err="1"/>
              <a:t>Although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way</a:t>
            </a:r>
            <a:r>
              <a:rPr lang="fr-FR" dirty="0"/>
              <a:t> </a:t>
            </a:r>
            <a:r>
              <a:rPr lang="fr-FR" dirty="0" err="1"/>
              <a:t>may</a:t>
            </a:r>
            <a:r>
              <a:rPr lang="fr-FR" dirty="0"/>
              <a:t> not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obvious</a:t>
            </a:r>
            <a:r>
              <a:rPr lang="fr-FR" dirty="0"/>
              <a:t> at first </a:t>
            </a:r>
            <a:r>
              <a:rPr lang="fr-FR" dirty="0" err="1"/>
              <a:t>unless</a:t>
            </a:r>
            <a:r>
              <a:rPr lang="fr-FR" dirty="0"/>
              <a:t> </a:t>
            </a:r>
            <a:r>
              <a:rPr lang="fr-FR" dirty="0" err="1"/>
              <a:t>you're</a:t>
            </a:r>
            <a:r>
              <a:rPr lang="fr-FR" dirty="0"/>
              <a:t> Dutch</a:t>
            </a:r>
          </a:p>
          <a:p>
            <a:pPr lvl="1"/>
            <a:r>
              <a:rPr lang="fr-FR" dirty="0"/>
              <a:t>même si cette manière n'est pas forcément évidente au premier abord, à moins que vous ne soyez Néerlandais ; </a:t>
            </a:r>
          </a:p>
          <a:p>
            <a:endParaRPr lang="fr-FR" dirty="0"/>
          </a:p>
        </p:txBody>
      </p:sp>
      <p:pic>
        <p:nvPicPr>
          <p:cNvPr id="4" name="Picture 2" descr="https://upload.wikimedia.org/wikipedia/commons/thumb/6/66/Guido_van_Rossum_OSCON_2006.jpg/150px-Guido_van_Rossum_OSCON_2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023" y="1425673"/>
            <a:ext cx="2055631" cy="3083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12528" y="5179965"/>
            <a:ext cx="67151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25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Historique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Python 1.0 (Beta) : 1990</a:t>
            </a:r>
          </a:p>
          <a:p>
            <a:r>
              <a:rPr lang="fr-FR" sz="2400" dirty="0"/>
              <a:t>Python 1.5 : 1999</a:t>
            </a:r>
          </a:p>
          <a:p>
            <a:r>
              <a:rPr lang="fr-FR" sz="2400" dirty="0"/>
              <a:t>Python 2.0 : 2000</a:t>
            </a:r>
          </a:p>
          <a:p>
            <a:pPr lvl="1"/>
            <a:r>
              <a:rPr lang="fr-FR" sz="2000" dirty="0"/>
              <a:t>Unicode</a:t>
            </a:r>
          </a:p>
          <a:p>
            <a:r>
              <a:rPr lang="fr-FR" sz="2400" dirty="0"/>
              <a:t>Python 2.7 : 2010</a:t>
            </a:r>
          </a:p>
          <a:p>
            <a:pPr lvl="1"/>
            <a:r>
              <a:rPr lang="fr-FR" sz="2000" dirty="0"/>
              <a:t>Encore très utilisé</a:t>
            </a:r>
          </a:p>
          <a:p>
            <a:r>
              <a:rPr lang="fr-FR" sz="2400" dirty="0"/>
              <a:t>Python 3.0 : 2008</a:t>
            </a:r>
          </a:p>
          <a:p>
            <a:pPr lvl="1"/>
            <a:r>
              <a:rPr lang="fr-FR" sz="2000" dirty="0"/>
              <a:t>Rupture, pas de </a:t>
            </a:r>
            <a:r>
              <a:rPr lang="fr-FR" sz="2000"/>
              <a:t>compatibilité descendante</a:t>
            </a:r>
          </a:p>
          <a:p>
            <a:pPr lvl="1"/>
            <a:r>
              <a:rPr lang="fr-FR" sz="2000" dirty="0"/>
              <a:t>Séparation de </a:t>
            </a:r>
            <a:r>
              <a:rPr lang="fr-FR" sz="2000" dirty="0" err="1"/>
              <a:t>str</a:t>
            </a:r>
            <a:r>
              <a:rPr lang="fr-FR" sz="2000" dirty="0"/>
              <a:t> et bytes, les </a:t>
            </a:r>
            <a:r>
              <a:rPr lang="fr-FR" sz="2000" dirty="0" err="1"/>
              <a:t>str</a:t>
            </a:r>
            <a:r>
              <a:rPr lang="fr-FR" sz="2000" dirty="0"/>
              <a:t> sont en Unicode par défaut</a:t>
            </a:r>
          </a:p>
          <a:p>
            <a:pPr lvl="1"/>
            <a:r>
              <a:rPr lang="fr-FR" sz="2000" dirty="0"/>
              <a:t>/ flottant</a:t>
            </a:r>
          </a:p>
          <a:p>
            <a:pPr lvl="1"/>
            <a:r>
              <a:rPr lang="fr-FR" sz="2000" dirty="0"/>
              <a:t>Booléens</a:t>
            </a:r>
          </a:p>
          <a:p>
            <a:pPr lvl="1"/>
            <a:r>
              <a:rPr lang="fr-FR" sz="2000" dirty="0"/>
              <a:t>Disparition de __init__.py</a:t>
            </a:r>
          </a:p>
          <a:p>
            <a:r>
              <a:rPr lang="fr-FR" sz="2400" dirty="0"/>
              <a:t>Python 3.5 : 2015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547" y="5157192"/>
            <a:ext cx="67151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822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Gestionnaire de package Python</a:t>
            </a:r>
          </a:p>
          <a:p>
            <a:pPr lvl="1"/>
            <a:r>
              <a:rPr lang="fr-FR" dirty="0"/>
              <a:t>PIP Install Package</a:t>
            </a:r>
          </a:p>
          <a:p>
            <a:r>
              <a:rPr lang="fr-FR" dirty="0"/>
              <a:t>Dépôt de package</a:t>
            </a:r>
          </a:p>
          <a:p>
            <a:pPr lvl="1"/>
            <a:r>
              <a:rPr lang="fr-FR" dirty="0"/>
              <a:t>Python Package Index </a:t>
            </a:r>
            <a:r>
              <a:rPr lang="fr-FR" dirty="0" err="1"/>
              <a:t>PyPI</a:t>
            </a:r>
            <a:endParaRPr lang="fr-FR" dirty="0"/>
          </a:p>
          <a:p>
            <a:r>
              <a:rPr lang="fr-FR" dirty="0"/>
              <a:t>Utilisation</a:t>
            </a:r>
          </a:p>
          <a:p>
            <a:pPr lvl="1"/>
            <a:r>
              <a:rPr lang="fr-FR" dirty="0"/>
              <a:t>PIP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packageName</a:t>
            </a:r>
            <a:endParaRPr lang="fr-FR" dirty="0"/>
          </a:p>
          <a:p>
            <a:pPr lvl="1"/>
            <a:r>
              <a:rPr lang="fr-FR" dirty="0"/>
              <a:t>PIP </a:t>
            </a:r>
            <a:r>
              <a:rPr lang="fr-FR" dirty="0" err="1"/>
              <a:t>uninstall</a:t>
            </a:r>
            <a:r>
              <a:rPr lang="fr-FR" dirty="0"/>
              <a:t> </a:t>
            </a:r>
            <a:r>
              <a:rPr lang="fr-FR" dirty="0" err="1"/>
              <a:t>packageName</a:t>
            </a:r>
            <a:endParaRPr lang="fr-FR" dirty="0"/>
          </a:p>
          <a:p>
            <a:pPr lvl="1"/>
            <a:r>
              <a:rPr lang="fr-FR" dirty="0"/>
              <a:t>PIP </a:t>
            </a:r>
            <a:r>
              <a:rPr lang="fr-FR" dirty="0" err="1"/>
              <a:t>install</a:t>
            </a:r>
            <a:r>
              <a:rPr lang="fr-FR" dirty="0"/>
              <a:t> –r requirement.txt</a:t>
            </a:r>
          </a:p>
        </p:txBody>
      </p:sp>
      <p:pic>
        <p:nvPicPr>
          <p:cNvPr id="1026" name="Picture 2" descr="https://upload.wikimedia.org/wikipedia/commons/0/02/Pip_hel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501008"/>
            <a:ext cx="6663191" cy="335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048109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2635</TotalTime>
  <Words>177</Words>
  <Application>Microsoft Office PowerPoint</Application>
  <PresentationFormat>Affichage à l'écran (4:3)</PresentationFormat>
  <Paragraphs>34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Monotype Sorts</vt:lpstr>
      <vt:lpstr>Times New Roman</vt:lpstr>
      <vt:lpstr>cvc</vt:lpstr>
      <vt:lpstr>Présentation PowerPoint</vt:lpstr>
      <vt:lpstr>Python</vt:lpstr>
      <vt:lpstr>Guido</vt:lpstr>
      <vt:lpstr>Historique</vt:lpstr>
      <vt:lpstr>PIP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198</cp:revision>
  <dcterms:created xsi:type="dcterms:W3CDTF">2000-04-10T19:33:12Z</dcterms:created>
  <dcterms:modified xsi:type="dcterms:W3CDTF">2025-07-14T12:40:15Z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