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"/>
  </p:notesMasterIdLst>
  <p:handoutMasterIdLst>
    <p:handoutMasterId r:id="rId6"/>
  </p:handoutMasterIdLst>
  <p:sldIdLst>
    <p:sldId id="264" r:id="rId2"/>
    <p:sldId id="278" r:id="rId3"/>
    <p:sldId id="279" r:id="rId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931" y="2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Big </a:t>
            </a:r>
            <a:r>
              <a:rPr lang="fr-FR" altLang="fr-FR" dirty="0" err="1"/>
              <a:t>Query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GCP Big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Google Cloud Platform</a:t>
            </a:r>
          </a:p>
          <a:p>
            <a:pPr lvl="1"/>
            <a:r>
              <a:rPr lang="fr-FR" sz="2000" dirty="0"/>
              <a:t>SaaS Google</a:t>
            </a:r>
          </a:p>
          <a:p>
            <a:r>
              <a:rPr lang="fr-FR" sz="2400" dirty="0" err="1"/>
              <a:t>BigQuery</a:t>
            </a:r>
            <a:r>
              <a:rPr lang="fr-FR" sz="2400" dirty="0"/>
              <a:t> est un service web intégré à GCP qui permet l'analyse interactive massive de grands ensembles de données en collaboration avec l'espace de stockage Google Hadoop</a:t>
            </a:r>
          </a:p>
          <a:p>
            <a:pPr lvl="1"/>
            <a:r>
              <a:rPr lang="fr-FR" sz="1800" dirty="0"/>
              <a:t>C'est un logiciel en tant que service (SaaS) qui peut être utilisé en complément de MapReduce.</a:t>
            </a:r>
          </a:p>
          <a:p>
            <a:pPr lvl="1"/>
            <a:r>
              <a:rPr lang="fr-FR" sz="1800" dirty="0"/>
              <a:t>Les requêtes peuvent être écrites en SQL </a:t>
            </a:r>
            <a:r>
              <a:rPr lang="fr-FR" sz="1800" dirty="0" err="1"/>
              <a:t>legacy</a:t>
            </a:r>
            <a:r>
              <a:rPr lang="fr-FR" sz="1800" dirty="0"/>
              <a:t> ou en SQL standard</a:t>
            </a:r>
          </a:p>
          <a:p>
            <a:pPr lvl="1"/>
            <a:r>
              <a:rPr lang="fr-FR" sz="1800" dirty="0"/>
              <a:t>Cet outil google permet d'analyser les données situées dans un entrepôt logique</a:t>
            </a:r>
          </a:p>
          <a:p>
            <a:pPr lvl="1"/>
            <a:r>
              <a:rPr lang="fr-FR" sz="1800" dirty="0"/>
              <a:t>Un entrepôt logique contient des </a:t>
            </a:r>
            <a:r>
              <a:rPr lang="fr-FR" sz="1800" dirty="0" err="1"/>
              <a:t>datasets</a:t>
            </a:r>
            <a:r>
              <a:rPr lang="fr-FR" sz="1800" dirty="0"/>
              <a:t> (bases de données)</a:t>
            </a:r>
          </a:p>
          <a:p>
            <a:pPr lvl="1"/>
            <a:r>
              <a:rPr lang="fr-FR" sz="1800" dirty="0"/>
              <a:t>Le service est gratuit jusqu'à 1 To de données analysées par mois et 10 Go de données stockées</a:t>
            </a:r>
          </a:p>
          <a:p>
            <a:pPr lvl="1"/>
            <a:r>
              <a:rPr lang="fr-FR" sz="1800" dirty="0"/>
              <a:t>https://console.cloud.google.com/bigquery</a:t>
            </a:r>
          </a:p>
        </p:txBody>
      </p:sp>
    </p:spTree>
    <p:extLst>
      <p:ext uri="{BB962C8B-B14F-4D97-AF65-F5344CB8AC3E}">
        <p14:creationId xmlns:p14="http://schemas.microsoft.com/office/powerpoint/2010/main" val="349760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EA7CF-B9A4-2A3A-818F-1B15F32C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Alternatives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3D1F7-BD30-E93C-19A6-683A3E13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AWS Redshift</a:t>
            </a:r>
          </a:p>
          <a:p>
            <a:r>
              <a:rPr lang="fr-FR" dirty="0"/>
              <a:t>Microsoft Azure </a:t>
            </a:r>
            <a:r>
              <a:rPr lang="fr-FR"/>
              <a:t>Synapse Analytique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42786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8025</TotalTime>
  <Words>128</Words>
  <Application>Microsoft Office PowerPoint</Application>
  <PresentationFormat>Affichage à l'écran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Monotype Sorts</vt:lpstr>
      <vt:lpstr>Times New Roman</vt:lpstr>
      <vt:lpstr>cvc</vt:lpstr>
      <vt:lpstr>Présentation PowerPoint</vt:lpstr>
      <vt:lpstr>GCP Big Query</vt:lpstr>
      <vt:lpstr>Alternatives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336</cp:revision>
  <dcterms:created xsi:type="dcterms:W3CDTF">2000-04-10T19:33:12Z</dcterms:created>
  <dcterms:modified xsi:type="dcterms:W3CDTF">2025-07-14T15:08:32Z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