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85" r:id="rId4"/>
    <p:sldId id="283" r:id="rId5"/>
    <p:sldId id="287" r:id="rId6"/>
    <p:sldId id="265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il 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Dutch</a:t>
            </a:r>
          </a:p>
          <a:p>
            <a:pPr lvl="1"/>
            <a:r>
              <a:rPr lang="fr-FR" dirty="0"/>
              <a:t>même 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1.0 (Beta) : 1990</a:t>
            </a:r>
          </a:p>
          <a:p>
            <a:r>
              <a:rPr lang="fr-FR" sz="2400" dirty="0"/>
              <a:t>Python 1.5 : 1999</a:t>
            </a:r>
          </a:p>
          <a:p>
            <a:r>
              <a:rPr lang="fr-FR" sz="2400" dirty="0"/>
              <a:t>Python 2.0 : 2000</a:t>
            </a:r>
          </a:p>
          <a:p>
            <a:pPr lvl="1"/>
            <a:r>
              <a:rPr lang="fr-FR" sz="2000" dirty="0"/>
              <a:t>Unicode</a:t>
            </a:r>
          </a:p>
          <a:p>
            <a:r>
              <a:rPr lang="fr-FR" sz="2400" dirty="0"/>
              <a:t>Python 2.7 : 2010</a:t>
            </a:r>
          </a:p>
          <a:p>
            <a:pPr lvl="1"/>
            <a:r>
              <a:rPr lang="fr-FR" sz="2000" dirty="0"/>
              <a:t>Encore très utilisé</a:t>
            </a:r>
          </a:p>
          <a:p>
            <a:r>
              <a:rPr lang="fr-FR" sz="2400" dirty="0"/>
              <a:t>Python 3.0 : 2008</a:t>
            </a:r>
          </a:p>
          <a:p>
            <a:pPr lvl="1"/>
            <a:r>
              <a:rPr lang="fr-FR" sz="2000" dirty="0"/>
              <a:t>Rupture, pas de </a:t>
            </a:r>
            <a:r>
              <a:rPr lang="fr-FR" sz="2000"/>
              <a:t>compatibilité descendante</a:t>
            </a:r>
          </a:p>
          <a:p>
            <a:pPr lvl="1"/>
            <a:r>
              <a:rPr lang="fr-FR" sz="2000" dirty="0"/>
              <a:t>Séparation de </a:t>
            </a:r>
            <a:r>
              <a:rPr lang="fr-FR" sz="2000" dirty="0" err="1"/>
              <a:t>str</a:t>
            </a:r>
            <a:r>
              <a:rPr lang="fr-FR" sz="2000" dirty="0"/>
              <a:t> et bytes, les </a:t>
            </a:r>
            <a:r>
              <a:rPr lang="fr-FR" sz="2000" dirty="0" err="1"/>
              <a:t>str</a:t>
            </a:r>
            <a:r>
              <a:rPr lang="fr-FR" sz="2000" dirty="0"/>
              <a:t> sont en Unicode par défaut</a:t>
            </a:r>
          </a:p>
          <a:p>
            <a:pPr lvl="1"/>
            <a:r>
              <a:rPr lang="fr-FR" sz="2000" dirty="0"/>
              <a:t>/ flottant</a:t>
            </a:r>
          </a:p>
          <a:p>
            <a:pPr lvl="1"/>
            <a:r>
              <a:rPr lang="fr-FR" sz="2000" dirty="0"/>
              <a:t>Booléens</a:t>
            </a:r>
          </a:p>
          <a:p>
            <a:pPr lvl="1"/>
            <a:r>
              <a:rPr lang="fr-FR" sz="2000" dirty="0"/>
              <a:t>Disparition de __init__.py</a:t>
            </a:r>
          </a:p>
          <a:p>
            <a:r>
              <a:rPr lang="fr-FR" sz="2400" dirty="0"/>
              <a:t>Python 3.5 : 2015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2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package Python</a:t>
            </a:r>
          </a:p>
          <a:p>
            <a:pPr lvl="1"/>
            <a:r>
              <a:rPr lang="fr-FR" dirty="0"/>
              <a:t>PIP Install Package</a:t>
            </a:r>
          </a:p>
          <a:p>
            <a:r>
              <a:rPr lang="fr-FR" dirty="0"/>
              <a:t>Dépôt de package</a:t>
            </a:r>
          </a:p>
          <a:p>
            <a:pPr lvl="1"/>
            <a:r>
              <a:rPr lang="fr-FR" dirty="0"/>
              <a:t>Python Package Index </a:t>
            </a:r>
            <a:r>
              <a:rPr lang="fr-FR" dirty="0" err="1"/>
              <a:t>PyPI</a:t>
            </a:r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227</Words>
  <Application>Microsoft Office PowerPoint</Application>
  <PresentationFormat>Affichage à l'écran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Historique</vt:lpstr>
      <vt:lpstr>Fonctions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2025-07-13T14:25:10Z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