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77" r:id="rId3"/>
    <p:sldId id="265" r:id="rId4"/>
    <p:sldId id="266" r:id="rId5"/>
    <p:sldId id="274" r:id="rId6"/>
    <p:sldId id="275" r:id="rId7"/>
    <p:sldId id="276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931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12</a:t>
            </a:r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63970C-D4D0-3216-2450-43DCDA0A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5A3D-54B9-F1D9-5F62-31344B14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64437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315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238</cp:revision>
  <dcterms:created xsi:type="dcterms:W3CDTF">2000-04-10T19:33:12Z</dcterms:created>
  <dcterms:modified xsi:type="dcterms:W3CDTF">2025-07-13T14:58:19Z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