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85" r:id="rId3"/>
    <p:sldId id="265" r:id="rId4"/>
    <p:sldId id="266" r:id="rId5"/>
    <p:sldId id="284" r:id="rId6"/>
    <p:sldId id="278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13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r>
              <a:rPr lang="fr-FR" sz="2400" dirty="0" err="1"/>
              <a:t>pip</a:t>
            </a:r>
            <a:r>
              <a:rPr lang="fr-FR" sz="2400" dirty="0"/>
              <a:t> </a:t>
            </a:r>
            <a:r>
              <a:rPr lang="fr-FR" sz="2400" dirty="0" err="1"/>
              <a:t>install</a:t>
            </a:r>
            <a:r>
              <a:rPr lang="fr-FR" sz="2400" dirty="0"/>
              <a:t> </a:t>
            </a:r>
            <a:r>
              <a:rPr lang="fr-FR" sz="2400" dirty="0" err="1"/>
              <a:t>scikit-learn</a:t>
            </a:r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8020</TotalTime>
  <Words>142</Words>
  <Application>Microsoft Office PowerPoint</Application>
  <PresentationFormat>Affichage à l'écran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334</cp:revision>
  <dcterms:created xsi:type="dcterms:W3CDTF">2000-04-10T19:33:12Z</dcterms:created>
  <dcterms:modified xsi:type="dcterms:W3CDTF">2025-07-13T15:30:03Z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