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4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296785EE-A613-450A-80EB-2D93E2E2CC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4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27CEE7E7-BC92-4BBE-8C05-46D473984F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442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9380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00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468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2DCE52D0-53D5-472E-9DFD-1EB3806A0667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96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628800"/>
            <a:ext cx="856431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C# Avancé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Introduction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4264</TotalTime>
  <Words>4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Monotype Sorts</vt:lpstr>
      <vt:lpstr>Times New Roman</vt:lpstr>
      <vt:lpstr>cvc</vt:lpstr>
      <vt:lpstr>C# Avancé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193</cp:revision>
  <dcterms:created xsi:type="dcterms:W3CDTF">2000-04-10T19:33:12Z</dcterms:created>
  <dcterms:modified xsi:type="dcterms:W3CDTF">2020-12-21T07:59:35Z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