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63" r:id="rId5"/>
    <p:sldId id="264" r:id="rId6"/>
    <p:sldId id="287" r:id="rId7"/>
    <p:sldId id="288" r:id="rId8"/>
    <p:sldId id="305" r:id="rId9"/>
    <p:sldId id="306" r:id="rId10"/>
    <p:sldId id="307" r:id="rId11"/>
    <p:sldId id="294" r:id="rId12"/>
    <p:sldId id="295" r:id="rId13"/>
    <p:sldId id="286" r:id="rId14"/>
    <p:sldId id="304" r:id="rId15"/>
    <p:sldId id="308" r:id="rId16"/>
    <p:sldId id="309" r:id="rId17"/>
    <p:sldId id="303" r:id="rId18"/>
    <p:sldId id="296" r:id="rId19"/>
    <p:sldId id="297" r:id="rId20"/>
    <p:sldId id="298" r:id="rId21"/>
    <p:sldId id="299" r:id="rId22"/>
    <p:sldId id="266" r:id="rId23"/>
    <p:sldId id="300" r:id="rId24"/>
    <p:sldId id="268" r:id="rId25"/>
    <p:sldId id="269" r:id="rId26"/>
    <p:sldId id="270" r:id="rId27"/>
    <p:sldId id="271" r:id="rId28"/>
    <p:sldId id="272" r:id="rId29"/>
    <p:sldId id="273" r:id="rId30"/>
    <p:sldId id="310" r:id="rId31"/>
    <p:sldId id="274" r:id="rId32"/>
    <p:sldId id="275" r:id="rId33"/>
    <p:sldId id="276" r:id="rId34"/>
    <p:sldId id="311" r:id="rId35"/>
    <p:sldId id="301" r:id="rId36"/>
    <p:sldId id="278" r:id="rId37"/>
    <p:sldId id="279" r:id="rId38"/>
    <p:sldId id="280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623" autoAdjust="0"/>
    <p:restoredTop sz="86370" autoAdjust="0"/>
  </p:normalViewPr>
  <p:slideViewPr>
    <p:cSldViewPr snapToGrid="0">
      <p:cViewPr varScale="1">
        <p:scale>
          <a:sx n="86" d="100"/>
          <a:sy n="86" d="100"/>
        </p:scale>
        <p:origin x="1819" y="53"/>
      </p:cViewPr>
      <p:guideLst>
        <p:guide orient="horz" pos="941"/>
        <p:guide pos="269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notesViewPr>
    <p:cSldViewPr snapToGrid="0">
      <p:cViewPr varScale="1">
        <p:scale>
          <a:sx n="60" d="100"/>
          <a:sy n="60" d="100"/>
        </p:scale>
        <p:origin x="3278" y="53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2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195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477023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1 at 11:15am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661688"/>
          </a:xfrm>
        </p:spPr>
        <p:txBody>
          <a:bodyPr/>
          <a:lstStyle/>
          <a:p>
            <a:r>
              <a:rPr lang="en-US" dirty="0"/>
              <a:t>Jogger text: Casting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that the DLR is &gt;not&lt; a replacement runtime for the CLR. It is just yet another library that runs on the CLR. It exists in </a:t>
            </a:r>
            <a:r>
              <a:rPr lang="en-US" dirty="0" err="1"/>
              <a:t>corlib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Parameter Options Overview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84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28338"/>
            <a:ext cx="6242339" cy="1957154"/>
          </a:xfrm>
        </p:spPr>
        <p:txBody>
          <a:bodyPr/>
          <a:lstStyle/>
          <a:p>
            <a:r>
              <a:rPr lang="en-US" dirty="0"/>
              <a:t>Jogger text: Parameter Arrays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Parameter array must be last item in the parameter list.</a:t>
            </a:r>
          </a:p>
          <a:p>
            <a:r>
              <a:rPr lang="en-US" dirty="0"/>
              <a:t>Only simple single-dimension arrays can be used.</a:t>
            </a:r>
          </a:p>
          <a:p>
            <a:r>
              <a:rPr lang="en-US" dirty="0"/>
              <a:t>If called without any parameters, the array is &gt;not&lt; null, it is 0 length.</a:t>
            </a:r>
          </a:p>
          <a:p>
            <a:r>
              <a:rPr lang="en-US" dirty="0"/>
              <a:t>Implicitly constructing an array when more than one argument exists.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&lt;*s*o*u*r*c*e*&gt;*9*7*3*c*1*-*2*-*1*1*&lt;*/*s*o*u*r*c*e*&gt;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Universal Functions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1. Any in any number.</a:t>
            </a:r>
          </a:p>
          <a:p>
            <a:r>
              <a:rPr lang="en-US" dirty="0"/>
              <a:t>2. Yes, it is called boxing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Optional Parameters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Named Parameters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No, would need to say </a:t>
            </a:r>
            <a:r>
              <a:rPr lang="en-US" dirty="0" err="1"/>
              <a:t>SetTime</a:t>
            </a:r>
            <a:r>
              <a:rPr lang="en-US" dirty="0"/>
              <a:t>(0,15);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static Methods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634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&lt;source&gt;973-2-2&lt;/source&gt;</a:t>
            </a: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Chapter Objectives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&lt;*s*o*u*r*c*e*&gt;*9*7*3*b*2*-*2*-*1*3*&lt;*/*s*o*u*r*c*e*&gt;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What Is an Extension Method?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 – </a:t>
            </a:r>
            <a:r>
              <a:rPr lang="en-US" dirty="0" err="1"/>
              <a:t>params</a:t>
            </a:r>
            <a:r>
              <a:rPr lang="en-US" dirty="0"/>
              <a:t> cannot be combined with this in an extension method</a:t>
            </a:r>
          </a:p>
          <a:p>
            <a:r>
              <a:rPr lang="en-US" dirty="0"/>
              <a:t>This effectively adds a “Sum” method to the array-of-</a:t>
            </a:r>
            <a:r>
              <a:rPr lang="en-US" dirty="0" err="1"/>
              <a:t>int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90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35870"/>
            <a:ext cx="6242339" cy="1477023"/>
          </a:xfrm>
        </p:spPr>
        <p:txBody>
          <a:bodyPr/>
          <a:lstStyle/>
          <a:p>
            <a:r>
              <a:rPr lang="en-US" dirty="0"/>
              <a:t>Jogger text: Hands-On Exercise 2.1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Exercise: 2.1 New Features  (30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Discuss Show and the use of Object as a common interface for </a:t>
            </a:r>
            <a:r>
              <a:rPr lang="en-US" dirty="0" err="1"/>
              <a:t>ToString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Bank Account Class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996891"/>
          </a:xfrm>
        </p:spPr>
        <p:txBody>
          <a:bodyPr/>
          <a:lstStyle/>
          <a:p>
            <a:r>
              <a:rPr lang="en-US" dirty="0"/>
              <a:t>Jogger text: Public Fields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Property Clutter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Auto-Implemented Properties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Restrictions Using Auto-Implemented Properties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1" y="4226642"/>
            <a:ext cx="6242339" cy="1236957"/>
          </a:xfrm>
        </p:spPr>
        <p:txBody>
          <a:bodyPr/>
          <a:lstStyle/>
          <a:p>
            <a:r>
              <a:rPr lang="en-US" dirty="0"/>
              <a:t>Jogger text: A More Realistic Bank Account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Mention order of execution - Initialization takes place after the constructor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236957"/>
          </a:xfrm>
        </p:spPr>
        <p:txBody>
          <a:bodyPr/>
          <a:lstStyle/>
          <a:p>
            <a:r>
              <a:rPr lang="en-US" dirty="0"/>
              <a:t>Jogger text: Object </a:t>
            </a:r>
            <a:r>
              <a:rPr lang="en-US" dirty="0" err="1"/>
              <a:t>Initializers</a:t>
            </a:r>
            <a:r>
              <a:rPr lang="en-US" dirty="0"/>
              <a:t> and Constructors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Be sure to point out the { and the } braces here.</a:t>
            </a:r>
          </a:p>
          <a:p>
            <a:r>
              <a:rPr lang="en-US" dirty="0"/>
              <a:t>Constructors give slightly better performance than </a:t>
            </a:r>
            <a:r>
              <a:rPr lang="en-US" dirty="0" err="1"/>
              <a:t>initializers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Collection </a:t>
            </a:r>
            <a:r>
              <a:rPr lang="en-US" dirty="0" err="1"/>
              <a:t>Initializers</a:t>
            </a:r>
            <a:endParaRPr lang="en-US" dirty="0"/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Covariant Assignment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996891"/>
          </a:xfrm>
        </p:spPr>
        <p:txBody>
          <a:bodyPr/>
          <a:lstStyle/>
          <a:p>
            <a:r>
              <a:rPr lang="en-US" dirty="0"/>
              <a:t>Jogger text: Hands-On Exercise 2.2 Discussion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91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4062346"/>
          </a:xfrm>
        </p:spPr>
        <p:txBody>
          <a:bodyPr/>
          <a:lstStyle/>
          <a:p>
            <a:r>
              <a:rPr lang="en-US" dirty="0"/>
              <a:t>Jogger text: Hands-On Exercise 2.2 Discussion (continued)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 – </a:t>
            </a:r>
            <a:r>
              <a:rPr lang="en-US" dirty="0" err="1"/>
              <a:t>int</a:t>
            </a:r>
            <a:r>
              <a:rPr lang="en-US" dirty="0"/>
              <a:t>, private set, initialized from a static in the constructor</a:t>
            </a:r>
          </a:p>
          <a:p>
            <a:r>
              <a:rPr lang="en-US" dirty="0"/>
              <a:t>2 – string, private set, initialized in constructor to </a:t>
            </a:r>
            <a:r>
              <a:rPr lang="en-US" dirty="0" err="1"/>
              <a:t>string.Empty</a:t>
            </a:r>
            <a:r>
              <a:rPr lang="en-US" dirty="0"/>
              <a:t> (4 chars)</a:t>
            </a:r>
          </a:p>
          <a:p>
            <a:r>
              <a:rPr lang="en-US" dirty="0"/>
              <a:t>3 – string, public get/set, initialized in constructor to </a:t>
            </a:r>
            <a:r>
              <a:rPr lang="en-US" dirty="0" err="1"/>
              <a:t>string.Empty</a:t>
            </a:r>
            <a:r>
              <a:rPr lang="en-US" dirty="0"/>
              <a:t> (4 chars)</a:t>
            </a:r>
          </a:p>
          <a:p>
            <a:r>
              <a:rPr lang="en-US" dirty="0"/>
              <a:t>4 – double, public get/set</a:t>
            </a:r>
          </a:p>
          <a:p>
            <a:r>
              <a:rPr lang="en-US" dirty="0"/>
              <a:t>5 – same</a:t>
            </a:r>
          </a:p>
          <a:p>
            <a:r>
              <a:rPr lang="en-US" dirty="0"/>
              <a:t>6 – </a:t>
            </a:r>
            <a:r>
              <a:rPr lang="en-US" dirty="0" err="1"/>
              <a:t>int</a:t>
            </a:r>
            <a:r>
              <a:rPr lang="en-US" dirty="0"/>
              <a:t>, public get/set</a:t>
            </a:r>
          </a:p>
          <a:p>
            <a:r>
              <a:rPr lang="en-US" dirty="0"/>
              <a:t>7 – </a:t>
            </a:r>
            <a:r>
              <a:rPr lang="en-US" dirty="0" err="1"/>
              <a:t>DateTime</a:t>
            </a:r>
            <a:r>
              <a:rPr lang="en-US" dirty="0"/>
              <a:t>, private set, initialized during construction to </a:t>
            </a:r>
            <a:r>
              <a:rPr lang="en-US" dirty="0" err="1"/>
              <a:t>DateTime.Now</a:t>
            </a:r>
            <a:endParaRPr lang="en-US" dirty="0"/>
          </a:p>
          <a:p>
            <a:r>
              <a:rPr lang="en-US" dirty="0"/>
              <a:t>8 – </a:t>
            </a:r>
            <a:r>
              <a:rPr lang="en-US" dirty="0" err="1"/>
              <a:t>DateTime</a:t>
            </a:r>
            <a:r>
              <a:rPr lang="en-US" dirty="0"/>
              <a:t>, this is a calculation done each time it is called</a:t>
            </a:r>
          </a:p>
          <a:p>
            <a:r>
              <a:rPr lang="en-US" dirty="0"/>
              <a:t>This might cause some heated discussion. Eventually just say “that’s what we’ll have to accept for now as the requirements”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89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2"/>
            <a:ext cx="6242339" cy="3582214"/>
          </a:xfrm>
        </p:spPr>
        <p:txBody>
          <a:bodyPr/>
          <a:lstStyle/>
          <a:p>
            <a:r>
              <a:rPr lang="en-US" dirty="0"/>
              <a:t>Jogger text: Hands-On Exercise 2.2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Exercise: 2.2 C# Shortcuts  (30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Explain logic of delivery time and price</a:t>
            </a:r>
          </a:p>
          <a:p>
            <a:r>
              <a:rPr lang="en-US" dirty="0"/>
              <a:t>Ask questions about the code to determine C# level of the attendees; e.g. what does m mean in 5000.0m?</a:t>
            </a:r>
          </a:p>
          <a:p>
            <a:endParaRPr lang="en-US" dirty="0"/>
          </a:p>
          <a:p>
            <a:r>
              <a:rPr lang="en-US" dirty="0"/>
              <a:t>Mentioned – insert snippet</a:t>
            </a:r>
          </a:p>
          <a:p>
            <a:r>
              <a:rPr lang="en-US" dirty="0"/>
              <a:t>Add note about – type prop , hit tab hit tab, change type hit tab, change name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562" name="Text Box 2" hidden="1"/>
          <p:cNvSpPr txBox="1">
            <a:spLocks noChangeArrowheads="1"/>
          </p:cNvSpPr>
          <p:nvPr/>
        </p:nvSpPr>
        <p:spPr bwMode="blackWhite">
          <a:xfrm>
            <a:off x="1578310" y="400277"/>
            <a:ext cx="1418447" cy="2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002" tIns="45761" rIns="88002" bIns="45761">
            <a:spAutoFit/>
          </a:bodyPr>
          <a:lstStyle/>
          <a:p>
            <a:pPr defTabSz="893763"/>
            <a:r>
              <a:rPr lang="en-US" sz="800" dirty="0">
                <a:solidFill>
                  <a:srgbClr val="000000"/>
                </a:solidFill>
                <a:latin typeface="Arial" charset="0"/>
              </a:rPr>
              <a:t>&lt;source&gt;973-2-3&lt;/source&gt;</a:t>
            </a:r>
          </a:p>
        </p:txBody>
      </p:sp>
      <p:sp>
        <p:nvSpPr>
          <p:cNvPr id="83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0"/>
            <a:ext cx="6287935" cy="1236957"/>
          </a:xfrm>
        </p:spPr>
        <p:txBody>
          <a:bodyPr/>
          <a:lstStyle/>
          <a:p>
            <a:r>
              <a:rPr lang="en-US" dirty="0"/>
              <a:t>Jogger text: New and Useful C# Features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236538"/>
            <a:ext cx="5170487" cy="3879850"/>
          </a:xfrm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10" y="4226641"/>
            <a:ext cx="6242339" cy="2621951"/>
          </a:xfrm>
        </p:spPr>
        <p:txBody>
          <a:bodyPr/>
          <a:lstStyle/>
          <a:p>
            <a:r>
              <a:rPr lang="en-US" dirty="0"/>
              <a:t>Jogger text: Explicit and Implicit Declarations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Note that implicit typing declarations cannot be changed – it is still strong typed. I.e. the following is not valid.</a:t>
            </a:r>
          </a:p>
          <a:p>
            <a:r>
              <a:rPr lang="en-US" dirty="0" err="1"/>
              <a:t>var</a:t>
            </a:r>
            <a:r>
              <a:rPr lang="en-US" dirty="0"/>
              <a:t> x = 10.2;</a:t>
            </a:r>
          </a:p>
          <a:p>
            <a:r>
              <a:rPr lang="en-US" dirty="0"/>
              <a:t>x = “hello”;</a:t>
            </a:r>
          </a:p>
          <a:p>
            <a:endParaRPr lang="en-US" dirty="0"/>
          </a:p>
          <a:p>
            <a:r>
              <a:rPr lang="en-US" dirty="0"/>
              <a:t>Microsoft documentation says that using </a:t>
            </a:r>
            <a:r>
              <a:rPr lang="en-US" dirty="0" err="1"/>
              <a:t>var</a:t>
            </a:r>
            <a:r>
              <a:rPr lang="en-US" dirty="0"/>
              <a:t> will make a program harder to read.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is short for “variable”, not “variant”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1"/>
            <a:ext cx="6287935" cy="1281569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.NET Architecture </a:t>
            </a:r>
            <a:r>
              <a:rPr lang="en-US" dirty="0" err="1"/>
              <a:t>Redux</a:t>
            </a:r>
            <a:endParaRPr lang="en-US" dirty="0"/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  <a:endParaRPr lang="nl-NL" dirty="0"/>
          </a:p>
          <a:p>
            <a:pPr eaLnBrk="1" hangingPunct="1"/>
            <a:r>
              <a:rPr lang="en-US" dirty="0"/>
              <a:t>Don’t get caught explaining everything in detail. This is just meant as an overview.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What is a Framework?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.NET Type Model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Reflection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The </a:t>
            </a:r>
            <a:r>
              <a:rPr lang="en-US" dirty="0" err="1"/>
              <a:t>System.Type</a:t>
            </a:r>
            <a:r>
              <a:rPr lang="en-US" dirty="0"/>
              <a:t> Class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Reflection Classes</a:t>
            </a:r>
          </a:p>
          <a:p>
            <a:pPr eaLnBrk="1" hangingPunct="1"/>
            <a:r>
              <a:rPr lang="en-US" dirty="0"/>
              <a:t>Direction: Right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&lt;*s*o*u*r*c*e*&gt;*9*7*3*f*2*-*2*-*4*6*&lt;*/*s*o*u*r*c*e*&gt;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244475"/>
            <a:ext cx="5167312" cy="387667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2432"/>
            <a:ext cx="6289473" cy="123695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Jogger text: Examining Types at Runtime</a:t>
            </a:r>
          </a:p>
          <a:p>
            <a:pPr eaLnBrk="1" hangingPunct="1"/>
            <a:r>
              <a:rPr lang="en-US" dirty="0"/>
              <a:t>Direction: Left</a:t>
            </a:r>
          </a:p>
          <a:p>
            <a:pPr eaLnBrk="1" hangingPunct="1"/>
            <a:r>
              <a:rPr lang="en-US" dirty="0"/>
              <a:t>Instructor notes: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8" y="4234131"/>
            <a:ext cx="6287935" cy="1477023"/>
          </a:xfrm>
        </p:spPr>
        <p:txBody>
          <a:bodyPr/>
          <a:lstStyle/>
          <a:p>
            <a:r>
              <a:rPr lang="en-US" dirty="0"/>
              <a:t>Jogger text: Boxing vs. Implicit Typing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1. Will fail to compile on x = 10.5 because we’re changing the type.</a:t>
            </a:r>
          </a:p>
          <a:p>
            <a:r>
              <a:rPr lang="en-US" dirty="0"/>
              <a:t>2. Will fail to compile because Trim() and </a:t>
            </a:r>
            <a:r>
              <a:rPr lang="en-US" dirty="0" err="1"/>
              <a:t>ToUpper</a:t>
            </a:r>
            <a:r>
              <a:rPr lang="en-US" dirty="0"/>
              <a:t>() are not part of the interface of object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Jogger text: Inheritance From object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In Java the hash code is the memory address (reference) expressed as an integer. Not so in .NET – can’t be because the GC can move objects to different locations. The hash code would remain the same. It is useful to know this for demos involving LINQ to SQL identity maps.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Inheritance From object (continued)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Dynamic Typing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&lt;*s*o*u*r*c*e*&gt;*9*7*3*e*2*-*2*-*9*&lt;*/*s*o*u*r*c*e*&gt;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49" y="4234130"/>
            <a:ext cx="6287935" cy="1236957"/>
          </a:xfrm>
        </p:spPr>
        <p:txBody>
          <a:bodyPr/>
          <a:lstStyle/>
          <a:p>
            <a:r>
              <a:rPr lang="en-US" dirty="0"/>
              <a:t>Jogger text: Casting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973-2-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0" r:id="rId12"/>
    <p:sldLayoutId id="2147483661" r:id="rId13"/>
    <p:sldLayoutId id="2147483662" r:id="rId14"/>
    <p:sldLayoutId id="2147483687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/>
              <a:t>Fonctionnalités avancées de C#</a:t>
            </a:r>
            <a:endParaRPr lang="fr-FR" b="0" noProof="0" dirty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4"/>
          <p:cNvSpPr>
            <a:spLocks noChangeArrowheads="1"/>
          </p:cNvSpPr>
          <p:nvPr/>
        </p:nvSpPr>
        <p:spPr bwMode="blackWhite">
          <a:xfrm>
            <a:off x="468082" y="2289030"/>
            <a:ext cx="8027525" cy="187418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r>
              <a:rPr lang="fr-FR" sz="1600" b="1">
                <a:latin typeface="Courier New" pitchFamily="49" charset="0"/>
              </a:rPr>
              <a:t>dynamic</a:t>
            </a:r>
            <a:r>
              <a:rPr lang="fr-FR" sz="1600">
                <a:latin typeface="Courier New" pitchFamily="49" charset="0"/>
              </a:rPr>
              <a:t> acct = GetAnAccount(); // Any type of bank account</a:t>
            </a:r>
          </a:p>
          <a:p>
            <a:r>
              <a:rPr lang="fr-FR" sz="1600" b="1">
                <a:latin typeface="Courier New" pitchFamily="49" charset="0"/>
              </a:rPr>
              <a:t>decimal </a:t>
            </a:r>
            <a:r>
              <a:rPr lang="fr-FR" sz="1600">
                <a:latin typeface="Courier New" pitchFamily="49" charset="0"/>
              </a:rPr>
              <a:t>interest;</a:t>
            </a:r>
          </a:p>
          <a:p>
            <a:r>
              <a:rPr lang="fr-FR" sz="1600" b="1">
                <a:latin typeface="Courier New" pitchFamily="49" charset="0"/>
              </a:rPr>
              <a:t>if</a:t>
            </a:r>
            <a:r>
              <a:rPr lang="fr-FR" sz="1600">
                <a:latin typeface="Courier New" pitchFamily="49" charset="0"/>
              </a:rPr>
              <a:t> (acct </a:t>
            </a:r>
            <a:r>
              <a:rPr lang="fr-FR" sz="1600" b="1">
                <a:latin typeface="Courier New" pitchFamily="49" charset="0"/>
              </a:rPr>
              <a:t>is</a:t>
            </a:r>
            <a:r>
              <a:rPr lang="fr-FR" sz="1600">
                <a:latin typeface="Courier New" pitchFamily="49" charset="0"/>
              </a:rPr>
              <a:t> SavingsAccount)</a:t>
            </a:r>
          </a:p>
          <a:p>
            <a:r>
              <a:rPr lang="fr-FR" sz="1600">
                <a:latin typeface="Courier New" pitchFamily="49" charset="0"/>
              </a:rPr>
              <a:t>{</a:t>
            </a:r>
          </a:p>
          <a:p>
            <a:r>
              <a:rPr lang="fr-FR" sz="1600">
                <a:latin typeface="Courier New" pitchFamily="49" charset="0"/>
              </a:rPr>
              <a:t>    interest = acct.Balance * acct.InterestRate;</a:t>
            </a:r>
          </a:p>
          <a:p>
            <a:r>
              <a:rPr lang="fr-FR" sz="1600">
                <a:latin typeface="Courier New" pitchFamily="49" charset="0"/>
              </a:rPr>
              <a:t>}</a:t>
            </a:r>
          </a:p>
          <a:p>
            <a:r>
              <a:rPr lang="fr-FR" sz="1600">
                <a:latin typeface="Courier New" pitchFamily="49" charset="0"/>
              </a:rPr>
              <a:t>...   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Convertir des types </a:t>
            </a:r>
            <a:r>
              <a:rPr lang="fr-FR">
                <a:latin typeface="Courier New" pitchFamily="49" charset="0"/>
                <a:cs typeface="Courier New" pitchFamily="49" charset="0"/>
              </a:rPr>
              <a:t>dynamiques</a:t>
            </a:r>
            <a:br>
              <a:rPr lang="fr-FR"/>
            </a:br>
            <a:r>
              <a:rPr lang="fr-FR"/>
              <a:t>(suite)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279400" y="1331913"/>
            <a:ext cx="8599488" cy="4708981"/>
          </a:xfrm>
        </p:spPr>
        <p:txBody>
          <a:bodyPr/>
          <a:lstStyle/>
          <a:p>
            <a:r>
              <a:rPr lang="fr-FR"/>
              <a:t>Le code est plus simple</a:t>
            </a:r>
          </a:p>
          <a:p>
            <a:pPr lvl="1"/>
            <a:r>
              <a:rPr lang="fr-FR"/>
              <a:t>Pas besoin de conversion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344488" indent="-344488"/>
            <a:r>
              <a:rPr lang="fr-FR"/>
              <a:t> Le principal objectif du typage dynamique est de prendre en charge les   appels d’environnements croisés vers le DLR pour des langages tels que Python ou Smalltalk</a:t>
            </a:r>
          </a:p>
          <a:p>
            <a:pPr lvl="1"/>
            <a:r>
              <a:rPr lang="fr-FR"/>
              <a:t>DLR s’exécute sur le CLR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6487934" y="3750886"/>
            <a:ext cx="2360814" cy="926307"/>
          </a:xfrm>
          <a:prstGeom prst="wedgeRectCallout">
            <a:avLst>
              <a:gd name="adj1" fmla="val -124529"/>
              <a:gd name="adj2" fmla="val -6494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Peut considérer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acct </a:t>
            </a:r>
            <a:r>
              <a:rPr lang="fr-FR" b="1"/>
              <a:t>comme s’il s’agissait d’un SavingsAcct – pas de  conversion !</a:t>
            </a:r>
            <a:endParaRPr lang="fr-F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4440281" y="1783095"/>
            <a:ext cx="2721469" cy="306643"/>
          </a:xfrm>
          <a:prstGeom prst="wedgeRectCallout">
            <a:avLst>
              <a:gd name="adj1" fmla="val -171885"/>
              <a:gd name="adj2" fmla="val 1343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Déclaration du type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dynamic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609" y="6216736"/>
            <a:ext cx="630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DLR = Dynamic Language Runtime</a:t>
            </a:r>
          </a:p>
        </p:txBody>
      </p:sp>
      <p:grpSp>
        <p:nvGrpSpPr>
          <p:cNvPr id="2" name="Group 10"/>
          <p:cNvGrpSpPr/>
          <p:nvPr/>
        </p:nvGrpSpPr>
        <p:grpSpPr bwMode="gray">
          <a:xfrm>
            <a:off x="153266" y="4651664"/>
            <a:ext cx="612851" cy="560356"/>
            <a:chOff x="601662" y="5521683"/>
            <a:chExt cx="893763" cy="817205"/>
          </a:xfrm>
        </p:grpSpPr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1109077" y="6007733"/>
              <a:ext cx="206527" cy="176260"/>
            </a:xfrm>
            <a:custGeom>
              <a:avLst/>
              <a:gdLst/>
              <a:ahLst/>
              <a:cxnLst>
                <a:cxn ang="0">
                  <a:pos x="173" y="28"/>
                </a:cxn>
                <a:cxn ang="0">
                  <a:pos x="171" y="72"/>
                </a:cxn>
                <a:cxn ang="0">
                  <a:pos x="168" y="116"/>
                </a:cxn>
                <a:cxn ang="0">
                  <a:pos x="163" y="136"/>
                </a:cxn>
                <a:cxn ang="0">
                  <a:pos x="156" y="148"/>
                </a:cxn>
                <a:cxn ang="0">
                  <a:pos x="147" y="155"/>
                </a:cxn>
                <a:cxn ang="0">
                  <a:pos x="137" y="151"/>
                </a:cxn>
                <a:cxn ang="0">
                  <a:pos x="97" y="126"/>
                </a:cxn>
                <a:cxn ang="0">
                  <a:pos x="81" y="114"/>
                </a:cxn>
                <a:cxn ang="0">
                  <a:pos x="76" y="104"/>
                </a:cxn>
                <a:cxn ang="0">
                  <a:pos x="73" y="90"/>
                </a:cxn>
                <a:cxn ang="0">
                  <a:pos x="71" y="84"/>
                </a:cxn>
                <a:cxn ang="0">
                  <a:pos x="68" y="80"/>
                </a:cxn>
                <a:cxn ang="0">
                  <a:pos x="61" y="77"/>
                </a:cxn>
                <a:cxn ang="0">
                  <a:pos x="54" y="77"/>
                </a:cxn>
                <a:cxn ang="0">
                  <a:pos x="37" y="84"/>
                </a:cxn>
                <a:cxn ang="0">
                  <a:pos x="18" y="95"/>
                </a:cxn>
                <a:cxn ang="0">
                  <a:pos x="7" y="109"/>
                </a:cxn>
                <a:cxn ang="0">
                  <a:pos x="2" y="119"/>
                </a:cxn>
                <a:cxn ang="0">
                  <a:pos x="0" y="128"/>
                </a:cxn>
                <a:cxn ang="0">
                  <a:pos x="2" y="136"/>
                </a:cxn>
                <a:cxn ang="0">
                  <a:pos x="5" y="145"/>
                </a:cxn>
                <a:cxn ang="0">
                  <a:pos x="12" y="151"/>
                </a:cxn>
                <a:cxn ang="0">
                  <a:pos x="30" y="163"/>
                </a:cxn>
                <a:cxn ang="0">
                  <a:pos x="56" y="173"/>
                </a:cxn>
                <a:cxn ang="0">
                  <a:pos x="100" y="189"/>
                </a:cxn>
                <a:cxn ang="0">
                  <a:pos x="125" y="196"/>
                </a:cxn>
                <a:cxn ang="0">
                  <a:pos x="144" y="197"/>
                </a:cxn>
                <a:cxn ang="0">
                  <a:pos x="154" y="196"/>
                </a:cxn>
                <a:cxn ang="0">
                  <a:pos x="164" y="190"/>
                </a:cxn>
                <a:cxn ang="0">
                  <a:pos x="173" y="184"/>
                </a:cxn>
                <a:cxn ang="0">
                  <a:pos x="181" y="173"/>
                </a:cxn>
                <a:cxn ang="0">
                  <a:pos x="188" y="160"/>
                </a:cxn>
                <a:cxn ang="0">
                  <a:pos x="197" y="145"/>
                </a:cxn>
                <a:cxn ang="0">
                  <a:pos x="210" y="90"/>
                </a:cxn>
                <a:cxn ang="0">
                  <a:pos x="222" y="39"/>
                </a:cxn>
                <a:cxn ang="0">
                  <a:pos x="229" y="19"/>
                </a:cxn>
                <a:cxn ang="0">
                  <a:pos x="232" y="12"/>
                </a:cxn>
                <a:cxn ang="0">
                  <a:pos x="232" y="9"/>
                </a:cxn>
                <a:cxn ang="0">
                  <a:pos x="222" y="4"/>
                </a:cxn>
                <a:cxn ang="0">
                  <a:pos x="205" y="2"/>
                </a:cxn>
                <a:cxn ang="0">
                  <a:pos x="175" y="0"/>
                </a:cxn>
              </a:cxnLst>
              <a:rect l="0" t="0" r="r" b="b"/>
              <a:pathLst>
                <a:path w="232" h="197">
                  <a:moveTo>
                    <a:pt x="171" y="0"/>
                  </a:moveTo>
                  <a:lnTo>
                    <a:pt x="171" y="9"/>
                  </a:lnTo>
                  <a:lnTo>
                    <a:pt x="173" y="28"/>
                  </a:lnTo>
                  <a:lnTo>
                    <a:pt x="173" y="41"/>
                  </a:lnTo>
                  <a:lnTo>
                    <a:pt x="173" y="56"/>
                  </a:lnTo>
                  <a:lnTo>
                    <a:pt x="171" y="72"/>
                  </a:lnTo>
                  <a:lnTo>
                    <a:pt x="171" y="87"/>
                  </a:lnTo>
                  <a:lnTo>
                    <a:pt x="169" y="102"/>
                  </a:lnTo>
                  <a:lnTo>
                    <a:pt x="168" y="116"/>
                  </a:lnTo>
                  <a:lnTo>
                    <a:pt x="166" y="124"/>
                  </a:lnTo>
                  <a:lnTo>
                    <a:pt x="164" y="129"/>
                  </a:lnTo>
                  <a:lnTo>
                    <a:pt x="163" y="136"/>
                  </a:lnTo>
                  <a:lnTo>
                    <a:pt x="161" y="140"/>
                  </a:lnTo>
                  <a:lnTo>
                    <a:pt x="159" y="145"/>
                  </a:lnTo>
                  <a:lnTo>
                    <a:pt x="156" y="148"/>
                  </a:lnTo>
                  <a:lnTo>
                    <a:pt x="154" y="151"/>
                  </a:lnTo>
                  <a:lnTo>
                    <a:pt x="151" y="153"/>
                  </a:lnTo>
                  <a:lnTo>
                    <a:pt x="147" y="155"/>
                  </a:lnTo>
                  <a:lnTo>
                    <a:pt x="144" y="155"/>
                  </a:lnTo>
                  <a:lnTo>
                    <a:pt x="141" y="153"/>
                  </a:lnTo>
                  <a:lnTo>
                    <a:pt x="137" y="151"/>
                  </a:lnTo>
                  <a:lnTo>
                    <a:pt x="122" y="141"/>
                  </a:lnTo>
                  <a:lnTo>
                    <a:pt x="108" y="133"/>
                  </a:lnTo>
                  <a:lnTo>
                    <a:pt x="97" y="126"/>
                  </a:lnTo>
                  <a:lnTo>
                    <a:pt x="88" y="121"/>
                  </a:lnTo>
                  <a:lnTo>
                    <a:pt x="85" y="117"/>
                  </a:lnTo>
                  <a:lnTo>
                    <a:pt x="81" y="114"/>
                  </a:lnTo>
                  <a:lnTo>
                    <a:pt x="80" y="111"/>
                  </a:lnTo>
                  <a:lnTo>
                    <a:pt x="78" y="107"/>
                  </a:lnTo>
                  <a:lnTo>
                    <a:pt x="76" y="104"/>
                  </a:lnTo>
                  <a:lnTo>
                    <a:pt x="74" y="101"/>
                  </a:lnTo>
                  <a:lnTo>
                    <a:pt x="74" y="95"/>
                  </a:lnTo>
                  <a:lnTo>
                    <a:pt x="73" y="90"/>
                  </a:lnTo>
                  <a:lnTo>
                    <a:pt x="73" y="89"/>
                  </a:lnTo>
                  <a:lnTo>
                    <a:pt x="73" y="85"/>
                  </a:lnTo>
                  <a:lnTo>
                    <a:pt x="71" y="84"/>
                  </a:lnTo>
                  <a:lnTo>
                    <a:pt x="71" y="82"/>
                  </a:lnTo>
                  <a:lnTo>
                    <a:pt x="69" y="80"/>
                  </a:lnTo>
                  <a:lnTo>
                    <a:pt x="68" y="80"/>
                  </a:lnTo>
                  <a:lnTo>
                    <a:pt x="66" y="78"/>
                  </a:lnTo>
                  <a:lnTo>
                    <a:pt x="64" y="78"/>
                  </a:lnTo>
                  <a:lnTo>
                    <a:pt x="61" y="77"/>
                  </a:lnTo>
                  <a:lnTo>
                    <a:pt x="59" y="77"/>
                  </a:lnTo>
                  <a:lnTo>
                    <a:pt x="58" y="77"/>
                  </a:lnTo>
                  <a:lnTo>
                    <a:pt x="54" y="77"/>
                  </a:lnTo>
                  <a:lnTo>
                    <a:pt x="49" y="78"/>
                  </a:lnTo>
                  <a:lnTo>
                    <a:pt x="42" y="80"/>
                  </a:lnTo>
                  <a:lnTo>
                    <a:pt x="37" y="84"/>
                  </a:lnTo>
                  <a:lnTo>
                    <a:pt x="30" y="87"/>
                  </a:lnTo>
                  <a:lnTo>
                    <a:pt x="25" y="90"/>
                  </a:lnTo>
                  <a:lnTo>
                    <a:pt x="18" y="95"/>
                  </a:lnTo>
                  <a:lnTo>
                    <a:pt x="13" y="101"/>
                  </a:lnTo>
                  <a:lnTo>
                    <a:pt x="8" y="106"/>
                  </a:lnTo>
                  <a:lnTo>
                    <a:pt x="7" y="109"/>
                  </a:lnTo>
                  <a:lnTo>
                    <a:pt x="5" y="112"/>
                  </a:lnTo>
                  <a:lnTo>
                    <a:pt x="3" y="116"/>
                  </a:lnTo>
                  <a:lnTo>
                    <a:pt x="2" y="119"/>
                  </a:lnTo>
                  <a:lnTo>
                    <a:pt x="2" y="123"/>
                  </a:lnTo>
                  <a:lnTo>
                    <a:pt x="0" y="126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134"/>
                  </a:lnTo>
                  <a:lnTo>
                    <a:pt x="2" y="136"/>
                  </a:lnTo>
                  <a:lnTo>
                    <a:pt x="3" y="140"/>
                  </a:lnTo>
                  <a:lnTo>
                    <a:pt x="3" y="143"/>
                  </a:lnTo>
                  <a:lnTo>
                    <a:pt x="5" y="145"/>
                  </a:lnTo>
                  <a:lnTo>
                    <a:pt x="7" y="148"/>
                  </a:lnTo>
                  <a:lnTo>
                    <a:pt x="10" y="150"/>
                  </a:lnTo>
                  <a:lnTo>
                    <a:pt x="12" y="151"/>
                  </a:lnTo>
                  <a:lnTo>
                    <a:pt x="18" y="156"/>
                  </a:lnTo>
                  <a:lnTo>
                    <a:pt x="24" y="160"/>
                  </a:lnTo>
                  <a:lnTo>
                    <a:pt x="30" y="163"/>
                  </a:lnTo>
                  <a:lnTo>
                    <a:pt x="39" y="167"/>
                  </a:lnTo>
                  <a:lnTo>
                    <a:pt x="47" y="170"/>
                  </a:lnTo>
                  <a:lnTo>
                    <a:pt x="56" y="173"/>
                  </a:lnTo>
                  <a:lnTo>
                    <a:pt x="73" y="180"/>
                  </a:lnTo>
                  <a:lnTo>
                    <a:pt x="91" y="187"/>
                  </a:lnTo>
                  <a:lnTo>
                    <a:pt x="100" y="189"/>
                  </a:lnTo>
                  <a:lnTo>
                    <a:pt x="110" y="192"/>
                  </a:lnTo>
                  <a:lnTo>
                    <a:pt x="117" y="194"/>
                  </a:lnTo>
                  <a:lnTo>
                    <a:pt x="125" y="196"/>
                  </a:lnTo>
                  <a:lnTo>
                    <a:pt x="134" y="197"/>
                  </a:lnTo>
                  <a:lnTo>
                    <a:pt x="141" y="197"/>
                  </a:lnTo>
                  <a:lnTo>
                    <a:pt x="144" y="197"/>
                  </a:lnTo>
                  <a:lnTo>
                    <a:pt x="147" y="197"/>
                  </a:lnTo>
                  <a:lnTo>
                    <a:pt x="151" y="196"/>
                  </a:lnTo>
                  <a:lnTo>
                    <a:pt x="154" y="196"/>
                  </a:lnTo>
                  <a:lnTo>
                    <a:pt x="158" y="194"/>
                  </a:lnTo>
                  <a:lnTo>
                    <a:pt x="161" y="192"/>
                  </a:lnTo>
                  <a:lnTo>
                    <a:pt x="164" y="190"/>
                  </a:lnTo>
                  <a:lnTo>
                    <a:pt x="168" y="189"/>
                  </a:lnTo>
                  <a:lnTo>
                    <a:pt x="171" y="185"/>
                  </a:lnTo>
                  <a:lnTo>
                    <a:pt x="173" y="184"/>
                  </a:lnTo>
                  <a:lnTo>
                    <a:pt x="176" y="180"/>
                  </a:lnTo>
                  <a:lnTo>
                    <a:pt x="178" y="177"/>
                  </a:lnTo>
                  <a:lnTo>
                    <a:pt x="181" y="173"/>
                  </a:lnTo>
                  <a:lnTo>
                    <a:pt x="185" y="170"/>
                  </a:lnTo>
                  <a:lnTo>
                    <a:pt x="186" y="165"/>
                  </a:lnTo>
                  <a:lnTo>
                    <a:pt x="188" y="160"/>
                  </a:lnTo>
                  <a:lnTo>
                    <a:pt x="191" y="155"/>
                  </a:lnTo>
                  <a:lnTo>
                    <a:pt x="193" y="150"/>
                  </a:lnTo>
                  <a:lnTo>
                    <a:pt x="197" y="145"/>
                  </a:lnTo>
                  <a:lnTo>
                    <a:pt x="198" y="138"/>
                  </a:lnTo>
                  <a:lnTo>
                    <a:pt x="205" y="112"/>
                  </a:lnTo>
                  <a:lnTo>
                    <a:pt x="210" y="90"/>
                  </a:lnTo>
                  <a:lnTo>
                    <a:pt x="215" y="70"/>
                  </a:lnTo>
                  <a:lnTo>
                    <a:pt x="219" y="53"/>
                  </a:lnTo>
                  <a:lnTo>
                    <a:pt x="222" y="39"/>
                  </a:lnTo>
                  <a:lnTo>
                    <a:pt x="225" y="28"/>
                  </a:lnTo>
                  <a:lnTo>
                    <a:pt x="227" y="22"/>
                  </a:lnTo>
                  <a:lnTo>
                    <a:pt x="229" y="19"/>
                  </a:lnTo>
                  <a:lnTo>
                    <a:pt x="230" y="16"/>
                  </a:lnTo>
                  <a:lnTo>
                    <a:pt x="232" y="12"/>
                  </a:lnTo>
                  <a:lnTo>
                    <a:pt x="232" y="12"/>
                  </a:lnTo>
                  <a:lnTo>
                    <a:pt x="232" y="11"/>
                  </a:lnTo>
                  <a:lnTo>
                    <a:pt x="232" y="9"/>
                  </a:lnTo>
                  <a:lnTo>
                    <a:pt x="232" y="9"/>
                  </a:lnTo>
                  <a:lnTo>
                    <a:pt x="230" y="7"/>
                  </a:lnTo>
                  <a:lnTo>
                    <a:pt x="227" y="5"/>
                  </a:lnTo>
                  <a:lnTo>
                    <a:pt x="222" y="4"/>
                  </a:lnTo>
                  <a:lnTo>
                    <a:pt x="217" y="4"/>
                  </a:lnTo>
                  <a:lnTo>
                    <a:pt x="212" y="2"/>
                  </a:lnTo>
                  <a:lnTo>
                    <a:pt x="205" y="2"/>
                  </a:lnTo>
                  <a:lnTo>
                    <a:pt x="193" y="0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1240827" y="5785182"/>
              <a:ext cx="254598" cy="277743"/>
            </a:xfrm>
            <a:custGeom>
              <a:avLst/>
              <a:gdLst/>
              <a:ahLst/>
              <a:cxnLst>
                <a:cxn ang="0">
                  <a:pos x="265" y="136"/>
                </a:cxn>
                <a:cxn ang="0">
                  <a:pos x="273" y="116"/>
                </a:cxn>
                <a:cxn ang="0">
                  <a:pos x="275" y="95"/>
                </a:cxn>
                <a:cxn ang="0">
                  <a:pos x="273" y="75"/>
                </a:cxn>
                <a:cxn ang="0">
                  <a:pos x="262" y="63"/>
                </a:cxn>
                <a:cxn ang="0">
                  <a:pos x="248" y="61"/>
                </a:cxn>
                <a:cxn ang="0">
                  <a:pos x="245" y="53"/>
                </a:cxn>
                <a:cxn ang="0">
                  <a:pos x="231" y="22"/>
                </a:cxn>
                <a:cxn ang="0">
                  <a:pos x="212" y="14"/>
                </a:cxn>
                <a:cxn ang="0">
                  <a:pos x="199" y="21"/>
                </a:cxn>
                <a:cxn ang="0">
                  <a:pos x="192" y="36"/>
                </a:cxn>
                <a:cxn ang="0">
                  <a:pos x="194" y="58"/>
                </a:cxn>
                <a:cxn ang="0">
                  <a:pos x="201" y="100"/>
                </a:cxn>
                <a:cxn ang="0">
                  <a:pos x="201" y="102"/>
                </a:cxn>
                <a:cxn ang="0">
                  <a:pos x="192" y="122"/>
                </a:cxn>
                <a:cxn ang="0">
                  <a:pos x="192" y="124"/>
                </a:cxn>
                <a:cxn ang="0">
                  <a:pos x="190" y="70"/>
                </a:cxn>
                <a:cxn ang="0">
                  <a:pos x="184" y="43"/>
                </a:cxn>
                <a:cxn ang="0">
                  <a:pos x="165" y="14"/>
                </a:cxn>
                <a:cxn ang="0">
                  <a:pos x="143" y="2"/>
                </a:cxn>
                <a:cxn ang="0">
                  <a:pos x="139" y="0"/>
                </a:cxn>
                <a:cxn ang="0">
                  <a:pos x="128" y="10"/>
                </a:cxn>
                <a:cxn ang="0">
                  <a:pos x="122" y="27"/>
                </a:cxn>
                <a:cxn ang="0">
                  <a:pos x="131" y="55"/>
                </a:cxn>
                <a:cxn ang="0">
                  <a:pos x="143" y="72"/>
                </a:cxn>
                <a:cxn ang="0">
                  <a:pos x="153" y="107"/>
                </a:cxn>
                <a:cxn ang="0">
                  <a:pos x="150" y="124"/>
                </a:cxn>
                <a:cxn ang="0">
                  <a:pos x="145" y="138"/>
                </a:cxn>
                <a:cxn ang="0">
                  <a:pos x="116" y="148"/>
                </a:cxn>
                <a:cxn ang="0">
                  <a:pos x="82" y="148"/>
                </a:cxn>
                <a:cxn ang="0">
                  <a:pos x="72" y="129"/>
                </a:cxn>
                <a:cxn ang="0">
                  <a:pos x="78" y="94"/>
                </a:cxn>
                <a:cxn ang="0">
                  <a:pos x="78" y="70"/>
                </a:cxn>
                <a:cxn ang="0">
                  <a:pos x="65" y="39"/>
                </a:cxn>
                <a:cxn ang="0">
                  <a:pos x="53" y="27"/>
                </a:cxn>
                <a:cxn ang="0">
                  <a:pos x="43" y="22"/>
                </a:cxn>
                <a:cxn ang="0">
                  <a:pos x="24" y="29"/>
                </a:cxn>
                <a:cxn ang="0">
                  <a:pos x="16" y="46"/>
                </a:cxn>
                <a:cxn ang="0">
                  <a:pos x="14" y="58"/>
                </a:cxn>
                <a:cxn ang="0">
                  <a:pos x="19" y="112"/>
                </a:cxn>
                <a:cxn ang="0">
                  <a:pos x="16" y="138"/>
                </a:cxn>
                <a:cxn ang="0">
                  <a:pos x="2" y="187"/>
                </a:cxn>
                <a:cxn ang="0">
                  <a:pos x="0" y="207"/>
                </a:cxn>
                <a:cxn ang="0">
                  <a:pos x="2" y="228"/>
                </a:cxn>
                <a:cxn ang="0">
                  <a:pos x="19" y="262"/>
                </a:cxn>
                <a:cxn ang="0">
                  <a:pos x="7" y="296"/>
                </a:cxn>
                <a:cxn ang="0">
                  <a:pos x="31" y="307"/>
                </a:cxn>
                <a:cxn ang="0">
                  <a:pos x="53" y="312"/>
                </a:cxn>
                <a:cxn ang="0">
                  <a:pos x="82" y="311"/>
                </a:cxn>
                <a:cxn ang="0">
                  <a:pos x="94" y="307"/>
                </a:cxn>
                <a:cxn ang="0">
                  <a:pos x="92" y="272"/>
                </a:cxn>
                <a:cxn ang="0">
                  <a:pos x="139" y="243"/>
                </a:cxn>
                <a:cxn ang="0">
                  <a:pos x="153" y="234"/>
                </a:cxn>
                <a:cxn ang="0">
                  <a:pos x="206" y="223"/>
                </a:cxn>
                <a:cxn ang="0">
                  <a:pos x="241" y="217"/>
                </a:cxn>
                <a:cxn ang="0">
                  <a:pos x="268" y="200"/>
                </a:cxn>
                <a:cxn ang="0">
                  <a:pos x="282" y="182"/>
                </a:cxn>
                <a:cxn ang="0">
                  <a:pos x="287" y="161"/>
                </a:cxn>
                <a:cxn ang="0">
                  <a:pos x="285" y="150"/>
                </a:cxn>
                <a:cxn ang="0">
                  <a:pos x="267" y="136"/>
                </a:cxn>
                <a:cxn ang="0">
                  <a:pos x="233" y="168"/>
                </a:cxn>
                <a:cxn ang="0">
                  <a:pos x="224" y="177"/>
                </a:cxn>
                <a:cxn ang="0">
                  <a:pos x="233" y="168"/>
                </a:cxn>
              </a:cxnLst>
              <a:rect l="0" t="0" r="r" b="b"/>
              <a:pathLst>
                <a:path w="287" h="312">
                  <a:moveTo>
                    <a:pt x="267" y="136"/>
                  </a:moveTo>
                  <a:lnTo>
                    <a:pt x="267" y="136"/>
                  </a:lnTo>
                  <a:lnTo>
                    <a:pt x="265" y="136"/>
                  </a:lnTo>
                  <a:lnTo>
                    <a:pt x="265" y="136"/>
                  </a:lnTo>
                  <a:lnTo>
                    <a:pt x="270" y="126"/>
                  </a:lnTo>
                  <a:lnTo>
                    <a:pt x="273" y="116"/>
                  </a:lnTo>
                  <a:lnTo>
                    <a:pt x="275" y="105"/>
                  </a:lnTo>
                  <a:lnTo>
                    <a:pt x="275" y="95"/>
                  </a:lnTo>
                  <a:lnTo>
                    <a:pt x="275" y="95"/>
                  </a:lnTo>
                  <a:lnTo>
                    <a:pt x="275" y="83"/>
                  </a:lnTo>
                  <a:lnTo>
                    <a:pt x="273" y="75"/>
                  </a:lnTo>
                  <a:lnTo>
                    <a:pt x="273" y="75"/>
                  </a:lnTo>
                  <a:lnTo>
                    <a:pt x="272" y="70"/>
                  </a:lnTo>
                  <a:lnTo>
                    <a:pt x="268" y="66"/>
                  </a:lnTo>
                  <a:lnTo>
                    <a:pt x="262" y="63"/>
                  </a:lnTo>
                  <a:lnTo>
                    <a:pt x="255" y="61"/>
                  </a:lnTo>
                  <a:lnTo>
                    <a:pt x="248" y="61"/>
                  </a:lnTo>
                  <a:lnTo>
                    <a:pt x="248" y="61"/>
                  </a:lnTo>
                  <a:lnTo>
                    <a:pt x="246" y="61"/>
                  </a:lnTo>
                  <a:lnTo>
                    <a:pt x="246" y="61"/>
                  </a:lnTo>
                  <a:lnTo>
                    <a:pt x="245" y="53"/>
                  </a:lnTo>
                  <a:lnTo>
                    <a:pt x="243" y="43"/>
                  </a:lnTo>
                  <a:lnTo>
                    <a:pt x="238" y="31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23" y="17"/>
                  </a:lnTo>
                  <a:lnTo>
                    <a:pt x="212" y="14"/>
                  </a:lnTo>
                  <a:lnTo>
                    <a:pt x="212" y="14"/>
                  </a:lnTo>
                  <a:lnTo>
                    <a:pt x="206" y="16"/>
                  </a:lnTo>
                  <a:lnTo>
                    <a:pt x="199" y="21"/>
                  </a:lnTo>
                  <a:lnTo>
                    <a:pt x="195" y="2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2" y="44"/>
                  </a:lnTo>
                  <a:lnTo>
                    <a:pt x="192" y="44"/>
                  </a:lnTo>
                  <a:lnTo>
                    <a:pt x="194" y="58"/>
                  </a:lnTo>
                  <a:lnTo>
                    <a:pt x="197" y="73"/>
                  </a:lnTo>
                  <a:lnTo>
                    <a:pt x="199" y="87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01" y="102"/>
                  </a:lnTo>
                  <a:lnTo>
                    <a:pt x="201" y="102"/>
                  </a:lnTo>
                  <a:lnTo>
                    <a:pt x="201" y="109"/>
                  </a:lnTo>
                  <a:lnTo>
                    <a:pt x="197" y="114"/>
                  </a:lnTo>
                  <a:lnTo>
                    <a:pt x="192" y="122"/>
                  </a:lnTo>
                  <a:lnTo>
                    <a:pt x="192" y="122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2" y="105"/>
                  </a:lnTo>
                  <a:lnTo>
                    <a:pt x="192" y="105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89" y="56"/>
                  </a:lnTo>
                  <a:lnTo>
                    <a:pt x="184" y="43"/>
                  </a:lnTo>
                  <a:lnTo>
                    <a:pt x="178" y="31"/>
                  </a:lnTo>
                  <a:lnTo>
                    <a:pt x="172" y="21"/>
                  </a:lnTo>
                  <a:lnTo>
                    <a:pt x="165" y="14"/>
                  </a:lnTo>
                  <a:lnTo>
                    <a:pt x="158" y="7"/>
                  </a:lnTo>
                  <a:lnTo>
                    <a:pt x="150" y="4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6" y="2"/>
                  </a:lnTo>
                  <a:lnTo>
                    <a:pt x="133" y="4"/>
                  </a:lnTo>
                  <a:lnTo>
                    <a:pt x="128" y="10"/>
                  </a:lnTo>
                  <a:lnTo>
                    <a:pt x="124" y="19"/>
                  </a:lnTo>
                  <a:lnTo>
                    <a:pt x="122" y="27"/>
                  </a:lnTo>
                  <a:lnTo>
                    <a:pt x="122" y="27"/>
                  </a:lnTo>
                  <a:lnTo>
                    <a:pt x="124" y="38"/>
                  </a:lnTo>
                  <a:lnTo>
                    <a:pt x="126" y="46"/>
                  </a:lnTo>
                  <a:lnTo>
                    <a:pt x="131" y="55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43" y="72"/>
                  </a:lnTo>
                  <a:lnTo>
                    <a:pt x="148" y="83"/>
                  </a:lnTo>
                  <a:lnTo>
                    <a:pt x="151" y="95"/>
                  </a:lnTo>
                  <a:lnTo>
                    <a:pt x="153" y="107"/>
                  </a:lnTo>
                  <a:lnTo>
                    <a:pt x="153" y="107"/>
                  </a:lnTo>
                  <a:lnTo>
                    <a:pt x="151" y="116"/>
                  </a:lnTo>
                  <a:lnTo>
                    <a:pt x="150" y="124"/>
                  </a:lnTo>
                  <a:lnTo>
                    <a:pt x="148" y="131"/>
                  </a:lnTo>
                  <a:lnTo>
                    <a:pt x="145" y="138"/>
                  </a:lnTo>
                  <a:lnTo>
                    <a:pt x="145" y="138"/>
                  </a:lnTo>
                  <a:lnTo>
                    <a:pt x="138" y="143"/>
                  </a:lnTo>
                  <a:lnTo>
                    <a:pt x="128" y="146"/>
                  </a:lnTo>
                  <a:lnTo>
                    <a:pt x="116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82" y="148"/>
                  </a:lnTo>
                  <a:lnTo>
                    <a:pt x="67" y="146"/>
                  </a:lnTo>
                  <a:lnTo>
                    <a:pt x="67" y="146"/>
                  </a:lnTo>
                  <a:lnTo>
                    <a:pt x="72" y="129"/>
                  </a:lnTo>
                  <a:lnTo>
                    <a:pt x="75" y="114"/>
                  </a:lnTo>
                  <a:lnTo>
                    <a:pt x="78" y="94"/>
                  </a:lnTo>
                  <a:lnTo>
                    <a:pt x="78" y="94"/>
                  </a:lnTo>
                  <a:lnTo>
                    <a:pt x="80" y="83"/>
                  </a:lnTo>
                  <a:lnTo>
                    <a:pt x="80" y="83"/>
                  </a:lnTo>
                  <a:lnTo>
                    <a:pt x="78" y="70"/>
                  </a:lnTo>
                  <a:lnTo>
                    <a:pt x="75" y="58"/>
                  </a:lnTo>
                  <a:lnTo>
                    <a:pt x="70" y="48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0" y="32"/>
                  </a:lnTo>
                  <a:lnTo>
                    <a:pt x="53" y="27"/>
                  </a:lnTo>
                  <a:lnTo>
                    <a:pt x="48" y="24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36" y="22"/>
                  </a:lnTo>
                  <a:lnTo>
                    <a:pt x="28" y="26"/>
                  </a:lnTo>
                  <a:lnTo>
                    <a:pt x="24" y="29"/>
                  </a:lnTo>
                  <a:lnTo>
                    <a:pt x="21" y="34"/>
                  </a:lnTo>
                  <a:lnTo>
                    <a:pt x="17" y="39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7" y="78"/>
                  </a:lnTo>
                  <a:lnTo>
                    <a:pt x="17" y="9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7" y="126"/>
                  </a:lnTo>
                  <a:lnTo>
                    <a:pt x="16" y="138"/>
                  </a:lnTo>
                  <a:lnTo>
                    <a:pt x="11" y="156"/>
                  </a:lnTo>
                  <a:lnTo>
                    <a:pt x="5" y="175"/>
                  </a:lnTo>
                  <a:lnTo>
                    <a:pt x="2" y="187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7"/>
                  </a:lnTo>
                  <a:lnTo>
                    <a:pt x="2" y="228"/>
                  </a:lnTo>
                  <a:lnTo>
                    <a:pt x="7" y="243"/>
                  </a:lnTo>
                  <a:lnTo>
                    <a:pt x="14" y="255"/>
                  </a:lnTo>
                  <a:lnTo>
                    <a:pt x="19" y="262"/>
                  </a:lnTo>
                  <a:lnTo>
                    <a:pt x="5" y="294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9" y="299"/>
                  </a:lnTo>
                  <a:lnTo>
                    <a:pt x="16" y="304"/>
                  </a:lnTo>
                  <a:lnTo>
                    <a:pt x="31" y="307"/>
                  </a:lnTo>
                  <a:lnTo>
                    <a:pt x="41" y="311"/>
                  </a:lnTo>
                  <a:lnTo>
                    <a:pt x="53" y="312"/>
                  </a:lnTo>
                  <a:lnTo>
                    <a:pt x="53" y="312"/>
                  </a:lnTo>
                  <a:lnTo>
                    <a:pt x="68" y="312"/>
                  </a:lnTo>
                  <a:lnTo>
                    <a:pt x="68" y="312"/>
                  </a:lnTo>
                  <a:lnTo>
                    <a:pt x="82" y="311"/>
                  </a:lnTo>
                  <a:lnTo>
                    <a:pt x="90" y="309"/>
                  </a:lnTo>
                  <a:lnTo>
                    <a:pt x="90" y="309"/>
                  </a:lnTo>
                  <a:lnTo>
                    <a:pt x="94" y="307"/>
                  </a:lnTo>
                  <a:lnTo>
                    <a:pt x="95" y="307"/>
                  </a:lnTo>
                  <a:lnTo>
                    <a:pt x="92" y="272"/>
                  </a:lnTo>
                  <a:lnTo>
                    <a:pt x="92" y="272"/>
                  </a:lnTo>
                  <a:lnTo>
                    <a:pt x="112" y="262"/>
                  </a:lnTo>
                  <a:lnTo>
                    <a:pt x="126" y="253"/>
                  </a:lnTo>
                  <a:lnTo>
                    <a:pt x="139" y="243"/>
                  </a:lnTo>
                  <a:lnTo>
                    <a:pt x="139" y="243"/>
                  </a:lnTo>
                  <a:lnTo>
                    <a:pt x="146" y="238"/>
                  </a:lnTo>
                  <a:lnTo>
                    <a:pt x="153" y="234"/>
                  </a:lnTo>
                  <a:lnTo>
                    <a:pt x="170" y="229"/>
                  </a:lnTo>
                  <a:lnTo>
                    <a:pt x="189" y="226"/>
                  </a:lnTo>
                  <a:lnTo>
                    <a:pt x="206" y="223"/>
                  </a:lnTo>
                  <a:lnTo>
                    <a:pt x="206" y="223"/>
                  </a:lnTo>
                  <a:lnTo>
                    <a:pt x="223" y="221"/>
                  </a:lnTo>
                  <a:lnTo>
                    <a:pt x="241" y="217"/>
                  </a:lnTo>
                  <a:lnTo>
                    <a:pt x="251" y="214"/>
                  </a:lnTo>
                  <a:lnTo>
                    <a:pt x="260" y="207"/>
                  </a:lnTo>
                  <a:lnTo>
                    <a:pt x="268" y="200"/>
                  </a:lnTo>
                  <a:lnTo>
                    <a:pt x="277" y="189"/>
                  </a:lnTo>
                  <a:lnTo>
                    <a:pt x="277" y="189"/>
                  </a:lnTo>
                  <a:lnTo>
                    <a:pt x="282" y="182"/>
                  </a:lnTo>
                  <a:lnTo>
                    <a:pt x="285" y="173"/>
                  </a:lnTo>
                  <a:lnTo>
                    <a:pt x="287" y="167"/>
                  </a:lnTo>
                  <a:lnTo>
                    <a:pt x="287" y="161"/>
                  </a:lnTo>
                  <a:lnTo>
                    <a:pt x="287" y="161"/>
                  </a:lnTo>
                  <a:lnTo>
                    <a:pt x="287" y="155"/>
                  </a:lnTo>
                  <a:lnTo>
                    <a:pt x="285" y="150"/>
                  </a:lnTo>
                  <a:lnTo>
                    <a:pt x="280" y="143"/>
                  </a:lnTo>
                  <a:lnTo>
                    <a:pt x="273" y="138"/>
                  </a:lnTo>
                  <a:lnTo>
                    <a:pt x="267" y="136"/>
                  </a:lnTo>
                  <a:lnTo>
                    <a:pt x="267" y="136"/>
                  </a:lnTo>
                  <a:close/>
                  <a:moveTo>
                    <a:pt x="233" y="168"/>
                  </a:moveTo>
                  <a:lnTo>
                    <a:pt x="233" y="168"/>
                  </a:lnTo>
                  <a:lnTo>
                    <a:pt x="229" y="173"/>
                  </a:lnTo>
                  <a:lnTo>
                    <a:pt x="229" y="173"/>
                  </a:lnTo>
                  <a:lnTo>
                    <a:pt x="224" y="177"/>
                  </a:lnTo>
                  <a:lnTo>
                    <a:pt x="216" y="180"/>
                  </a:lnTo>
                  <a:lnTo>
                    <a:pt x="216" y="180"/>
                  </a:lnTo>
                  <a:lnTo>
                    <a:pt x="233" y="168"/>
                  </a:lnTo>
                  <a:lnTo>
                    <a:pt x="233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1247949" y="5794085"/>
              <a:ext cx="240355" cy="259939"/>
            </a:xfrm>
            <a:custGeom>
              <a:avLst/>
              <a:gdLst/>
              <a:ahLst/>
              <a:cxnLst>
                <a:cxn ang="0">
                  <a:pos x="15" y="245"/>
                </a:cxn>
                <a:cxn ang="0">
                  <a:pos x="0" y="201"/>
                </a:cxn>
                <a:cxn ang="0">
                  <a:pos x="5" y="165"/>
                </a:cxn>
                <a:cxn ang="0">
                  <a:pos x="19" y="111"/>
                </a:cxn>
                <a:cxn ang="0">
                  <a:pos x="13" y="50"/>
                </a:cxn>
                <a:cxn ang="0">
                  <a:pos x="24" y="24"/>
                </a:cxn>
                <a:cxn ang="0">
                  <a:pos x="44" y="29"/>
                </a:cxn>
                <a:cxn ang="0">
                  <a:pos x="56" y="45"/>
                </a:cxn>
                <a:cxn ang="0">
                  <a:pos x="59" y="106"/>
                </a:cxn>
                <a:cxn ang="0">
                  <a:pos x="47" y="141"/>
                </a:cxn>
                <a:cxn ang="0">
                  <a:pos x="80" y="146"/>
                </a:cxn>
                <a:cxn ang="0">
                  <a:pos x="130" y="143"/>
                </a:cxn>
                <a:cxn ang="0">
                  <a:pos x="151" y="116"/>
                </a:cxn>
                <a:cxn ang="0">
                  <a:pos x="149" y="85"/>
                </a:cxn>
                <a:cxn ang="0">
                  <a:pos x="136" y="48"/>
                </a:cxn>
                <a:cxn ang="0">
                  <a:pos x="122" y="22"/>
                </a:cxn>
                <a:cxn ang="0">
                  <a:pos x="129" y="0"/>
                </a:cxn>
                <a:cxn ang="0">
                  <a:pos x="147" y="7"/>
                </a:cxn>
                <a:cxn ang="0">
                  <a:pos x="164" y="26"/>
                </a:cxn>
                <a:cxn ang="0">
                  <a:pos x="176" y="95"/>
                </a:cxn>
                <a:cxn ang="0">
                  <a:pos x="171" y="128"/>
                </a:cxn>
                <a:cxn ang="0">
                  <a:pos x="163" y="138"/>
                </a:cxn>
                <a:cxn ang="0">
                  <a:pos x="197" y="107"/>
                </a:cxn>
                <a:cxn ang="0">
                  <a:pos x="195" y="62"/>
                </a:cxn>
                <a:cxn ang="0">
                  <a:pos x="192" y="24"/>
                </a:cxn>
                <a:cxn ang="0">
                  <a:pos x="205" y="12"/>
                </a:cxn>
                <a:cxn ang="0">
                  <a:pos x="222" y="28"/>
                </a:cxn>
                <a:cxn ang="0">
                  <a:pos x="229" y="58"/>
                </a:cxn>
                <a:cxn ang="0">
                  <a:pos x="215" y="85"/>
                </a:cxn>
                <a:cxn ang="0">
                  <a:pos x="168" y="157"/>
                </a:cxn>
                <a:cxn ang="0">
                  <a:pos x="214" y="126"/>
                </a:cxn>
                <a:cxn ang="0">
                  <a:pos x="224" y="77"/>
                </a:cxn>
                <a:cxn ang="0">
                  <a:pos x="237" y="62"/>
                </a:cxn>
                <a:cxn ang="0">
                  <a:pos x="253" y="62"/>
                </a:cxn>
                <a:cxn ang="0">
                  <a:pos x="258" y="92"/>
                </a:cxn>
                <a:cxn ang="0">
                  <a:pos x="244" y="128"/>
                </a:cxn>
                <a:cxn ang="0">
                  <a:pos x="212" y="157"/>
                </a:cxn>
                <a:cxn ang="0">
                  <a:pos x="180" y="182"/>
                </a:cxn>
                <a:cxn ang="0">
                  <a:pos x="222" y="174"/>
                </a:cxn>
                <a:cxn ang="0">
                  <a:pos x="251" y="140"/>
                </a:cxn>
                <a:cxn ang="0">
                  <a:pos x="263" y="136"/>
                </a:cxn>
                <a:cxn ang="0">
                  <a:pos x="270" y="158"/>
                </a:cxn>
                <a:cxn ang="0">
                  <a:pos x="247" y="190"/>
                </a:cxn>
                <a:cxn ang="0">
                  <a:pos x="219" y="201"/>
                </a:cxn>
                <a:cxn ang="0">
                  <a:pos x="149" y="213"/>
                </a:cxn>
                <a:cxn ang="0">
                  <a:pos x="127" y="226"/>
                </a:cxn>
                <a:cxn ang="0">
                  <a:pos x="86" y="250"/>
                </a:cxn>
                <a:cxn ang="0">
                  <a:pos x="73" y="292"/>
                </a:cxn>
                <a:cxn ang="0">
                  <a:pos x="34" y="292"/>
                </a:cxn>
                <a:cxn ang="0">
                  <a:pos x="7" y="282"/>
                </a:cxn>
              </a:cxnLst>
              <a:rect l="0" t="0" r="r" b="b"/>
              <a:pathLst>
                <a:path w="270" h="294">
                  <a:moveTo>
                    <a:pt x="7" y="282"/>
                  </a:moveTo>
                  <a:lnTo>
                    <a:pt x="19" y="250"/>
                  </a:lnTo>
                  <a:lnTo>
                    <a:pt x="19" y="250"/>
                  </a:lnTo>
                  <a:lnTo>
                    <a:pt x="15" y="245"/>
                  </a:lnTo>
                  <a:lnTo>
                    <a:pt x="7" y="231"/>
                  </a:lnTo>
                  <a:lnTo>
                    <a:pt x="3" y="223"/>
                  </a:lnTo>
                  <a:lnTo>
                    <a:pt x="0" y="213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2" y="175"/>
                  </a:lnTo>
                  <a:lnTo>
                    <a:pt x="5" y="165"/>
                  </a:lnTo>
                  <a:lnTo>
                    <a:pt x="12" y="145"/>
                  </a:lnTo>
                  <a:lnTo>
                    <a:pt x="13" y="136"/>
                  </a:lnTo>
                  <a:lnTo>
                    <a:pt x="17" y="124"/>
                  </a:lnTo>
                  <a:lnTo>
                    <a:pt x="19" y="111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5" y="67"/>
                  </a:lnTo>
                  <a:lnTo>
                    <a:pt x="13" y="50"/>
                  </a:lnTo>
                  <a:lnTo>
                    <a:pt x="15" y="3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24" y="24"/>
                  </a:lnTo>
                  <a:lnTo>
                    <a:pt x="29" y="22"/>
                  </a:lnTo>
                  <a:lnTo>
                    <a:pt x="34" y="22"/>
                  </a:lnTo>
                  <a:lnTo>
                    <a:pt x="39" y="26"/>
                  </a:lnTo>
                  <a:lnTo>
                    <a:pt x="44" y="29"/>
                  </a:lnTo>
                  <a:lnTo>
                    <a:pt x="49" y="34"/>
                  </a:lnTo>
                  <a:lnTo>
                    <a:pt x="54" y="39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9" y="58"/>
                  </a:lnTo>
                  <a:lnTo>
                    <a:pt x="61" y="75"/>
                  </a:lnTo>
                  <a:lnTo>
                    <a:pt x="61" y="95"/>
                  </a:lnTo>
                  <a:lnTo>
                    <a:pt x="59" y="106"/>
                  </a:lnTo>
                  <a:lnTo>
                    <a:pt x="56" y="116"/>
                  </a:lnTo>
                  <a:lnTo>
                    <a:pt x="56" y="116"/>
                  </a:lnTo>
                  <a:lnTo>
                    <a:pt x="47" y="140"/>
                  </a:lnTo>
                  <a:lnTo>
                    <a:pt x="47" y="141"/>
                  </a:lnTo>
                  <a:lnTo>
                    <a:pt x="49" y="141"/>
                  </a:lnTo>
                  <a:lnTo>
                    <a:pt x="49" y="141"/>
                  </a:lnTo>
                  <a:lnTo>
                    <a:pt x="58" y="143"/>
                  </a:lnTo>
                  <a:lnTo>
                    <a:pt x="80" y="146"/>
                  </a:lnTo>
                  <a:lnTo>
                    <a:pt x="107" y="146"/>
                  </a:lnTo>
                  <a:lnTo>
                    <a:pt x="120" y="145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9" y="138"/>
                  </a:lnTo>
                  <a:lnTo>
                    <a:pt x="144" y="133"/>
                  </a:lnTo>
                  <a:lnTo>
                    <a:pt x="147" y="124"/>
                  </a:lnTo>
                  <a:lnTo>
                    <a:pt x="151" y="116"/>
                  </a:lnTo>
                  <a:lnTo>
                    <a:pt x="153" y="107"/>
                  </a:lnTo>
                  <a:lnTo>
                    <a:pt x="153" y="99"/>
                  </a:lnTo>
                  <a:lnTo>
                    <a:pt x="149" y="85"/>
                  </a:lnTo>
                  <a:lnTo>
                    <a:pt x="149" y="85"/>
                  </a:lnTo>
                  <a:lnTo>
                    <a:pt x="146" y="67"/>
                  </a:lnTo>
                  <a:lnTo>
                    <a:pt x="142" y="60"/>
                  </a:lnTo>
                  <a:lnTo>
                    <a:pt x="136" y="48"/>
                  </a:lnTo>
                  <a:lnTo>
                    <a:pt x="136" y="48"/>
                  </a:lnTo>
                  <a:lnTo>
                    <a:pt x="130" y="41"/>
                  </a:lnTo>
                  <a:lnTo>
                    <a:pt x="125" y="34"/>
                  </a:lnTo>
                  <a:lnTo>
                    <a:pt x="124" y="28"/>
                  </a:lnTo>
                  <a:lnTo>
                    <a:pt x="122" y="22"/>
                  </a:lnTo>
                  <a:lnTo>
                    <a:pt x="124" y="11"/>
                  </a:lnTo>
                  <a:lnTo>
                    <a:pt x="125" y="2"/>
                  </a:lnTo>
                  <a:lnTo>
                    <a:pt x="125" y="2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6" y="0"/>
                  </a:lnTo>
                  <a:lnTo>
                    <a:pt x="142" y="2"/>
                  </a:lnTo>
                  <a:lnTo>
                    <a:pt x="147" y="7"/>
                  </a:lnTo>
                  <a:lnTo>
                    <a:pt x="153" y="12"/>
                  </a:lnTo>
                  <a:lnTo>
                    <a:pt x="159" y="17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8" y="36"/>
                  </a:lnTo>
                  <a:lnTo>
                    <a:pt x="171" y="48"/>
                  </a:lnTo>
                  <a:lnTo>
                    <a:pt x="175" y="72"/>
                  </a:lnTo>
                  <a:lnTo>
                    <a:pt x="176" y="95"/>
                  </a:lnTo>
                  <a:lnTo>
                    <a:pt x="175" y="112"/>
                  </a:lnTo>
                  <a:lnTo>
                    <a:pt x="175" y="112"/>
                  </a:lnTo>
                  <a:lnTo>
                    <a:pt x="173" y="123"/>
                  </a:lnTo>
                  <a:lnTo>
                    <a:pt x="171" y="128"/>
                  </a:lnTo>
                  <a:lnTo>
                    <a:pt x="169" y="129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3" y="138"/>
                  </a:lnTo>
                  <a:lnTo>
                    <a:pt x="176" y="129"/>
                  </a:lnTo>
                  <a:lnTo>
                    <a:pt x="185" y="123"/>
                  </a:lnTo>
                  <a:lnTo>
                    <a:pt x="192" y="116"/>
                  </a:lnTo>
                  <a:lnTo>
                    <a:pt x="197" y="107"/>
                  </a:lnTo>
                  <a:lnTo>
                    <a:pt x="198" y="99"/>
                  </a:lnTo>
                  <a:lnTo>
                    <a:pt x="198" y="99"/>
                  </a:lnTo>
                  <a:lnTo>
                    <a:pt x="198" y="80"/>
                  </a:lnTo>
                  <a:lnTo>
                    <a:pt x="195" y="62"/>
                  </a:lnTo>
                  <a:lnTo>
                    <a:pt x="192" y="45"/>
                  </a:lnTo>
                  <a:lnTo>
                    <a:pt x="190" y="33"/>
                  </a:lnTo>
                  <a:lnTo>
                    <a:pt x="190" y="33"/>
                  </a:lnTo>
                  <a:lnTo>
                    <a:pt x="192" y="24"/>
                  </a:lnTo>
                  <a:lnTo>
                    <a:pt x="193" y="17"/>
                  </a:lnTo>
                  <a:lnTo>
                    <a:pt x="198" y="14"/>
                  </a:lnTo>
                  <a:lnTo>
                    <a:pt x="205" y="12"/>
                  </a:lnTo>
                  <a:lnTo>
                    <a:pt x="205" y="12"/>
                  </a:lnTo>
                  <a:lnTo>
                    <a:pt x="210" y="14"/>
                  </a:lnTo>
                  <a:lnTo>
                    <a:pt x="215" y="17"/>
                  </a:lnTo>
                  <a:lnTo>
                    <a:pt x="219" y="22"/>
                  </a:lnTo>
                  <a:lnTo>
                    <a:pt x="222" y="28"/>
                  </a:lnTo>
                  <a:lnTo>
                    <a:pt x="227" y="41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9" y="58"/>
                  </a:lnTo>
                  <a:lnTo>
                    <a:pt x="227" y="62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15" y="85"/>
                  </a:lnTo>
                  <a:lnTo>
                    <a:pt x="212" y="102"/>
                  </a:lnTo>
                  <a:lnTo>
                    <a:pt x="212" y="102"/>
                  </a:lnTo>
                  <a:lnTo>
                    <a:pt x="208" y="123"/>
                  </a:lnTo>
                  <a:lnTo>
                    <a:pt x="168" y="157"/>
                  </a:lnTo>
                  <a:lnTo>
                    <a:pt x="164" y="151"/>
                  </a:lnTo>
                  <a:lnTo>
                    <a:pt x="168" y="167"/>
                  </a:lnTo>
                  <a:lnTo>
                    <a:pt x="173" y="158"/>
                  </a:lnTo>
                  <a:lnTo>
                    <a:pt x="214" y="126"/>
                  </a:lnTo>
                  <a:lnTo>
                    <a:pt x="214" y="126"/>
                  </a:lnTo>
                  <a:lnTo>
                    <a:pt x="217" y="104"/>
                  </a:lnTo>
                  <a:lnTo>
                    <a:pt x="222" y="85"/>
                  </a:lnTo>
                  <a:lnTo>
                    <a:pt x="224" y="77"/>
                  </a:lnTo>
                  <a:lnTo>
                    <a:pt x="229" y="70"/>
                  </a:lnTo>
                  <a:lnTo>
                    <a:pt x="229" y="70"/>
                  </a:lnTo>
                  <a:lnTo>
                    <a:pt x="232" y="65"/>
                  </a:lnTo>
                  <a:lnTo>
                    <a:pt x="237" y="62"/>
                  </a:lnTo>
                  <a:lnTo>
                    <a:pt x="241" y="60"/>
                  </a:lnTo>
                  <a:lnTo>
                    <a:pt x="246" y="58"/>
                  </a:lnTo>
                  <a:lnTo>
                    <a:pt x="249" y="60"/>
                  </a:lnTo>
                  <a:lnTo>
                    <a:pt x="253" y="62"/>
                  </a:lnTo>
                  <a:lnTo>
                    <a:pt x="256" y="67"/>
                  </a:lnTo>
                  <a:lnTo>
                    <a:pt x="258" y="73"/>
                  </a:lnTo>
                  <a:lnTo>
                    <a:pt x="258" y="73"/>
                  </a:lnTo>
                  <a:lnTo>
                    <a:pt x="258" y="92"/>
                  </a:lnTo>
                  <a:lnTo>
                    <a:pt x="256" y="101"/>
                  </a:lnTo>
                  <a:lnTo>
                    <a:pt x="254" y="111"/>
                  </a:lnTo>
                  <a:lnTo>
                    <a:pt x="251" y="119"/>
                  </a:lnTo>
                  <a:lnTo>
                    <a:pt x="244" y="128"/>
                  </a:lnTo>
                  <a:lnTo>
                    <a:pt x="237" y="136"/>
                  </a:lnTo>
                  <a:lnTo>
                    <a:pt x="229" y="145"/>
                  </a:lnTo>
                  <a:lnTo>
                    <a:pt x="229" y="145"/>
                  </a:lnTo>
                  <a:lnTo>
                    <a:pt x="212" y="157"/>
                  </a:lnTo>
                  <a:lnTo>
                    <a:pt x="197" y="167"/>
                  </a:lnTo>
                  <a:lnTo>
                    <a:pt x="181" y="174"/>
                  </a:lnTo>
                  <a:lnTo>
                    <a:pt x="175" y="172"/>
                  </a:lnTo>
                  <a:lnTo>
                    <a:pt x="180" y="182"/>
                  </a:lnTo>
                  <a:lnTo>
                    <a:pt x="180" y="182"/>
                  </a:lnTo>
                  <a:lnTo>
                    <a:pt x="200" y="180"/>
                  </a:lnTo>
                  <a:lnTo>
                    <a:pt x="215" y="177"/>
                  </a:lnTo>
                  <a:lnTo>
                    <a:pt x="222" y="174"/>
                  </a:lnTo>
                  <a:lnTo>
                    <a:pt x="225" y="170"/>
                  </a:lnTo>
                  <a:lnTo>
                    <a:pt x="225" y="170"/>
                  </a:lnTo>
                  <a:lnTo>
                    <a:pt x="242" y="148"/>
                  </a:lnTo>
                  <a:lnTo>
                    <a:pt x="251" y="140"/>
                  </a:lnTo>
                  <a:lnTo>
                    <a:pt x="256" y="136"/>
                  </a:lnTo>
                  <a:lnTo>
                    <a:pt x="259" y="134"/>
                  </a:lnTo>
                  <a:lnTo>
                    <a:pt x="259" y="134"/>
                  </a:lnTo>
                  <a:lnTo>
                    <a:pt x="263" y="136"/>
                  </a:lnTo>
                  <a:lnTo>
                    <a:pt x="266" y="140"/>
                  </a:lnTo>
                  <a:lnTo>
                    <a:pt x="268" y="143"/>
                  </a:lnTo>
                  <a:lnTo>
                    <a:pt x="270" y="148"/>
                  </a:lnTo>
                  <a:lnTo>
                    <a:pt x="270" y="158"/>
                  </a:lnTo>
                  <a:lnTo>
                    <a:pt x="266" y="170"/>
                  </a:lnTo>
                  <a:lnTo>
                    <a:pt x="266" y="170"/>
                  </a:lnTo>
                  <a:lnTo>
                    <a:pt x="258" y="180"/>
                  </a:lnTo>
                  <a:lnTo>
                    <a:pt x="247" y="190"/>
                  </a:lnTo>
                  <a:lnTo>
                    <a:pt x="241" y="194"/>
                  </a:lnTo>
                  <a:lnTo>
                    <a:pt x="234" y="197"/>
                  </a:lnTo>
                  <a:lnTo>
                    <a:pt x="227" y="201"/>
                  </a:lnTo>
                  <a:lnTo>
                    <a:pt x="219" y="201"/>
                  </a:lnTo>
                  <a:lnTo>
                    <a:pt x="219" y="201"/>
                  </a:lnTo>
                  <a:lnTo>
                    <a:pt x="197" y="202"/>
                  </a:lnTo>
                  <a:lnTo>
                    <a:pt x="171" y="207"/>
                  </a:lnTo>
                  <a:lnTo>
                    <a:pt x="149" y="213"/>
                  </a:lnTo>
                  <a:lnTo>
                    <a:pt x="141" y="216"/>
                  </a:lnTo>
                  <a:lnTo>
                    <a:pt x="136" y="219"/>
                  </a:lnTo>
                  <a:lnTo>
                    <a:pt x="136" y="219"/>
                  </a:lnTo>
                  <a:lnTo>
                    <a:pt x="127" y="226"/>
                  </a:lnTo>
                  <a:lnTo>
                    <a:pt x="113" y="235"/>
                  </a:lnTo>
                  <a:lnTo>
                    <a:pt x="98" y="243"/>
                  </a:lnTo>
                  <a:lnTo>
                    <a:pt x="86" y="250"/>
                  </a:lnTo>
                  <a:lnTo>
                    <a:pt x="86" y="250"/>
                  </a:lnTo>
                  <a:lnTo>
                    <a:pt x="73" y="257"/>
                  </a:lnTo>
                  <a:lnTo>
                    <a:pt x="76" y="291"/>
                  </a:lnTo>
                  <a:lnTo>
                    <a:pt x="76" y="291"/>
                  </a:lnTo>
                  <a:lnTo>
                    <a:pt x="73" y="292"/>
                  </a:lnTo>
                  <a:lnTo>
                    <a:pt x="64" y="294"/>
                  </a:lnTo>
                  <a:lnTo>
                    <a:pt x="51" y="294"/>
                  </a:lnTo>
                  <a:lnTo>
                    <a:pt x="51" y="294"/>
                  </a:lnTo>
                  <a:lnTo>
                    <a:pt x="34" y="292"/>
                  </a:lnTo>
                  <a:lnTo>
                    <a:pt x="20" y="289"/>
                  </a:lnTo>
                  <a:lnTo>
                    <a:pt x="10" y="286"/>
                  </a:lnTo>
                  <a:lnTo>
                    <a:pt x="8" y="284"/>
                  </a:lnTo>
                  <a:lnTo>
                    <a:pt x="7" y="282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1322725" y="5897348"/>
              <a:ext cx="42730" cy="1424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3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11"/>
                </a:cxn>
                <a:cxn ang="0">
                  <a:pos x="12" y="13"/>
                </a:cxn>
                <a:cxn ang="0">
                  <a:pos x="17" y="13"/>
                </a:cxn>
                <a:cxn ang="0">
                  <a:pos x="23" y="15"/>
                </a:cxn>
                <a:cxn ang="0">
                  <a:pos x="28" y="15"/>
                </a:cxn>
                <a:cxn ang="0">
                  <a:pos x="32" y="15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9" y="11"/>
                </a:cxn>
                <a:cxn ang="0">
                  <a:pos x="40" y="10"/>
                </a:cxn>
                <a:cxn ang="0">
                  <a:pos x="42" y="8"/>
                </a:cxn>
                <a:cxn ang="0">
                  <a:pos x="44" y="5"/>
                </a:cxn>
                <a:cxn ang="0">
                  <a:pos x="45" y="1"/>
                </a:cxn>
                <a:cxn ang="0">
                  <a:pos x="47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7" h="15">
                  <a:moveTo>
                    <a:pt x="0" y="1"/>
                  </a:moveTo>
                  <a:lnTo>
                    <a:pt x="1" y="3"/>
                  </a:lnTo>
                  <a:lnTo>
                    <a:pt x="3" y="6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11"/>
                  </a:lnTo>
                  <a:lnTo>
                    <a:pt x="12" y="13"/>
                  </a:lnTo>
                  <a:lnTo>
                    <a:pt x="17" y="13"/>
                  </a:lnTo>
                  <a:lnTo>
                    <a:pt x="23" y="15"/>
                  </a:lnTo>
                  <a:lnTo>
                    <a:pt x="28" y="15"/>
                  </a:lnTo>
                  <a:lnTo>
                    <a:pt x="32" y="15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9" y="11"/>
                  </a:lnTo>
                  <a:lnTo>
                    <a:pt x="40" y="10"/>
                  </a:lnTo>
                  <a:lnTo>
                    <a:pt x="42" y="8"/>
                  </a:lnTo>
                  <a:lnTo>
                    <a:pt x="44" y="5"/>
                  </a:lnTo>
                  <a:lnTo>
                    <a:pt x="45" y="1"/>
                  </a:lnTo>
                  <a:lnTo>
                    <a:pt x="47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28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1304921" y="5840376"/>
              <a:ext cx="78338" cy="62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29"/>
                </a:cxn>
                <a:cxn ang="0">
                  <a:pos x="0" y="36"/>
                </a:cxn>
                <a:cxn ang="0">
                  <a:pos x="0" y="44"/>
                </a:cxn>
                <a:cxn ang="0">
                  <a:pos x="2" y="49"/>
                </a:cxn>
                <a:cxn ang="0">
                  <a:pos x="2" y="51"/>
                </a:cxn>
                <a:cxn ang="0">
                  <a:pos x="4" y="54"/>
                </a:cxn>
                <a:cxn ang="0">
                  <a:pos x="7" y="59"/>
                </a:cxn>
                <a:cxn ang="0">
                  <a:pos x="14" y="65"/>
                </a:cxn>
                <a:cxn ang="0">
                  <a:pos x="22" y="68"/>
                </a:cxn>
                <a:cxn ang="0">
                  <a:pos x="31" y="68"/>
                </a:cxn>
                <a:cxn ang="0">
                  <a:pos x="46" y="68"/>
                </a:cxn>
                <a:cxn ang="0">
                  <a:pos x="61" y="68"/>
                </a:cxn>
                <a:cxn ang="0">
                  <a:pos x="70" y="66"/>
                </a:cxn>
                <a:cxn ang="0">
                  <a:pos x="77" y="63"/>
                </a:cxn>
                <a:cxn ang="0">
                  <a:pos x="78" y="61"/>
                </a:cxn>
                <a:cxn ang="0">
                  <a:pos x="82" y="58"/>
                </a:cxn>
                <a:cxn ang="0">
                  <a:pos x="83" y="51"/>
                </a:cxn>
                <a:cxn ang="0">
                  <a:pos x="85" y="49"/>
                </a:cxn>
                <a:cxn ang="0">
                  <a:pos x="87" y="44"/>
                </a:cxn>
                <a:cxn ang="0">
                  <a:pos x="87" y="37"/>
                </a:cxn>
                <a:cxn ang="0">
                  <a:pos x="87" y="36"/>
                </a:cxn>
                <a:cxn ang="0">
                  <a:pos x="87" y="31"/>
                </a:cxn>
                <a:cxn ang="0">
                  <a:pos x="87" y="25"/>
                </a:cxn>
                <a:cxn ang="0">
                  <a:pos x="87" y="22"/>
                </a:cxn>
                <a:cxn ang="0">
                  <a:pos x="87" y="19"/>
                </a:cxn>
                <a:cxn ang="0">
                  <a:pos x="87" y="14"/>
                </a:cxn>
                <a:cxn ang="0">
                  <a:pos x="87" y="12"/>
                </a:cxn>
                <a:cxn ang="0">
                  <a:pos x="87" y="7"/>
                </a:cxn>
                <a:cxn ang="0">
                  <a:pos x="87" y="2"/>
                </a:cxn>
                <a:cxn ang="0">
                  <a:pos x="0" y="2"/>
                </a:cxn>
              </a:cxnLst>
              <a:rect l="0" t="0" r="r" b="b"/>
              <a:pathLst>
                <a:path w="89" h="70">
                  <a:moveTo>
                    <a:pt x="0" y="2"/>
                  </a:moveTo>
                  <a:lnTo>
                    <a:pt x="0" y="5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4"/>
                  </a:lnTo>
                  <a:lnTo>
                    <a:pt x="5" y="56"/>
                  </a:lnTo>
                  <a:lnTo>
                    <a:pt x="7" y="59"/>
                  </a:lnTo>
                  <a:lnTo>
                    <a:pt x="9" y="59"/>
                  </a:lnTo>
                  <a:lnTo>
                    <a:pt x="14" y="65"/>
                  </a:lnTo>
                  <a:lnTo>
                    <a:pt x="17" y="66"/>
                  </a:lnTo>
                  <a:lnTo>
                    <a:pt x="22" y="68"/>
                  </a:lnTo>
                  <a:lnTo>
                    <a:pt x="27" y="68"/>
                  </a:lnTo>
                  <a:lnTo>
                    <a:pt x="31" y="68"/>
                  </a:lnTo>
                  <a:lnTo>
                    <a:pt x="36" y="70"/>
                  </a:lnTo>
                  <a:lnTo>
                    <a:pt x="46" y="68"/>
                  </a:lnTo>
                  <a:lnTo>
                    <a:pt x="56" y="68"/>
                  </a:lnTo>
                  <a:lnTo>
                    <a:pt x="61" y="68"/>
                  </a:lnTo>
                  <a:lnTo>
                    <a:pt x="66" y="66"/>
                  </a:lnTo>
                  <a:lnTo>
                    <a:pt x="70" y="66"/>
                  </a:lnTo>
                  <a:lnTo>
                    <a:pt x="73" y="65"/>
                  </a:lnTo>
                  <a:lnTo>
                    <a:pt x="77" y="63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82" y="58"/>
                  </a:lnTo>
                  <a:lnTo>
                    <a:pt x="83" y="54"/>
                  </a:lnTo>
                  <a:lnTo>
                    <a:pt x="83" y="51"/>
                  </a:lnTo>
                  <a:lnTo>
                    <a:pt x="83" y="49"/>
                  </a:lnTo>
                  <a:lnTo>
                    <a:pt x="85" y="49"/>
                  </a:lnTo>
                  <a:lnTo>
                    <a:pt x="85" y="46"/>
                  </a:lnTo>
                  <a:lnTo>
                    <a:pt x="87" y="44"/>
                  </a:lnTo>
                  <a:lnTo>
                    <a:pt x="87" y="41"/>
                  </a:lnTo>
                  <a:lnTo>
                    <a:pt x="87" y="37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9" y="34"/>
                  </a:lnTo>
                  <a:lnTo>
                    <a:pt x="87" y="31"/>
                  </a:lnTo>
                  <a:lnTo>
                    <a:pt x="87" y="27"/>
                  </a:lnTo>
                  <a:lnTo>
                    <a:pt x="87" y="25"/>
                  </a:lnTo>
                  <a:lnTo>
                    <a:pt x="87" y="24"/>
                  </a:lnTo>
                  <a:lnTo>
                    <a:pt x="87" y="22"/>
                  </a:lnTo>
                  <a:lnTo>
                    <a:pt x="87" y="20"/>
                  </a:lnTo>
                  <a:lnTo>
                    <a:pt x="87" y="19"/>
                  </a:lnTo>
                  <a:lnTo>
                    <a:pt x="87" y="17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87" y="12"/>
                  </a:lnTo>
                  <a:lnTo>
                    <a:pt x="87" y="10"/>
                  </a:lnTo>
                  <a:lnTo>
                    <a:pt x="87" y="7"/>
                  </a:lnTo>
                  <a:lnTo>
                    <a:pt x="87" y="5"/>
                  </a:lnTo>
                  <a:lnTo>
                    <a:pt x="87" y="2"/>
                  </a:lnTo>
                  <a:lnTo>
                    <a:pt x="8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46B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1306701" y="5843936"/>
              <a:ext cx="69436" cy="5341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9"/>
                </a:cxn>
                <a:cxn ang="0">
                  <a:pos x="7" y="11"/>
                </a:cxn>
                <a:cxn ang="0">
                  <a:pos x="14" y="11"/>
                </a:cxn>
                <a:cxn ang="0">
                  <a:pos x="10" y="12"/>
                </a:cxn>
                <a:cxn ang="0">
                  <a:pos x="3" y="14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5" y="22"/>
                </a:cxn>
                <a:cxn ang="0">
                  <a:pos x="7" y="26"/>
                </a:cxn>
                <a:cxn ang="0">
                  <a:pos x="5" y="29"/>
                </a:cxn>
                <a:cxn ang="0">
                  <a:pos x="2" y="33"/>
                </a:cxn>
                <a:cxn ang="0">
                  <a:pos x="5" y="34"/>
                </a:cxn>
                <a:cxn ang="0">
                  <a:pos x="14" y="34"/>
                </a:cxn>
                <a:cxn ang="0">
                  <a:pos x="12" y="36"/>
                </a:cxn>
                <a:cxn ang="0">
                  <a:pos x="2" y="41"/>
                </a:cxn>
                <a:cxn ang="0">
                  <a:pos x="2" y="45"/>
                </a:cxn>
                <a:cxn ang="0">
                  <a:pos x="8" y="46"/>
                </a:cxn>
                <a:cxn ang="0">
                  <a:pos x="17" y="48"/>
                </a:cxn>
                <a:cxn ang="0">
                  <a:pos x="12" y="50"/>
                </a:cxn>
                <a:cxn ang="0">
                  <a:pos x="8" y="51"/>
                </a:cxn>
                <a:cxn ang="0">
                  <a:pos x="10" y="53"/>
                </a:cxn>
                <a:cxn ang="0">
                  <a:pos x="17" y="55"/>
                </a:cxn>
                <a:cxn ang="0">
                  <a:pos x="31" y="56"/>
                </a:cxn>
                <a:cxn ang="0">
                  <a:pos x="31" y="58"/>
                </a:cxn>
                <a:cxn ang="0">
                  <a:pos x="27" y="60"/>
                </a:cxn>
                <a:cxn ang="0">
                  <a:pos x="27" y="62"/>
                </a:cxn>
                <a:cxn ang="0">
                  <a:pos x="37" y="62"/>
                </a:cxn>
                <a:cxn ang="0">
                  <a:pos x="49" y="60"/>
                </a:cxn>
                <a:cxn ang="0">
                  <a:pos x="53" y="58"/>
                </a:cxn>
                <a:cxn ang="0">
                  <a:pos x="51" y="58"/>
                </a:cxn>
                <a:cxn ang="0">
                  <a:pos x="68" y="55"/>
                </a:cxn>
                <a:cxn ang="0">
                  <a:pos x="76" y="53"/>
                </a:cxn>
                <a:cxn ang="0">
                  <a:pos x="75" y="51"/>
                </a:cxn>
                <a:cxn ang="0">
                  <a:pos x="64" y="51"/>
                </a:cxn>
                <a:cxn ang="0">
                  <a:pos x="59" y="50"/>
                </a:cxn>
                <a:cxn ang="0">
                  <a:pos x="78" y="43"/>
                </a:cxn>
                <a:cxn ang="0">
                  <a:pos x="78" y="41"/>
                </a:cxn>
                <a:cxn ang="0">
                  <a:pos x="63" y="38"/>
                </a:cxn>
                <a:cxn ang="0">
                  <a:pos x="64" y="36"/>
                </a:cxn>
                <a:cxn ang="0">
                  <a:pos x="78" y="31"/>
                </a:cxn>
                <a:cxn ang="0">
                  <a:pos x="78" y="29"/>
                </a:cxn>
                <a:cxn ang="0">
                  <a:pos x="64" y="26"/>
                </a:cxn>
                <a:cxn ang="0">
                  <a:pos x="63" y="24"/>
                </a:cxn>
                <a:cxn ang="0">
                  <a:pos x="75" y="19"/>
                </a:cxn>
                <a:cxn ang="0">
                  <a:pos x="75" y="17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73" y="11"/>
                </a:cxn>
                <a:cxn ang="0">
                  <a:pos x="78" y="7"/>
                </a:cxn>
                <a:cxn ang="0">
                  <a:pos x="76" y="4"/>
                </a:cxn>
                <a:cxn ang="0">
                  <a:pos x="64" y="2"/>
                </a:cxn>
                <a:cxn ang="0">
                  <a:pos x="27" y="4"/>
                </a:cxn>
                <a:cxn ang="0">
                  <a:pos x="3" y="0"/>
                </a:cxn>
              </a:cxnLst>
              <a:rect l="0" t="0" r="r" b="b"/>
              <a:pathLst>
                <a:path w="78" h="62">
                  <a:moveTo>
                    <a:pt x="2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4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7" y="24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41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5" y="46"/>
                  </a:lnTo>
                  <a:lnTo>
                    <a:pt x="8" y="46"/>
                  </a:lnTo>
                  <a:lnTo>
                    <a:pt x="12" y="46"/>
                  </a:lnTo>
                  <a:lnTo>
                    <a:pt x="15" y="48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10" y="53"/>
                  </a:lnTo>
                  <a:lnTo>
                    <a:pt x="12" y="55"/>
                  </a:lnTo>
                  <a:lnTo>
                    <a:pt x="15" y="55"/>
                  </a:lnTo>
                  <a:lnTo>
                    <a:pt x="17" y="55"/>
                  </a:lnTo>
                  <a:lnTo>
                    <a:pt x="22" y="56"/>
                  </a:lnTo>
                  <a:lnTo>
                    <a:pt x="25" y="56"/>
                  </a:lnTo>
                  <a:lnTo>
                    <a:pt x="31" y="56"/>
                  </a:lnTo>
                  <a:lnTo>
                    <a:pt x="34" y="58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34" y="62"/>
                  </a:lnTo>
                  <a:lnTo>
                    <a:pt x="37" y="62"/>
                  </a:lnTo>
                  <a:lnTo>
                    <a:pt x="42" y="62"/>
                  </a:lnTo>
                  <a:lnTo>
                    <a:pt x="46" y="62"/>
                  </a:lnTo>
                  <a:lnTo>
                    <a:pt x="49" y="60"/>
                  </a:lnTo>
                  <a:lnTo>
                    <a:pt x="51" y="60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1" y="58"/>
                  </a:lnTo>
                  <a:lnTo>
                    <a:pt x="54" y="58"/>
                  </a:lnTo>
                  <a:lnTo>
                    <a:pt x="63" y="56"/>
                  </a:lnTo>
                  <a:lnTo>
                    <a:pt x="68" y="55"/>
                  </a:lnTo>
                  <a:lnTo>
                    <a:pt x="73" y="55"/>
                  </a:lnTo>
                  <a:lnTo>
                    <a:pt x="75" y="53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75" y="51"/>
                  </a:lnTo>
                  <a:lnTo>
                    <a:pt x="71" y="51"/>
                  </a:lnTo>
                  <a:lnTo>
                    <a:pt x="68" y="51"/>
                  </a:lnTo>
                  <a:lnTo>
                    <a:pt x="64" y="51"/>
                  </a:lnTo>
                  <a:lnTo>
                    <a:pt x="58" y="50"/>
                  </a:lnTo>
                  <a:lnTo>
                    <a:pt x="54" y="50"/>
                  </a:lnTo>
                  <a:lnTo>
                    <a:pt x="59" y="50"/>
                  </a:lnTo>
                  <a:lnTo>
                    <a:pt x="70" y="46"/>
                  </a:lnTo>
                  <a:lnTo>
                    <a:pt x="75" y="45"/>
                  </a:lnTo>
                  <a:lnTo>
                    <a:pt x="78" y="43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5" y="41"/>
                  </a:lnTo>
                  <a:lnTo>
                    <a:pt x="68" y="39"/>
                  </a:lnTo>
                  <a:lnTo>
                    <a:pt x="63" y="38"/>
                  </a:lnTo>
                  <a:lnTo>
                    <a:pt x="59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6" y="29"/>
                  </a:lnTo>
                  <a:lnTo>
                    <a:pt x="70" y="28"/>
                  </a:lnTo>
                  <a:lnTo>
                    <a:pt x="64" y="26"/>
                  </a:lnTo>
                  <a:lnTo>
                    <a:pt x="59" y="26"/>
                  </a:lnTo>
                  <a:lnTo>
                    <a:pt x="58" y="26"/>
                  </a:lnTo>
                  <a:lnTo>
                    <a:pt x="63" y="24"/>
                  </a:lnTo>
                  <a:lnTo>
                    <a:pt x="70" y="22"/>
                  </a:lnTo>
                  <a:lnTo>
                    <a:pt x="73" y="21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0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1" y="12"/>
                  </a:lnTo>
                  <a:lnTo>
                    <a:pt x="73" y="11"/>
                  </a:lnTo>
                  <a:lnTo>
                    <a:pt x="75" y="11"/>
                  </a:lnTo>
                  <a:lnTo>
                    <a:pt x="76" y="9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8" y="6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4"/>
                  </a:lnTo>
                  <a:lnTo>
                    <a:pt x="46" y="4"/>
                  </a:lnTo>
                  <a:lnTo>
                    <a:pt x="27" y="4"/>
                  </a:lnTo>
                  <a:lnTo>
                    <a:pt x="14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B9D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1310262" y="5845716"/>
              <a:ext cx="55193" cy="5163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7"/>
                </a:cxn>
                <a:cxn ang="0">
                  <a:pos x="5" y="9"/>
                </a:cxn>
                <a:cxn ang="0">
                  <a:pos x="11" y="10"/>
                </a:cxn>
                <a:cxn ang="0">
                  <a:pos x="7" y="12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4" y="20"/>
                </a:cxn>
                <a:cxn ang="0">
                  <a:pos x="5" y="24"/>
                </a:cxn>
                <a:cxn ang="0">
                  <a:pos x="4" y="27"/>
                </a:cxn>
                <a:cxn ang="0">
                  <a:pos x="2" y="31"/>
                </a:cxn>
                <a:cxn ang="0">
                  <a:pos x="4" y="32"/>
                </a:cxn>
                <a:cxn ang="0">
                  <a:pos x="11" y="34"/>
                </a:cxn>
                <a:cxn ang="0">
                  <a:pos x="9" y="36"/>
                </a:cxn>
                <a:cxn ang="0">
                  <a:pos x="0" y="41"/>
                </a:cxn>
                <a:cxn ang="0">
                  <a:pos x="0" y="43"/>
                </a:cxn>
                <a:cxn ang="0">
                  <a:pos x="5" y="46"/>
                </a:cxn>
                <a:cxn ang="0">
                  <a:pos x="14" y="46"/>
                </a:cxn>
                <a:cxn ang="0">
                  <a:pos x="9" y="48"/>
                </a:cxn>
                <a:cxn ang="0">
                  <a:pos x="7" y="51"/>
                </a:cxn>
                <a:cxn ang="0">
                  <a:pos x="12" y="53"/>
                </a:cxn>
                <a:cxn ang="0">
                  <a:pos x="19" y="54"/>
                </a:cxn>
                <a:cxn ang="0">
                  <a:pos x="26" y="56"/>
                </a:cxn>
                <a:cxn ang="0">
                  <a:pos x="22" y="58"/>
                </a:cxn>
                <a:cxn ang="0">
                  <a:pos x="21" y="60"/>
                </a:cxn>
                <a:cxn ang="0">
                  <a:pos x="26" y="60"/>
                </a:cxn>
                <a:cxn ang="0">
                  <a:pos x="36" y="60"/>
                </a:cxn>
                <a:cxn ang="0">
                  <a:pos x="41" y="58"/>
                </a:cxn>
                <a:cxn ang="0">
                  <a:pos x="41" y="56"/>
                </a:cxn>
                <a:cxn ang="0">
                  <a:pos x="50" y="54"/>
                </a:cxn>
                <a:cxn ang="0">
                  <a:pos x="60" y="53"/>
                </a:cxn>
                <a:cxn ang="0">
                  <a:pos x="60" y="51"/>
                </a:cxn>
                <a:cxn ang="0">
                  <a:pos x="53" y="49"/>
                </a:cxn>
                <a:cxn ang="0">
                  <a:pos x="43" y="49"/>
                </a:cxn>
                <a:cxn ang="0">
                  <a:pos x="60" y="43"/>
                </a:cxn>
                <a:cxn ang="0">
                  <a:pos x="61" y="39"/>
                </a:cxn>
                <a:cxn ang="0">
                  <a:pos x="53" y="37"/>
                </a:cxn>
                <a:cxn ang="0">
                  <a:pos x="48" y="36"/>
                </a:cxn>
                <a:cxn ang="0">
                  <a:pos x="60" y="31"/>
                </a:cxn>
                <a:cxn ang="0">
                  <a:pos x="63" y="29"/>
                </a:cxn>
                <a:cxn ang="0">
                  <a:pos x="55" y="26"/>
                </a:cxn>
                <a:cxn ang="0">
                  <a:pos x="46" y="24"/>
                </a:cxn>
                <a:cxn ang="0">
                  <a:pos x="58" y="19"/>
                </a:cxn>
                <a:cxn ang="0">
                  <a:pos x="60" y="17"/>
                </a:cxn>
                <a:cxn ang="0">
                  <a:pos x="55" y="14"/>
                </a:cxn>
                <a:cxn ang="0">
                  <a:pos x="53" y="12"/>
                </a:cxn>
                <a:cxn ang="0">
                  <a:pos x="56" y="10"/>
                </a:cxn>
                <a:cxn ang="0">
                  <a:pos x="61" y="7"/>
                </a:cxn>
                <a:cxn ang="0">
                  <a:pos x="61" y="4"/>
                </a:cxn>
                <a:cxn ang="0">
                  <a:pos x="55" y="2"/>
                </a:cxn>
                <a:cxn ang="0">
                  <a:pos x="36" y="2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63" h="60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9" y="36"/>
                  </a:lnTo>
                  <a:lnTo>
                    <a:pt x="5" y="37"/>
                  </a:lnTo>
                  <a:lnTo>
                    <a:pt x="2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9" y="46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2" y="48"/>
                  </a:lnTo>
                  <a:lnTo>
                    <a:pt x="9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9" y="53"/>
                  </a:lnTo>
                  <a:lnTo>
                    <a:pt x="12" y="53"/>
                  </a:lnTo>
                  <a:lnTo>
                    <a:pt x="14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21" y="58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29" y="60"/>
                  </a:lnTo>
                  <a:lnTo>
                    <a:pt x="33" y="60"/>
                  </a:lnTo>
                  <a:lnTo>
                    <a:pt x="36" y="60"/>
                  </a:lnTo>
                  <a:lnTo>
                    <a:pt x="39" y="60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50" y="54"/>
                  </a:lnTo>
                  <a:lnTo>
                    <a:pt x="55" y="54"/>
                  </a:lnTo>
                  <a:lnTo>
                    <a:pt x="58" y="53"/>
                  </a:lnTo>
                  <a:lnTo>
                    <a:pt x="60" y="53"/>
                  </a:lnTo>
                  <a:lnTo>
                    <a:pt x="60" y="53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58" y="49"/>
                  </a:lnTo>
                  <a:lnTo>
                    <a:pt x="56" y="49"/>
                  </a:lnTo>
                  <a:lnTo>
                    <a:pt x="53" y="49"/>
                  </a:lnTo>
                  <a:lnTo>
                    <a:pt x="51" y="49"/>
                  </a:lnTo>
                  <a:lnTo>
                    <a:pt x="44" y="49"/>
                  </a:lnTo>
                  <a:lnTo>
                    <a:pt x="43" y="49"/>
                  </a:lnTo>
                  <a:lnTo>
                    <a:pt x="48" y="48"/>
                  </a:lnTo>
                  <a:lnTo>
                    <a:pt x="55" y="44"/>
                  </a:lnTo>
                  <a:lnTo>
                    <a:pt x="60" y="4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1" y="39"/>
                  </a:lnTo>
                  <a:lnTo>
                    <a:pt x="61" y="39"/>
                  </a:lnTo>
                  <a:lnTo>
                    <a:pt x="60" y="39"/>
                  </a:lnTo>
                  <a:lnTo>
                    <a:pt x="53" y="37"/>
                  </a:lnTo>
                  <a:lnTo>
                    <a:pt x="50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51" y="36"/>
                  </a:lnTo>
                  <a:lnTo>
                    <a:pt x="58" y="32"/>
                  </a:lnTo>
                  <a:lnTo>
                    <a:pt x="60" y="31"/>
                  </a:lnTo>
                  <a:lnTo>
                    <a:pt x="61" y="29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1" y="27"/>
                  </a:lnTo>
                  <a:lnTo>
                    <a:pt x="61" y="27"/>
                  </a:lnTo>
                  <a:lnTo>
                    <a:pt x="55" y="26"/>
                  </a:lnTo>
                  <a:lnTo>
                    <a:pt x="51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24"/>
                  </a:lnTo>
                  <a:lnTo>
                    <a:pt x="55" y="20"/>
                  </a:lnTo>
                  <a:lnTo>
                    <a:pt x="58" y="19"/>
                  </a:lnTo>
                  <a:lnTo>
                    <a:pt x="60" y="19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58" y="15"/>
                  </a:lnTo>
                  <a:lnTo>
                    <a:pt x="55" y="14"/>
                  </a:lnTo>
                  <a:lnTo>
                    <a:pt x="53" y="12"/>
                  </a:lnTo>
                  <a:lnTo>
                    <a:pt x="51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5" y="10"/>
                  </a:lnTo>
                  <a:lnTo>
                    <a:pt x="56" y="10"/>
                  </a:lnTo>
                  <a:lnTo>
                    <a:pt x="58" y="9"/>
                  </a:lnTo>
                  <a:lnTo>
                    <a:pt x="60" y="9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6" y="2"/>
                  </a:lnTo>
                  <a:lnTo>
                    <a:pt x="36" y="2"/>
                  </a:lnTo>
                  <a:lnTo>
                    <a:pt x="22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6B8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1312043" y="5845716"/>
              <a:ext cx="26707" cy="712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7"/>
                </a:cxn>
                <a:cxn ang="0">
                  <a:pos x="5" y="7"/>
                </a:cxn>
                <a:cxn ang="0">
                  <a:pos x="9" y="7"/>
                </a:cxn>
                <a:cxn ang="0">
                  <a:pos x="15" y="7"/>
                </a:cxn>
                <a:cxn ang="0">
                  <a:pos x="22" y="7"/>
                </a:cxn>
                <a:cxn ang="0">
                  <a:pos x="26" y="7"/>
                </a:cxn>
                <a:cxn ang="0">
                  <a:pos x="29" y="7"/>
                </a:cxn>
                <a:cxn ang="0">
                  <a:pos x="31" y="7"/>
                </a:cxn>
                <a:cxn ang="0">
                  <a:pos x="31" y="7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2"/>
                </a:cxn>
                <a:cxn ang="0">
                  <a:pos x="20" y="2"/>
                </a:cxn>
                <a:cxn ang="0">
                  <a:pos x="12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1" h="7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5" y="7"/>
                  </a:lnTo>
                  <a:lnTo>
                    <a:pt x="9" y="7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12" y="2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1312043" y="5856399"/>
              <a:ext cx="39169" cy="712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12" y="6"/>
                </a:cxn>
                <a:cxn ang="0">
                  <a:pos x="22" y="6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42" y="6"/>
                </a:cxn>
                <a:cxn ang="0">
                  <a:pos x="44" y="6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4" y="3"/>
                </a:cxn>
                <a:cxn ang="0">
                  <a:pos x="42" y="3"/>
                </a:cxn>
                <a:cxn ang="0">
                  <a:pos x="39" y="1"/>
                </a:cxn>
                <a:cxn ang="0">
                  <a:pos x="31" y="1"/>
                </a:cxn>
                <a:cxn ang="0">
                  <a:pos x="17" y="1"/>
                </a:cxn>
                <a:cxn ang="0">
                  <a:pos x="7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6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5"/>
                  </a:lnTo>
                  <a:lnTo>
                    <a:pt x="7" y="6"/>
                  </a:lnTo>
                  <a:lnTo>
                    <a:pt x="12" y="6"/>
                  </a:lnTo>
                  <a:lnTo>
                    <a:pt x="22" y="6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42" y="6"/>
                  </a:lnTo>
                  <a:lnTo>
                    <a:pt x="44" y="6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39" y="1"/>
                  </a:lnTo>
                  <a:lnTo>
                    <a:pt x="31" y="1"/>
                  </a:lnTo>
                  <a:lnTo>
                    <a:pt x="17" y="1"/>
                  </a:lnTo>
                  <a:lnTo>
                    <a:pt x="7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1313823" y="5868862"/>
              <a:ext cx="40950" cy="5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7" y="5"/>
                </a:cxn>
                <a:cxn ang="0">
                  <a:pos x="11" y="5"/>
                </a:cxn>
                <a:cxn ang="0">
                  <a:pos x="23" y="5"/>
                </a:cxn>
                <a:cxn ang="0">
                  <a:pos x="34" y="5"/>
                </a:cxn>
                <a:cxn ang="0">
                  <a:pos x="38" y="5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6" y="4"/>
                </a:cxn>
                <a:cxn ang="0">
                  <a:pos x="45" y="4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29" y="0"/>
                </a:cxn>
                <a:cxn ang="0">
                  <a:pos x="17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6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5"/>
                  </a:lnTo>
                  <a:lnTo>
                    <a:pt x="23" y="5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1313823" y="5877763"/>
              <a:ext cx="40950" cy="712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7" y="7"/>
                </a:cxn>
                <a:cxn ang="0">
                  <a:pos x="12" y="7"/>
                </a:cxn>
                <a:cxn ang="0">
                  <a:pos x="23" y="7"/>
                </a:cxn>
                <a:cxn ang="0">
                  <a:pos x="34" y="7"/>
                </a:cxn>
                <a:cxn ang="0">
                  <a:pos x="39" y="7"/>
                </a:cxn>
                <a:cxn ang="0">
                  <a:pos x="43" y="7"/>
                </a:cxn>
                <a:cxn ang="0">
                  <a:pos x="45" y="7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45" y="4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1" y="2"/>
                </a:cxn>
                <a:cxn ang="0">
                  <a:pos x="19" y="2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6" h="7">
                  <a:moveTo>
                    <a:pt x="2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7" y="7"/>
                  </a:lnTo>
                  <a:lnTo>
                    <a:pt x="12" y="7"/>
                  </a:lnTo>
                  <a:lnTo>
                    <a:pt x="23" y="7"/>
                  </a:lnTo>
                  <a:lnTo>
                    <a:pt x="34" y="7"/>
                  </a:lnTo>
                  <a:lnTo>
                    <a:pt x="39" y="7"/>
                  </a:lnTo>
                  <a:lnTo>
                    <a:pt x="43" y="7"/>
                  </a:lnTo>
                  <a:lnTo>
                    <a:pt x="45" y="7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1" y="2"/>
                  </a:lnTo>
                  <a:lnTo>
                    <a:pt x="19" y="2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1319165" y="5888446"/>
              <a:ext cx="32047" cy="5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5" y="5"/>
                </a:cxn>
                <a:cxn ang="0">
                  <a:pos x="8" y="5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30" y="5"/>
                </a:cxn>
                <a:cxn ang="0">
                  <a:pos x="32" y="5"/>
                </a:cxn>
                <a:cxn ang="0">
                  <a:pos x="33" y="5"/>
                </a:cxn>
                <a:cxn ang="0">
                  <a:pos x="35" y="4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3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5" y="5"/>
                  </a:lnTo>
                  <a:lnTo>
                    <a:pt x="8" y="5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3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1269313" y="5535926"/>
              <a:ext cx="160236" cy="201186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2" y="36"/>
                </a:cxn>
                <a:cxn ang="0">
                  <a:pos x="49" y="34"/>
                </a:cxn>
                <a:cxn ang="0">
                  <a:pos x="66" y="27"/>
                </a:cxn>
                <a:cxn ang="0">
                  <a:pos x="62" y="14"/>
                </a:cxn>
                <a:cxn ang="0">
                  <a:pos x="81" y="7"/>
                </a:cxn>
                <a:cxn ang="0">
                  <a:pos x="115" y="0"/>
                </a:cxn>
                <a:cxn ang="0">
                  <a:pos x="118" y="2"/>
                </a:cxn>
                <a:cxn ang="0">
                  <a:pos x="106" y="17"/>
                </a:cxn>
                <a:cxn ang="0">
                  <a:pos x="144" y="22"/>
                </a:cxn>
                <a:cxn ang="0">
                  <a:pos x="156" y="24"/>
                </a:cxn>
                <a:cxn ang="0">
                  <a:pos x="147" y="32"/>
                </a:cxn>
                <a:cxn ang="0">
                  <a:pos x="129" y="56"/>
                </a:cxn>
                <a:cxn ang="0">
                  <a:pos x="171" y="64"/>
                </a:cxn>
                <a:cxn ang="0">
                  <a:pos x="174" y="68"/>
                </a:cxn>
                <a:cxn ang="0">
                  <a:pos x="137" y="71"/>
                </a:cxn>
                <a:cxn ang="0">
                  <a:pos x="57" y="75"/>
                </a:cxn>
                <a:cxn ang="0">
                  <a:pos x="34" y="68"/>
                </a:cxn>
                <a:cxn ang="0">
                  <a:pos x="23" y="66"/>
                </a:cxn>
                <a:cxn ang="0">
                  <a:pos x="23" y="68"/>
                </a:cxn>
                <a:cxn ang="0">
                  <a:pos x="40" y="76"/>
                </a:cxn>
                <a:cxn ang="0">
                  <a:pos x="83" y="87"/>
                </a:cxn>
                <a:cxn ang="0">
                  <a:pos x="166" y="103"/>
                </a:cxn>
                <a:cxn ang="0">
                  <a:pos x="174" y="107"/>
                </a:cxn>
                <a:cxn ang="0">
                  <a:pos x="157" y="112"/>
                </a:cxn>
                <a:cxn ang="0">
                  <a:pos x="105" y="120"/>
                </a:cxn>
                <a:cxn ang="0">
                  <a:pos x="84" y="120"/>
                </a:cxn>
                <a:cxn ang="0">
                  <a:pos x="56" y="112"/>
                </a:cxn>
                <a:cxn ang="0">
                  <a:pos x="34" y="107"/>
                </a:cxn>
                <a:cxn ang="0">
                  <a:pos x="30" y="110"/>
                </a:cxn>
                <a:cxn ang="0">
                  <a:pos x="32" y="114"/>
                </a:cxn>
                <a:cxn ang="0">
                  <a:pos x="47" y="120"/>
                </a:cxn>
                <a:cxn ang="0">
                  <a:pos x="83" y="129"/>
                </a:cxn>
                <a:cxn ang="0">
                  <a:pos x="139" y="136"/>
                </a:cxn>
                <a:cxn ang="0">
                  <a:pos x="171" y="143"/>
                </a:cxn>
                <a:cxn ang="0">
                  <a:pos x="179" y="149"/>
                </a:cxn>
                <a:cxn ang="0">
                  <a:pos x="174" y="151"/>
                </a:cxn>
                <a:cxn ang="0">
                  <a:pos x="130" y="158"/>
                </a:cxn>
                <a:cxn ang="0">
                  <a:pos x="101" y="159"/>
                </a:cxn>
                <a:cxn ang="0">
                  <a:pos x="79" y="154"/>
                </a:cxn>
                <a:cxn ang="0">
                  <a:pos x="49" y="149"/>
                </a:cxn>
                <a:cxn ang="0">
                  <a:pos x="34" y="151"/>
                </a:cxn>
                <a:cxn ang="0">
                  <a:pos x="30" y="153"/>
                </a:cxn>
                <a:cxn ang="0">
                  <a:pos x="47" y="154"/>
                </a:cxn>
                <a:cxn ang="0">
                  <a:pos x="67" y="163"/>
                </a:cxn>
                <a:cxn ang="0">
                  <a:pos x="78" y="171"/>
                </a:cxn>
                <a:cxn ang="0">
                  <a:pos x="83" y="195"/>
                </a:cxn>
                <a:cxn ang="0">
                  <a:pos x="66" y="226"/>
                </a:cxn>
                <a:cxn ang="0">
                  <a:pos x="66" y="209"/>
                </a:cxn>
                <a:cxn ang="0">
                  <a:pos x="61" y="197"/>
                </a:cxn>
                <a:cxn ang="0">
                  <a:pos x="50" y="185"/>
                </a:cxn>
                <a:cxn ang="0">
                  <a:pos x="35" y="180"/>
                </a:cxn>
                <a:cxn ang="0">
                  <a:pos x="13" y="173"/>
                </a:cxn>
                <a:cxn ang="0">
                  <a:pos x="3" y="168"/>
                </a:cxn>
                <a:cxn ang="0">
                  <a:pos x="0" y="158"/>
                </a:cxn>
                <a:cxn ang="0">
                  <a:pos x="3" y="136"/>
                </a:cxn>
                <a:cxn ang="0">
                  <a:pos x="6" y="109"/>
                </a:cxn>
                <a:cxn ang="0">
                  <a:pos x="5" y="75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15" y="24"/>
                </a:cxn>
              </a:cxnLst>
              <a:rect l="0" t="0" r="r" b="b"/>
              <a:pathLst>
                <a:path w="179" h="226">
                  <a:moveTo>
                    <a:pt x="28" y="24"/>
                  </a:moveTo>
                  <a:lnTo>
                    <a:pt x="28" y="25"/>
                  </a:lnTo>
                  <a:lnTo>
                    <a:pt x="27" y="29"/>
                  </a:lnTo>
                  <a:lnTo>
                    <a:pt x="28" y="31"/>
                  </a:lnTo>
                  <a:lnTo>
                    <a:pt x="28" y="3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32" y="36"/>
                  </a:lnTo>
                  <a:lnTo>
                    <a:pt x="35" y="36"/>
                  </a:lnTo>
                  <a:lnTo>
                    <a:pt x="39" y="36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4" y="34"/>
                  </a:lnTo>
                  <a:lnTo>
                    <a:pt x="62" y="31"/>
                  </a:lnTo>
                  <a:lnTo>
                    <a:pt x="66" y="29"/>
                  </a:lnTo>
                  <a:lnTo>
                    <a:pt x="66" y="27"/>
                  </a:lnTo>
                  <a:lnTo>
                    <a:pt x="64" y="24"/>
                  </a:lnTo>
                  <a:lnTo>
                    <a:pt x="62" y="20"/>
                  </a:lnTo>
                  <a:lnTo>
                    <a:pt x="62" y="15"/>
                  </a:lnTo>
                  <a:lnTo>
                    <a:pt x="62" y="14"/>
                  </a:lnTo>
                  <a:lnTo>
                    <a:pt x="66" y="14"/>
                  </a:lnTo>
                  <a:lnTo>
                    <a:pt x="69" y="12"/>
                  </a:lnTo>
                  <a:lnTo>
                    <a:pt x="73" y="10"/>
                  </a:lnTo>
                  <a:lnTo>
                    <a:pt x="81" y="7"/>
                  </a:lnTo>
                  <a:lnTo>
                    <a:pt x="93" y="3"/>
                  </a:lnTo>
                  <a:lnTo>
                    <a:pt x="103" y="2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3"/>
                  </a:lnTo>
                  <a:lnTo>
                    <a:pt x="113" y="8"/>
                  </a:lnTo>
                  <a:lnTo>
                    <a:pt x="110" y="14"/>
                  </a:lnTo>
                  <a:lnTo>
                    <a:pt x="106" y="17"/>
                  </a:lnTo>
                  <a:lnTo>
                    <a:pt x="105" y="19"/>
                  </a:lnTo>
                  <a:lnTo>
                    <a:pt x="112" y="19"/>
                  </a:lnTo>
                  <a:lnTo>
                    <a:pt x="127" y="20"/>
                  </a:lnTo>
                  <a:lnTo>
                    <a:pt x="144" y="22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56" y="25"/>
                  </a:lnTo>
                  <a:lnTo>
                    <a:pt x="154" y="27"/>
                  </a:lnTo>
                  <a:lnTo>
                    <a:pt x="147" y="32"/>
                  </a:lnTo>
                  <a:lnTo>
                    <a:pt x="140" y="39"/>
                  </a:lnTo>
                  <a:lnTo>
                    <a:pt x="127" y="49"/>
                  </a:lnTo>
                  <a:lnTo>
                    <a:pt x="120" y="54"/>
                  </a:lnTo>
                  <a:lnTo>
                    <a:pt x="129" y="56"/>
                  </a:lnTo>
                  <a:lnTo>
                    <a:pt x="147" y="59"/>
                  </a:lnTo>
                  <a:lnTo>
                    <a:pt x="157" y="61"/>
                  </a:lnTo>
                  <a:lnTo>
                    <a:pt x="166" y="64"/>
                  </a:lnTo>
                  <a:lnTo>
                    <a:pt x="171" y="64"/>
                  </a:lnTo>
                  <a:lnTo>
                    <a:pt x="173" y="66"/>
                  </a:lnTo>
                  <a:lnTo>
                    <a:pt x="174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1" y="68"/>
                  </a:lnTo>
                  <a:lnTo>
                    <a:pt x="164" y="70"/>
                  </a:lnTo>
                  <a:lnTo>
                    <a:pt x="156" y="70"/>
                  </a:lnTo>
                  <a:lnTo>
                    <a:pt x="137" y="71"/>
                  </a:lnTo>
                  <a:lnTo>
                    <a:pt x="113" y="73"/>
                  </a:lnTo>
                  <a:lnTo>
                    <a:pt x="91" y="73"/>
                  </a:lnTo>
                  <a:lnTo>
                    <a:pt x="71" y="75"/>
                  </a:lnTo>
                  <a:lnTo>
                    <a:pt x="57" y="75"/>
                  </a:lnTo>
                  <a:lnTo>
                    <a:pt x="52" y="75"/>
                  </a:lnTo>
                  <a:lnTo>
                    <a:pt x="49" y="73"/>
                  </a:lnTo>
                  <a:lnTo>
                    <a:pt x="39" y="70"/>
                  </a:lnTo>
                  <a:lnTo>
                    <a:pt x="34" y="68"/>
                  </a:lnTo>
                  <a:lnTo>
                    <a:pt x="28" y="66"/>
                  </a:lnTo>
                  <a:lnTo>
                    <a:pt x="27" y="66"/>
                  </a:lnTo>
                  <a:lnTo>
                    <a:pt x="25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3" y="68"/>
                  </a:lnTo>
                  <a:lnTo>
                    <a:pt x="25" y="70"/>
                  </a:lnTo>
                  <a:lnTo>
                    <a:pt x="28" y="71"/>
                  </a:lnTo>
                  <a:lnTo>
                    <a:pt x="32" y="73"/>
                  </a:lnTo>
                  <a:lnTo>
                    <a:pt x="40" y="76"/>
                  </a:lnTo>
                  <a:lnTo>
                    <a:pt x="44" y="78"/>
                  </a:lnTo>
                  <a:lnTo>
                    <a:pt x="49" y="80"/>
                  </a:lnTo>
                  <a:lnTo>
                    <a:pt x="64" y="81"/>
                  </a:lnTo>
                  <a:lnTo>
                    <a:pt x="83" y="87"/>
                  </a:lnTo>
                  <a:lnTo>
                    <a:pt x="106" y="90"/>
                  </a:lnTo>
                  <a:lnTo>
                    <a:pt x="130" y="95"/>
                  </a:lnTo>
                  <a:lnTo>
                    <a:pt x="151" y="100"/>
                  </a:lnTo>
                  <a:lnTo>
                    <a:pt x="166" y="103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68" y="110"/>
                  </a:lnTo>
                  <a:lnTo>
                    <a:pt x="157" y="112"/>
                  </a:lnTo>
                  <a:lnTo>
                    <a:pt x="144" y="115"/>
                  </a:lnTo>
                  <a:lnTo>
                    <a:pt x="130" y="117"/>
                  </a:lnTo>
                  <a:lnTo>
                    <a:pt x="117" y="119"/>
                  </a:lnTo>
                  <a:lnTo>
                    <a:pt x="105" y="120"/>
                  </a:lnTo>
                  <a:lnTo>
                    <a:pt x="95" y="122"/>
                  </a:lnTo>
                  <a:lnTo>
                    <a:pt x="91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79" y="119"/>
                  </a:lnTo>
                  <a:lnTo>
                    <a:pt x="71" y="117"/>
                  </a:lnTo>
                  <a:lnTo>
                    <a:pt x="64" y="114"/>
                  </a:lnTo>
                  <a:lnTo>
                    <a:pt x="56" y="112"/>
                  </a:lnTo>
                  <a:lnTo>
                    <a:pt x="49" y="109"/>
                  </a:lnTo>
                  <a:lnTo>
                    <a:pt x="42" y="107"/>
                  </a:lnTo>
                  <a:lnTo>
                    <a:pt x="37" y="107"/>
                  </a:lnTo>
                  <a:lnTo>
                    <a:pt x="34" y="107"/>
                  </a:lnTo>
                  <a:lnTo>
                    <a:pt x="32" y="107"/>
                  </a:lnTo>
                  <a:lnTo>
                    <a:pt x="30" y="109"/>
                  </a:lnTo>
                  <a:lnTo>
                    <a:pt x="30" y="109"/>
                  </a:lnTo>
                  <a:lnTo>
                    <a:pt x="30" y="110"/>
                  </a:lnTo>
                  <a:lnTo>
                    <a:pt x="30" y="110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32" y="114"/>
                  </a:lnTo>
                  <a:lnTo>
                    <a:pt x="32" y="115"/>
                  </a:lnTo>
                  <a:lnTo>
                    <a:pt x="37" y="117"/>
                  </a:lnTo>
                  <a:lnTo>
                    <a:pt x="40" y="119"/>
                  </a:lnTo>
                  <a:lnTo>
                    <a:pt x="47" y="120"/>
                  </a:lnTo>
                  <a:lnTo>
                    <a:pt x="54" y="122"/>
                  </a:lnTo>
                  <a:lnTo>
                    <a:pt x="62" y="124"/>
                  </a:lnTo>
                  <a:lnTo>
                    <a:pt x="73" y="127"/>
                  </a:lnTo>
                  <a:lnTo>
                    <a:pt x="83" y="129"/>
                  </a:lnTo>
                  <a:lnTo>
                    <a:pt x="96" y="131"/>
                  </a:lnTo>
                  <a:lnTo>
                    <a:pt x="110" y="132"/>
                  </a:lnTo>
                  <a:lnTo>
                    <a:pt x="123" y="134"/>
                  </a:lnTo>
                  <a:lnTo>
                    <a:pt x="139" y="136"/>
                  </a:lnTo>
                  <a:lnTo>
                    <a:pt x="149" y="137"/>
                  </a:lnTo>
                  <a:lnTo>
                    <a:pt x="157" y="139"/>
                  </a:lnTo>
                  <a:lnTo>
                    <a:pt x="166" y="141"/>
                  </a:lnTo>
                  <a:lnTo>
                    <a:pt x="171" y="143"/>
                  </a:lnTo>
                  <a:lnTo>
                    <a:pt x="174" y="146"/>
                  </a:lnTo>
                  <a:lnTo>
                    <a:pt x="178" y="148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8" y="151"/>
                  </a:lnTo>
                  <a:lnTo>
                    <a:pt x="174" y="151"/>
                  </a:lnTo>
                  <a:lnTo>
                    <a:pt x="171" y="153"/>
                  </a:lnTo>
                  <a:lnTo>
                    <a:pt x="159" y="154"/>
                  </a:lnTo>
                  <a:lnTo>
                    <a:pt x="144" y="158"/>
                  </a:lnTo>
                  <a:lnTo>
                    <a:pt x="130" y="158"/>
                  </a:lnTo>
                  <a:lnTo>
                    <a:pt x="117" y="159"/>
                  </a:lnTo>
                  <a:lnTo>
                    <a:pt x="110" y="159"/>
                  </a:lnTo>
                  <a:lnTo>
                    <a:pt x="105" y="159"/>
                  </a:lnTo>
                  <a:lnTo>
                    <a:pt x="101" y="159"/>
                  </a:lnTo>
                  <a:lnTo>
                    <a:pt x="100" y="159"/>
                  </a:lnTo>
                  <a:lnTo>
                    <a:pt x="95" y="158"/>
                  </a:lnTo>
                  <a:lnTo>
                    <a:pt x="88" y="156"/>
                  </a:lnTo>
                  <a:lnTo>
                    <a:pt x="79" y="154"/>
                  </a:lnTo>
                  <a:lnTo>
                    <a:pt x="71" y="153"/>
                  </a:lnTo>
                  <a:lnTo>
                    <a:pt x="61" y="151"/>
                  </a:lnTo>
                  <a:lnTo>
                    <a:pt x="52" y="149"/>
                  </a:lnTo>
                  <a:lnTo>
                    <a:pt x="49" y="149"/>
                  </a:lnTo>
                  <a:lnTo>
                    <a:pt x="44" y="149"/>
                  </a:lnTo>
                  <a:lnTo>
                    <a:pt x="40" y="149"/>
                  </a:lnTo>
                  <a:lnTo>
                    <a:pt x="37" y="149"/>
                  </a:lnTo>
                  <a:lnTo>
                    <a:pt x="34" y="151"/>
                  </a:lnTo>
                  <a:lnTo>
                    <a:pt x="30" y="151"/>
                  </a:lnTo>
                  <a:lnTo>
                    <a:pt x="30" y="151"/>
                  </a:lnTo>
                  <a:lnTo>
                    <a:pt x="30" y="153"/>
                  </a:lnTo>
                  <a:lnTo>
                    <a:pt x="30" y="153"/>
                  </a:lnTo>
                  <a:lnTo>
                    <a:pt x="32" y="153"/>
                  </a:lnTo>
                  <a:lnTo>
                    <a:pt x="37" y="153"/>
                  </a:lnTo>
                  <a:lnTo>
                    <a:pt x="44" y="153"/>
                  </a:lnTo>
                  <a:lnTo>
                    <a:pt x="47" y="154"/>
                  </a:lnTo>
                  <a:lnTo>
                    <a:pt x="52" y="156"/>
                  </a:lnTo>
                  <a:lnTo>
                    <a:pt x="57" y="158"/>
                  </a:lnTo>
                  <a:lnTo>
                    <a:pt x="64" y="161"/>
                  </a:lnTo>
                  <a:lnTo>
                    <a:pt x="67" y="163"/>
                  </a:lnTo>
                  <a:lnTo>
                    <a:pt x="71" y="165"/>
                  </a:lnTo>
                  <a:lnTo>
                    <a:pt x="73" y="168"/>
                  </a:lnTo>
                  <a:lnTo>
                    <a:pt x="76" y="170"/>
                  </a:lnTo>
                  <a:lnTo>
                    <a:pt x="78" y="171"/>
                  </a:lnTo>
                  <a:lnTo>
                    <a:pt x="79" y="175"/>
                  </a:lnTo>
                  <a:lnTo>
                    <a:pt x="81" y="178"/>
                  </a:lnTo>
                  <a:lnTo>
                    <a:pt x="81" y="182"/>
                  </a:lnTo>
                  <a:lnTo>
                    <a:pt x="83" y="195"/>
                  </a:lnTo>
                  <a:lnTo>
                    <a:pt x="83" y="210"/>
                  </a:lnTo>
                  <a:lnTo>
                    <a:pt x="83" y="221"/>
                  </a:lnTo>
                  <a:lnTo>
                    <a:pt x="83" y="226"/>
                  </a:lnTo>
                  <a:lnTo>
                    <a:pt x="66" y="226"/>
                  </a:lnTo>
                  <a:lnTo>
                    <a:pt x="66" y="224"/>
                  </a:lnTo>
                  <a:lnTo>
                    <a:pt x="67" y="221"/>
                  </a:lnTo>
                  <a:lnTo>
                    <a:pt x="66" y="215"/>
                  </a:lnTo>
                  <a:lnTo>
                    <a:pt x="66" y="209"/>
                  </a:lnTo>
                  <a:lnTo>
                    <a:pt x="64" y="205"/>
                  </a:lnTo>
                  <a:lnTo>
                    <a:pt x="64" y="202"/>
                  </a:lnTo>
                  <a:lnTo>
                    <a:pt x="62" y="200"/>
                  </a:lnTo>
                  <a:lnTo>
                    <a:pt x="61" y="197"/>
                  </a:lnTo>
                  <a:lnTo>
                    <a:pt x="59" y="193"/>
                  </a:lnTo>
                  <a:lnTo>
                    <a:pt x="57" y="190"/>
                  </a:lnTo>
                  <a:lnTo>
                    <a:pt x="54" y="188"/>
                  </a:lnTo>
                  <a:lnTo>
                    <a:pt x="50" y="185"/>
                  </a:lnTo>
                  <a:lnTo>
                    <a:pt x="47" y="183"/>
                  </a:lnTo>
                  <a:lnTo>
                    <a:pt x="44" y="182"/>
                  </a:lnTo>
                  <a:lnTo>
                    <a:pt x="39" y="180"/>
                  </a:lnTo>
                  <a:lnTo>
                    <a:pt x="35" y="180"/>
                  </a:lnTo>
                  <a:lnTo>
                    <a:pt x="27" y="178"/>
                  </a:lnTo>
                  <a:lnTo>
                    <a:pt x="20" y="175"/>
                  </a:lnTo>
                  <a:lnTo>
                    <a:pt x="17" y="175"/>
                  </a:lnTo>
                  <a:lnTo>
                    <a:pt x="13" y="173"/>
                  </a:lnTo>
                  <a:lnTo>
                    <a:pt x="10" y="173"/>
                  </a:lnTo>
                  <a:lnTo>
                    <a:pt x="6" y="171"/>
                  </a:lnTo>
                  <a:lnTo>
                    <a:pt x="5" y="170"/>
                  </a:lnTo>
                  <a:lnTo>
                    <a:pt x="3" y="168"/>
                  </a:lnTo>
                  <a:lnTo>
                    <a:pt x="1" y="166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51"/>
                  </a:lnTo>
                  <a:lnTo>
                    <a:pt x="1" y="144"/>
                  </a:lnTo>
                  <a:lnTo>
                    <a:pt x="3" y="136"/>
                  </a:lnTo>
                  <a:lnTo>
                    <a:pt x="5" y="127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9"/>
                  </a:lnTo>
                  <a:lnTo>
                    <a:pt x="6" y="103"/>
                  </a:lnTo>
                  <a:lnTo>
                    <a:pt x="6" y="97"/>
                  </a:lnTo>
                  <a:lnTo>
                    <a:pt x="6" y="87"/>
                  </a:lnTo>
                  <a:lnTo>
                    <a:pt x="5" y="75"/>
                  </a:lnTo>
                  <a:lnTo>
                    <a:pt x="3" y="64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9696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1256850" y="5521683"/>
              <a:ext cx="178040" cy="215429"/>
            </a:xfrm>
            <a:custGeom>
              <a:avLst/>
              <a:gdLst/>
              <a:ahLst/>
              <a:cxnLst>
                <a:cxn ang="0">
                  <a:pos x="5" y="58"/>
                </a:cxn>
                <a:cxn ang="0">
                  <a:pos x="5" y="37"/>
                </a:cxn>
                <a:cxn ang="0">
                  <a:pos x="19" y="22"/>
                </a:cxn>
                <a:cxn ang="0">
                  <a:pos x="51" y="8"/>
                </a:cxn>
                <a:cxn ang="0">
                  <a:pos x="100" y="0"/>
                </a:cxn>
                <a:cxn ang="0">
                  <a:pos x="126" y="3"/>
                </a:cxn>
                <a:cxn ang="0">
                  <a:pos x="134" y="14"/>
                </a:cxn>
                <a:cxn ang="0">
                  <a:pos x="132" y="25"/>
                </a:cxn>
                <a:cxn ang="0">
                  <a:pos x="103" y="34"/>
                </a:cxn>
                <a:cxn ang="0">
                  <a:pos x="37" y="48"/>
                </a:cxn>
                <a:cxn ang="0">
                  <a:pos x="25" y="59"/>
                </a:cxn>
                <a:cxn ang="0">
                  <a:pos x="61" y="49"/>
                </a:cxn>
                <a:cxn ang="0">
                  <a:pos x="136" y="39"/>
                </a:cxn>
                <a:cxn ang="0">
                  <a:pos x="190" y="42"/>
                </a:cxn>
                <a:cxn ang="0">
                  <a:pos x="200" y="53"/>
                </a:cxn>
                <a:cxn ang="0">
                  <a:pos x="197" y="64"/>
                </a:cxn>
                <a:cxn ang="0">
                  <a:pos x="163" y="73"/>
                </a:cxn>
                <a:cxn ang="0">
                  <a:pos x="63" y="81"/>
                </a:cxn>
                <a:cxn ang="0">
                  <a:pos x="36" y="92"/>
                </a:cxn>
                <a:cxn ang="0">
                  <a:pos x="25" y="102"/>
                </a:cxn>
                <a:cxn ang="0">
                  <a:pos x="61" y="92"/>
                </a:cxn>
                <a:cxn ang="0">
                  <a:pos x="166" y="81"/>
                </a:cxn>
                <a:cxn ang="0">
                  <a:pos x="197" y="85"/>
                </a:cxn>
                <a:cxn ang="0">
                  <a:pos x="200" y="102"/>
                </a:cxn>
                <a:cxn ang="0">
                  <a:pos x="183" y="114"/>
                </a:cxn>
                <a:cxn ang="0">
                  <a:pos x="126" y="115"/>
                </a:cxn>
                <a:cxn ang="0">
                  <a:pos x="61" y="126"/>
                </a:cxn>
                <a:cxn ang="0">
                  <a:pos x="29" y="137"/>
                </a:cxn>
                <a:cxn ang="0">
                  <a:pos x="31" y="143"/>
                </a:cxn>
                <a:cxn ang="0">
                  <a:pos x="129" y="126"/>
                </a:cxn>
                <a:cxn ang="0">
                  <a:pos x="188" y="124"/>
                </a:cxn>
                <a:cxn ang="0">
                  <a:pos x="197" y="132"/>
                </a:cxn>
                <a:cxn ang="0">
                  <a:pos x="193" y="146"/>
                </a:cxn>
                <a:cxn ang="0">
                  <a:pos x="178" y="154"/>
                </a:cxn>
                <a:cxn ang="0">
                  <a:pos x="103" y="163"/>
                </a:cxn>
                <a:cxn ang="0">
                  <a:pos x="41" y="173"/>
                </a:cxn>
                <a:cxn ang="0">
                  <a:pos x="25" y="182"/>
                </a:cxn>
                <a:cxn ang="0">
                  <a:pos x="29" y="187"/>
                </a:cxn>
                <a:cxn ang="0">
                  <a:pos x="61" y="192"/>
                </a:cxn>
                <a:cxn ang="0">
                  <a:pos x="81" y="202"/>
                </a:cxn>
                <a:cxn ang="0">
                  <a:pos x="88" y="229"/>
                </a:cxn>
                <a:cxn ang="0">
                  <a:pos x="83" y="243"/>
                </a:cxn>
                <a:cxn ang="0">
                  <a:pos x="73" y="229"/>
                </a:cxn>
                <a:cxn ang="0">
                  <a:pos x="66" y="210"/>
                </a:cxn>
                <a:cxn ang="0">
                  <a:pos x="46" y="200"/>
                </a:cxn>
                <a:cxn ang="0">
                  <a:pos x="17" y="193"/>
                </a:cxn>
                <a:cxn ang="0">
                  <a:pos x="2" y="176"/>
                </a:cxn>
                <a:cxn ang="0">
                  <a:pos x="3" y="160"/>
                </a:cxn>
                <a:cxn ang="0">
                  <a:pos x="7" y="144"/>
                </a:cxn>
                <a:cxn ang="0">
                  <a:pos x="0" y="127"/>
                </a:cxn>
                <a:cxn ang="0">
                  <a:pos x="7" y="112"/>
                </a:cxn>
                <a:cxn ang="0">
                  <a:pos x="5" y="95"/>
                </a:cxn>
                <a:cxn ang="0">
                  <a:pos x="3" y="80"/>
                </a:cxn>
                <a:cxn ang="0">
                  <a:pos x="12" y="66"/>
                </a:cxn>
              </a:cxnLst>
              <a:rect l="0" t="0" r="r" b="b"/>
              <a:pathLst>
                <a:path w="200" h="243">
                  <a:moveTo>
                    <a:pt x="12" y="66"/>
                  </a:moveTo>
                  <a:lnTo>
                    <a:pt x="12" y="66"/>
                  </a:lnTo>
                  <a:lnTo>
                    <a:pt x="10" y="64"/>
                  </a:lnTo>
                  <a:lnTo>
                    <a:pt x="9" y="63"/>
                  </a:lnTo>
                  <a:lnTo>
                    <a:pt x="5" y="59"/>
                  </a:lnTo>
                  <a:lnTo>
                    <a:pt x="5" y="58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5" y="41"/>
                  </a:lnTo>
                  <a:lnTo>
                    <a:pt x="5" y="37"/>
                  </a:lnTo>
                  <a:lnTo>
                    <a:pt x="9" y="32"/>
                  </a:lnTo>
                  <a:lnTo>
                    <a:pt x="9" y="31"/>
                  </a:lnTo>
                  <a:lnTo>
                    <a:pt x="10" y="27"/>
                  </a:lnTo>
                  <a:lnTo>
                    <a:pt x="14" y="25"/>
                  </a:lnTo>
                  <a:lnTo>
                    <a:pt x="15" y="24"/>
                  </a:lnTo>
                  <a:lnTo>
                    <a:pt x="19" y="22"/>
                  </a:lnTo>
                  <a:lnTo>
                    <a:pt x="20" y="20"/>
                  </a:lnTo>
                  <a:lnTo>
                    <a:pt x="24" y="19"/>
                  </a:lnTo>
                  <a:lnTo>
                    <a:pt x="27" y="17"/>
                  </a:lnTo>
                  <a:lnTo>
                    <a:pt x="34" y="14"/>
                  </a:lnTo>
                  <a:lnTo>
                    <a:pt x="42" y="10"/>
                  </a:lnTo>
                  <a:lnTo>
                    <a:pt x="51" y="8"/>
                  </a:lnTo>
                  <a:lnTo>
                    <a:pt x="59" y="5"/>
                  </a:lnTo>
                  <a:lnTo>
                    <a:pt x="68" y="3"/>
                  </a:lnTo>
                  <a:lnTo>
                    <a:pt x="76" y="2"/>
                  </a:lnTo>
                  <a:lnTo>
                    <a:pt x="85" y="2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7" y="0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6" y="3"/>
                  </a:lnTo>
                  <a:lnTo>
                    <a:pt x="129" y="5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2" y="24"/>
                  </a:lnTo>
                  <a:lnTo>
                    <a:pt x="132" y="25"/>
                  </a:lnTo>
                  <a:lnTo>
                    <a:pt x="131" y="25"/>
                  </a:lnTo>
                  <a:lnTo>
                    <a:pt x="127" y="29"/>
                  </a:lnTo>
                  <a:lnTo>
                    <a:pt x="124" y="29"/>
                  </a:lnTo>
                  <a:lnTo>
                    <a:pt x="120" y="31"/>
                  </a:lnTo>
                  <a:lnTo>
                    <a:pt x="114" y="32"/>
                  </a:lnTo>
                  <a:lnTo>
                    <a:pt x="103" y="34"/>
                  </a:lnTo>
                  <a:lnTo>
                    <a:pt x="92" y="34"/>
                  </a:lnTo>
                  <a:lnTo>
                    <a:pt x="83" y="36"/>
                  </a:lnTo>
                  <a:lnTo>
                    <a:pt x="70" y="39"/>
                  </a:lnTo>
                  <a:lnTo>
                    <a:pt x="54" y="42"/>
                  </a:lnTo>
                  <a:lnTo>
                    <a:pt x="41" y="46"/>
                  </a:lnTo>
                  <a:lnTo>
                    <a:pt x="37" y="48"/>
                  </a:lnTo>
                  <a:lnTo>
                    <a:pt x="34" y="49"/>
                  </a:lnTo>
                  <a:lnTo>
                    <a:pt x="31" y="53"/>
                  </a:lnTo>
                  <a:lnTo>
                    <a:pt x="27" y="54"/>
                  </a:lnTo>
                  <a:lnTo>
                    <a:pt x="24" y="59"/>
                  </a:lnTo>
                  <a:lnTo>
                    <a:pt x="22" y="61"/>
                  </a:lnTo>
                  <a:lnTo>
                    <a:pt x="25" y="59"/>
                  </a:lnTo>
                  <a:lnTo>
                    <a:pt x="32" y="56"/>
                  </a:lnTo>
                  <a:lnTo>
                    <a:pt x="37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4" y="51"/>
                  </a:lnTo>
                  <a:lnTo>
                    <a:pt x="61" y="49"/>
                  </a:lnTo>
                  <a:lnTo>
                    <a:pt x="70" y="48"/>
                  </a:lnTo>
                  <a:lnTo>
                    <a:pt x="80" y="46"/>
                  </a:lnTo>
                  <a:lnTo>
                    <a:pt x="93" y="44"/>
                  </a:lnTo>
                  <a:lnTo>
                    <a:pt x="107" y="41"/>
                  </a:lnTo>
                  <a:lnTo>
                    <a:pt x="122" y="41"/>
                  </a:lnTo>
                  <a:lnTo>
                    <a:pt x="136" y="39"/>
                  </a:lnTo>
                  <a:lnTo>
                    <a:pt x="148" y="39"/>
                  </a:lnTo>
                  <a:lnTo>
                    <a:pt x="159" y="39"/>
                  </a:lnTo>
                  <a:lnTo>
                    <a:pt x="170" y="39"/>
                  </a:lnTo>
                  <a:lnTo>
                    <a:pt x="180" y="41"/>
                  </a:lnTo>
                  <a:lnTo>
                    <a:pt x="187" y="41"/>
                  </a:lnTo>
                  <a:lnTo>
                    <a:pt x="190" y="42"/>
                  </a:lnTo>
                  <a:lnTo>
                    <a:pt x="193" y="42"/>
                  </a:lnTo>
                  <a:lnTo>
                    <a:pt x="195" y="44"/>
                  </a:lnTo>
                  <a:lnTo>
                    <a:pt x="197" y="46"/>
                  </a:lnTo>
                  <a:lnTo>
                    <a:pt x="198" y="48"/>
                  </a:lnTo>
                  <a:lnTo>
                    <a:pt x="200" y="51"/>
                  </a:lnTo>
                  <a:lnTo>
                    <a:pt x="200" y="53"/>
                  </a:lnTo>
                  <a:lnTo>
                    <a:pt x="200" y="56"/>
                  </a:lnTo>
                  <a:lnTo>
                    <a:pt x="200" y="58"/>
                  </a:lnTo>
                  <a:lnTo>
                    <a:pt x="200" y="59"/>
                  </a:lnTo>
                  <a:lnTo>
                    <a:pt x="198" y="61"/>
                  </a:lnTo>
                  <a:lnTo>
                    <a:pt x="198" y="63"/>
                  </a:lnTo>
                  <a:lnTo>
                    <a:pt x="197" y="64"/>
                  </a:lnTo>
                  <a:lnTo>
                    <a:pt x="193" y="66"/>
                  </a:lnTo>
                  <a:lnTo>
                    <a:pt x="190" y="68"/>
                  </a:lnTo>
                  <a:lnTo>
                    <a:pt x="188" y="70"/>
                  </a:lnTo>
                  <a:lnTo>
                    <a:pt x="180" y="71"/>
                  </a:lnTo>
                  <a:lnTo>
                    <a:pt x="171" y="71"/>
                  </a:lnTo>
                  <a:lnTo>
                    <a:pt x="163" y="73"/>
                  </a:lnTo>
                  <a:lnTo>
                    <a:pt x="153" y="73"/>
                  </a:lnTo>
                  <a:lnTo>
                    <a:pt x="132" y="75"/>
                  </a:lnTo>
                  <a:lnTo>
                    <a:pt x="110" y="76"/>
                  </a:lnTo>
                  <a:lnTo>
                    <a:pt x="90" y="78"/>
                  </a:lnTo>
                  <a:lnTo>
                    <a:pt x="71" y="80"/>
                  </a:lnTo>
                  <a:lnTo>
                    <a:pt x="63" y="81"/>
                  </a:lnTo>
                  <a:lnTo>
                    <a:pt x="54" y="83"/>
                  </a:lnTo>
                  <a:lnTo>
                    <a:pt x="51" y="83"/>
                  </a:lnTo>
                  <a:lnTo>
                    <a:pt x="49" y="85"/>
                  </a:lnTo>
                  <a:lnTo>
                    <a:pt x="46" y="85"/>
                  </a:lnTo>
                  <a:lnTo>
                    <a:pt x="44" y="87"/>
                  </a:lnTo>
                  <a:lnTo>
                    <a:pt x="36" y="92"/>
                  </a:lnTo>
                  <a:lnTo>
                    <a:pt x="31" y="97"/>
                  </a:lnTo>
                  <a:lnTo>
                    <a:pt x="27" y="98"/>
                  </a:lnTo>
                  <a:lnTo>
                    <a:pt x="25" y="100"/>
                  </a:lnTo>
                  <a:lnTo>
                    <a:pt x="24" y="102"/>
                  </a:lnTo>
                  <a:lnTo>
                    <a:pt x="25" y="102"/>
                  </a:lnTo>
                  <a:lnTo>
                    <a:pt x="25" y="102"/>
                  </a:lnTo>
                  <a:lnTo>
                    <a:pt x="25" y="102"/>
                  </a:lnTo>
                  <a:lnTo>
                    <a:pt x="27" y="102"/>
                  </a:lnTo>
                  <a:lnTo>
                    <a:pt x="31" y="100"/>
                  </a:lnTo>
                  <a:lnTo>
                    <a:pt x="39" y="97"/>
                  </a:lnTo>
                  <a:lnTo>
                    <a:pt x="48" y="95"/>
                  </a:lnTo>
                  <a:lnTo>
                    <a:pt x="61" y="92"/>
                  </a:lnTo>
                  <a:lnTo>
                    <a:pt x="76" y="90"/>
                  </a:lnTo>
                  <a:lnTo>
                    <a:pt x="93" y="87"/>
                  </a:lnTo>
                  <a:lnTo>
                    <a:pt x="114" y="85"/>
                  </a:lnTo>
                  <a:lnTo>
                    <a:pt x="136" y="83"/>
                  </a:lnTo>
                  <a:lnTo>
                    <a:pt x="153" y="81"/>
                  </a:lnTo>
                  <a:lnTo>
                    <a:pt x="166" y="81"/>
                  </a:lnTo>
                  <a:lnTo>
                    <a:pt x="178" y="81"/>
                  </a:lnTo>
                  <a:lnTo>
                    <a:pt x="183" y="81"/>
                  </a:lnTo>
                  <a:lnTo>
                    <a:pt x="188" y="83"/>
                  </a:lnTo>
                  <a:lnTo>
                    <a:pt x="190" y="83"/>
                  </a:lnTo>
                  <a:lnTo>
                    <a:pt x="193" y="85"/>
                  </a:lnTo>
                  <a:lnTo>
                    <a:pt x="197" y="85"/>
                  </a:lnTo>
                  <a:lnTo>
                    <a:pt x="198" y="87"/>
                  </a:lnTo>
                  <a:lnTo>
                    <a:pt x="198" y="88"/>
                  </a:lnTo>
                  <a:lnTo>
                    <a:pt x="200" y="90"/>
                  </a:lnTo>
                  <a:lnTo>
                    <a:pt x="200" y="95"/>
                  </a:lnTo>
                  <a:lnTo>
                    <a:pt x="200" y="98"/>
                  </a:lnTo>
                  <a:lnTo>
                    <a:pt x="200" y="102"/>
                  </a:lnTo>
                  <a:lnTo>
                    <a:pt x="198" y="104"/>
                  </a:lnTo>
                  <a:lnTo>
                    <a:pt x="197" y="107"/>
                  </a:lnTo>
                  <a:lnTo>
                    <a:pt x="193" y="109"/>
                  </a:lnTo>
                  <a:lnTo>
                    <a:pt x="190" y="110"/>
                  </a:lnTo>
                  <a:lnTo>
                    <a:pt x="185" y="112"/>
                  </a:lnTo>
                  <a:lnTo>
                    <a:pt x="183" y="114"/>
                  </a:lnTo>
                  <a:lnTo>
                    <a:pt x="178" y="114"/>
                  </a:lnTo>
                  <a:lnTo>
                    <a:pt x="173" y="114"/>
                  </a:lnTo>
                  <a:lnTo>
                    <a:pt x="168" y="114"/>
                  </a:lnTo>
                  <a:lnTo>
                    <a:pt x="156" y="115"/>
                  </a:lnTo>
                  <a:lnTo>
                    <a:pt x="141" y="115"/>
                  </a:lnTo>
                  <a:lnTo>
                    <a:pt x="126" y="115"/>
                  </a:lnTo>
                  <a:lnTo>
                    <a:pt x="110" y="117"/>
                  </a:lnTo>
                  <a:lnTo>
                    <a:pt x="102" y="117"/>
                  </a:lnTo>
                  <a:lnTo>
                    <a:pt x="95" y="119"/>
                  </a:lnTo>
                  <a:lnTo>
                    <a:pt x="88" y="120"/>
                  </a:lnTo>
                  <a:lnTo>
                    <a:pt x="81" y="120"/>
                  </a:lnTo>
                  <a:lnTo>
                    <a:pt x="61" y="126"/>
                  </a:lnTo>
                  <a:lnTo>
                    <a:pt x="46" y="129"/>
                  </a:lnTo>
                  <a:lnTo>
                    <a:pt x="41" y="131"/>
                  </a:lnTo>
                  <a:lnTo>
                    <a:pt x="36" y="132"/>
                  </a:lnTo>
                  <a:lnTo>
                    <a:pt x="32" y="134"/>
                  </a:lnTo>
                  <a:lnTo>
                    <a:pt x="31" y="136"/>
                  </a:lnTo>
                  <a:lnTo>
                    <a:pt x="29" y="137"/>
                  </a:lnTo>
                  <a:lnTo>
                    <a:pt x="27" y="139"/>
                  </a:lnTo>
                  <a:lnTo>
                    <a:pt x="27" y="139"/>
                  </a:lnTo>
                  <a:lnTo>
                    <a:pt x="27" y="141"/>
                  </a:lnTo>
                  <a:lnTo>
                    <a:pt x="27" y="143"/>
                  </a:lnTo>
                  <a:lnTo>
                    <a:pt x="27" y="143"/>
                  </a:lnTo>
                  <a:lnTo>
                    <a:pt x="31" y="143"/>
                  </a:lnTo>
                  <a:lnTo>
                    <a:pt x="42" y="139"/>
                  </a:lnTo>
                  <a:lnTo>
                    <a:pt x="59" y="136"/>
                  </a:lnTo>
                  <a:lnTo>
                    <a:pt x="80" y="132"/>
                  </a:lnTo>
                  <a:lnTo>
                    <a:pt x="95" y="131"/>
                  </a:lnTo>
                  <a:lnTo>
                    <a:pt x="112" y="127"/>
                  </a:lnTo>
                  <a:lnTo>
                    <a:pt x="129" y="126"/>
                  </a:lnTo>
                  <a:lnTo>
                    <a:pt x="144" y="124"/>
                  </a:lnTo>
                  <a:lnTo>
                    <a:pt x="159" y="124"/>
                  </a:lnTo>
                  <a:lnTo>
                    <a:pt x="171" y="122"/>
                  </a:lnTo>
                  <a:lnTo>
                    <a:pt x="180" y="122"/>
                  </a:lnTo>
                  <a:lnTo>
                    <a:pt x="185" y="122"/>
                  </a:lnTo>
                  <a:lnTo>
                    <a:pt x="188" y="124"/>
                  </a:lnTo>
                  <a:lnTo>
                    <a:pt x="192" y="124"/>
                  </a:lnTo>
                  <a:lnTo>
                    <a:pt x="193" y="126"/>
                  </a:lnTo>
                  <a:lnTo>
                    <a:pt x="195" y="127"/>
                  </a:lnTo>
                  <a:lnTo>
                    <a:pt x="197" y="129"/>
                  </a:lnTo>
                  <a:lnTo>
                    <a:pt x="197" y="131"/>
                  </a:lnTo>
                  <a:lnTo>
                    <a:pt x="197" y="132"/>
                  </a:lnTo>
                  <a:lnTo>
                    <a:pt x="198" y="136"/>
                  </a:lnTo>
                  <a:lnTo>
                    <a:pt x="197" y="137"/>
                  </a:lnTo>
                  <a:lnTo>
                    <a:pt x="197" y="139"/>
                  </a:lnTo>
                  <a:lnTo>
                    <a:pt x="195" y="143"/>
                  </a:lnTo>
                  <a:lnTo>
                    <a:pt x="195" y="144"/>
                  </a:lnTo>
                  <a:lnTo>
                    <a:pt x="193" y="146"/>
                  </a:lnTo>
                  <a:lnTo>
                    <a:pt x="192" y="148"/>
                  </a:lnTo>
                  <a:lnTo>
                    <a:pt x="190" y="151"/>
                  </a:lnTo>
                  <a:lnTo>
                    <a:pt x="187" y="153"/>
                  </a:lnTo>
                  <a:lnTo>
                    <a:pt x="185" y="153"/>
                  </a:lnTo>
                  <a:lnTo>
                    <a:pt x="183" y="154"/>
                  </a:lnTo>
                  <a:lnTo>
                    <a:pt x="178" y="154"/>
                  </a:lnTo>
                  <a:lnTo>
                    <a:pt x="175" y="154"/>
                  </a:lnTo>
                  <a:lnTo>
                    <a:pt x="163" y="156"/>
                  </a:lnTo>
                  <a:lnTo>
                    <a:pt x="149" y="158"/>
                  </a:lnTo>
                  <a:lnTo>
                    <a:pt x="136" y="160"/>
                  </a:lnTo>
                  <a:lnTo>
                    <a:pt x="119" y="161"/>
                  </a:lnTo>
                  <a:lnTo>
                    <a:pt x="103" y="163"/>
                  </a:lnTo>
                  <a:lnTo>
                    <a:pt x="87" y="165"/>
                  </a:lnTo>
                  <a:lnTo>
                    <a:pt x="76" y="166"/>
                  </a:lnTo>
                  <a:lnTo>
                    <a:pt x="66" y="168"/>
                  </a:lnTo>
                  <a:lnTo>
                    <a:pt x="58" y="170"/>
                  </a:lnTo>
                  <a:lnTo>
                    <a:pt x="49" y="171"/>
                  </a:lnTo>
                  <a:lnTo>
                    <a:pt x="41" y="173"/>
                  </a:lnTo>
                  <a:lnTo>
                    <a:pt x="36" y="175"/>
                  </a:lnTo>
                  <a:lnTo>
                    <a:pt x="32" y="175"/>
                  </a:lnTo>
                  <a:lnTo>
                    <a:pt x="31" y="176"/>
                  </a:lnTo>
                  <a:lnTo>
                    <a:pt x="27" y="178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5" y="183"/>
                  </a:lnTo>
                  <a:lnTo>
                    <a:pt x="25" y="183"/>
                  </a:lnTo>
                  <a:lnTo>
                    <a:pt x="25" y="185"/>
                  </a:lnTo>
                  <a:lnTo>
                    <a:pt x="27" y="185"/>
                  </a:lnTo>
                  <a:lnTo>
                    <a:pt x="27" y="187"/>
                  </a:lnTo>
                  <a:lnTo>
                    <a:pt x="29" y="187"/>
                  </a:lnTo>
                  <a:lnTo>
                    <a:pt x="31" y="187"/>
                  </a:lnTo>
                  <a:lnTo>
                    <a:pt x="36" y="188"/>
                  </a:lnTo>
                  <a:lnTo>
                    <a:pt x="41" y="188"/>
                  </a:lnTo>
                  <a:lnTo>
                    <a:pt x="49" y="190"/>
                  </a:lnTo>
                  <a:lnTo>
                    <a:pt x="56" y="192"/>
                  </a:lnTo>
                  <a:lnTo>
                    <a:pt x="61" y="192"/>
                  </a:lnTo>
                  <a:lnTo>
                    <a:pt x="64" y="193"/>
                  </a:lnTo>
                  <a:lnTo>
                    <a:pt x="68" y="193"/>
                  </a:lnTo>
                  <a:lnTo>
                    <a:pt x="71" y="195"/>
                  </a:lnTo>
                  <a:lnTo>
                    <a:pt x="75" y="197"/>
                  </a:lnTo>
                  <a:lnTo>
                    <a:pt x="78" y="200"/>
                  </a:lnTo>
                  <a:lnTo>
                    <a:pt x="81" y="202"/>
                  </a:lnTo>
                  <a:lnTo>
                    <a:pt x="83" y="205"/>
                  </a:lnTo>
                  <a:lnTo>
                    <a:pt x="85" y="207"/>
                  </a:lnTo>
                  <a:lnTo>
                    <a:pt x="87" y="212"/>
                  </a:lnTo>
                  <a:lnTo>
                    <a:pt x="88" y="216"/>
                  </a:lnTo>
                  <a:lnTo>
                    <a:pt x="88" y="221"/>
                  </a:lnTo>
                  <a:lnTo>
                    <a:pt x="88" y="229"/>
                  </a:lnTo>
                  <a:lnTo>
                    <a:pt x="88" y="234"/>
                  </a:lnTo>
                  <a:lnTo>
                    <a:pt x="87" y="238"/>
                  </a:lnTo>
                  <a:lnTo>
                    <a:pt x="87" y="241"/>
                  </a:lnTo>
                  <a:lnTo>
                    <a:pt x="85" y="241"/>
                  </a:lnTo>
                  <a:lnTo>
                    <a:pt x="83" y="243"/>
                  </a:lnTo>
                  <a:lnTo>
                    <a:pt x="83" y="243"/>
                  </a:lnTo>
                  <a:lnTo>
                    <a:pt x="83" y="243"/>
                  </a:lnTo>
                  <a:lnTo>
                    <a:pt x="71" y="243"/>
                  </a:lnTo>
                  <a:lnTo>
                    <a:pt x="71" y="241"/>
                  </a:lnTo>
                  <a:lnTo>
                    <a:pt x="73" y="238"/>
                  </a:lnTo>
                  <a:lnTo>
                    <a:pt x="73" y="234"/>
                  </a:lnTo>
                  <a:lnTo>
                    <a:pt x="73" y="229"/>
                  </a:lnTo>
                  <a:lnTo>
                    <a:pt x="73" y="226"/>
                  </a:lnTo>
                  <a:lnTo>
                    <a:pt x="73" y="222"/>
                  </a:lnTo>
                  <a:lnTo>
                    <a:pt x="71" y="219"/>
                  </a:lnTo>
                  <a:lnTo>
                    <a:pt x="71" y="217"/>
                  </a:lnTo>
                  <a:lnTo>
                    <a:pt x="70" y="214"/>
                  </a:lnTo>
                  <a:lnTo>
                    <a:pt x="66" y="210"/>
                  </a:lnTo>
                  <a:lnTo>
                    <a:pt x="64" y="209"/>
                  </a:lnTo>
                  <a:lnTo>
                    <a:pt x="61" y="207"/>
                  </a:lnTo>
                  <a:lnTo>
                    <a:pt x="58" y="204"/>
                  </a:lnTo>
                  <a:lnTo>
                    <a:pt x="54" y="202"/>
                  </a:lnTo>
                  <a:lnTo>
                    <a:pt x="51" y="202"/>
                  </a:lnTo>
                  <a:lnTo>
                    <a:pt x="46" y="200"/>
                  </a:lnTo>
                  <a:lnTo>
                    <a:pt x="39" y="199"/>
                  </a:lnTo>
                  <a:lnTo>
                    <a:pt x="31" y="197"/>
                  </a:lnTo>
                  <a:lnTo>
                    <a:pt x="27" y="197"/>
                  </a:lnTo>
                  <a:lnTo>
                    <a:pt x="24" y="197"/>
                  </a:lnTo>
                  <a:lnTo>
                    <a:pt x="20" y="195"/>
                  </a:lnTo>
                  <a:lnTo>
                    <a:pt x="17" y="193"/>
                  </a:lnTo>
                  <a:lnTo>
                    <a:pt x="14" y="192"/>
                  </a:lnTo>
                  <a:lnTo>
                    <a:pt x="10" y="190"/>
                  </a:lnTo>
                  <a:lnTo>
                    <a:pt x="9" y="187"/>
                  </a:lnTo>
                  <a:lnTo>
                    <a:pt x="5" y="183"/>
                  </a:lnTo>
                  <a:lnTo>
                    <a:pt x="3" y="180"/>
                  </a:lnTo>
                  <a:lnTo>
                    <a:pt x="2" y="176"/>
                  </a:lnTo>
                  <a:lnTo>
                    <a:pt x="0" y="173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5"/>
                  </a:lnTo>
                  <a:lnTo>
                    <a:pt x="2" y="161"/>
                  </a:lnTo>
                  <a:lnTo>
                    <a:pt x="3" y="160"/>
                  </a:lnTo>
                  <a:lnTo>
                    <a:pt x="7" y="154"/>
                  </a:lnTo>
                  <a:lnTo>
                    <a:pt x="10" y="151"/>
                  </a:lnTo>
                  <a:lnTo>
                    <a:pt x="12" y="149"/>
                  </a:lnTo>
                  <a:lnTo>
                    <a:pt x="14" y="148"/>
                  </a:lnTo>
                  <a:lnTo>
                    <a:pt x="12" y="148"/>
                  </a:lnTo>
                  <a:lnTo>
                    <a:pt x="7" y="144"/>
                  </a:lnTo>
                  <a:lnTo>
                    <a:pt x="5" y="141"/>
                  </a:lnTo>
                  <a:lnTo>
                    <a:pt x="2" y="137"/>
                  </a:lnTo>
                  <a:lnTo>
                    <a:pt x="2" y="136"/>
                  </a:lnTo>
                  <a:lnTo>
                    <a:pt x="0" y="134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2" y="119"/>
                  </a:lnTo>
                  <a:lnTo>
                    <a:pt x="5" y="114"/>
                  </a:lnTo>
                  <a:lnTo>
                    <a:pt x="7" y="112"/>
                  </a:lnTo>
                  <a:lnTo>
                    <a:pt x="12" y="107"/>
                  </a:lnTo>
                  <a:lnTo>
                    <a:pt x="14" y="105"/>
                  </a:lnTo>
                  <a:lnTo>
                    <a:pt x="10" y="104"/>
                  </a:lnTo>
                  <a:lnTo>
                    <a:pt x="7" y="98"/>
                  </a:lnTo>
                  <a:lnTo>
                    <a:pt x="5" y="97"/>
                  </a:lnTo>
                  <a:lnTo>
                    <a:pt x="5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88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9" y="70"/>
                  </a:lnTo>
                  <a:lnTo>
                    <a:pt x="10" y="68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solidFill>
              <a:srgbClr val="BEBC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1340530" y="5665896"/>
              <a:ext cx="90801" cy="7299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53"/>
                </a:cxn>
                <a:cxn ang="0">
                  <a:pos x="2" y="42"/>
                </a:cxn>
                <a:cxn ang="0">
                  <a:pos x="4" y="36"/>
                </a:cxn>
                <a:cxn ang="0">
                  <a:pos x="7" y="27"/>
                </a:cxn>
                <a:cxn ang="0">
                  <a:pos x="14" y="19"/>
                </a:cxn>
                <a:cxn ang="0">
                  <a:pos x="21" y="13"/>
                </a:cxn>
                <a:cxn ang="0">
                  <a:pos x="31" y="8"/>
                </a:cxn>
                <a:cxn ang="0">
                  <a:pos x="50" y="5"/>
                </a:cxn>
                <a:cxn ang="0">
                  <a:pos x="73" y="0"/>
                </a:cxn>
                <a:cxn ang="0">
                  <a:pos x="90" y="0"/>
                </a:cxn>
                <a:cxn ang="0">
                  <a:pos x="97" y="0"/>
                </a:cxn>
                <a:cxn ang="0">
                  <a:pos x="100" y="2"/>
                </a:cxn>
                <a:cxn ang="0">
                  <a:pos x="102" y="7"/>
                </a:cxn>
                <a:cxn ang="0">
                  <a:pos x="104" y="13"/>
                </a:cxn>
                <a:cxn ang="0">
                  <a:pos x="104" y="20"/>
                </a:cxn>
                <a:cxn ang="0">
                  <a:pos x="102" y="24"/>
                </a:cxn>
                <a:cxn ang="0">
                  <a:pos x="99" y="27"/>
                </a:cxn>
                <a:cxn ang="0">
                  <a:pos x="95" y="30"/>
                </a:cxn>
                <a:cxn ang="0">
                  <a:pos x="89" y="32"/>
                </a:cxn>
                <a:cxn ang="0">
                  <a:pos x="70" y="36"/>
                </a:cxn>
                <a:cxn ang="0">
                  <a:pos x="50" y="39"/>
                </a:cxn>
                <a:cxn ang="0">
                  <a:pos x="43" y="41"/>
                </a:cxn>
                <a:cxn ang="0">
                  <a:pos x="39" y="44"/>
                </a:cxn>
                <a:cxn ang="0">
                  <a:pos x="36" y="46"/>
                </a:cxn>
                <a:cxn ang="0">
                  <a:pos x="33" y="51"/>
                </a:cxn>
                <a:cxn ang="0">
                  <a:pos x="33" y="58"/>
                </a:cxn>
                <a:cxn ang="0">
                  <a:pos x="31" y="69"/>
                </a:cxn>
                <a:cxn ang="0">
                  <a:pos x="31" y="78"/>
                </a:cxn>
                <a:cxn ang="0">
                  <a:pos x="29" y="80"/>
                </a:cxn>
                <a:cxn ang="0">
                  <a:pos x="21" y="81"/>
                </a:cxn>
                <a:cxn ang="0">
                  <a:pos x="9" y="81"/>
                </a:cxn>
                <a:cxn ang="0">
                  <a:pos x="2" y="81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104" h="81">
                  <a:moveTo>
                    <a:pt x="0" y="80"/>
                  </a:moveTo>
                  <a:lnTo>
                    <a:pt x="0" y="73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7" y="27"/>
                  </a:lnTo>
                  <a:lnTo>
                    <a:pt x="10" y="22"/>
                  </a:lnTo>
                  <a:lnTo>
                    <a:pt x="14" y="19"/>
                  </a:lnTo>
                  <a:lnTo>
                    <a:pt x="17" y="15"/>
                  </a:lnTo>
                  <a:lnTo>
                    <a:pt x="21" y="13"/>
                  </a:lnTo>
                  <a:lnTo>
                    <a:pt x="26" y="10"/>
                  </a:lnTo>
                  <a:lnTo>
                    <a:pt x="31" y="8"/>
                  </a:lnTo>
                  <a:lnTo>
                    <a:pt x="38" y="7"/>
                  </a:lnTo>
                  <a:lnTo>
                    <a:pt x="50" y="5"/>
                  </a:lnTo>
                  <a:lnTo>
                    <a:pt x="65" y="2"/>
                  </a:lnTo>
                  <a:lnTo>
                    <a:pt x="73" y="0"/>
                  </a:lnTo>
                  <a:lnTo>
                    <a:pt x="82" y="0"/>
                  </a:lnTo>
                  <a:lnTo>
                    <a:pt x="90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9" y="2"/>
                  </a:lnTo>
                  <a:lnTo>
                    <a:pt x="100" y="2"/>
                  </a:lnTo>
                  <a:lnTo>
                    <a:pt x="100" y="3"/>
                  </a:lnTo>
                  <a:lnTo>
                    <a:pt x="102" y="7"/>
                  </a:lnTo>
                  <a:lnTo>
                    <a:pt x="104" y="10"/>
                  </a:lnTo>
                  <a:lnTo>
                    <a:pt x="104" y="13"/>
                  </a:lnTo>
                  <a:lnTo>
                    <a:pt x="104" y="19"/>
                  </a:lnTo>
                  <a:lnTo>
                    <a:pt x="104" y="20"/>
                  </a:lnTo>
                  <a:lnTo>
                    <a:pt x="102" y="22"/>
                  </a:lnTo>
                  <a:lnTo>
                    <a:pt x="102" y="24"/>
                  </a:lnTo>
                  <a:lnTo>
                    <a:pt x="100" y="25"/>
                  </a:lnTo>
                  <a:lnTo>
                    <a:pt x="99" y="27"/>
                  </a:lnTo>
                  <a:lnTo>
                    <a:pt x="97" y="29"/>
                  </a:lnTo>
                  <a:lnTo>
                    <a:pt x="95" y="30"/>
                  </a:lnTo>
                  <a:lnTo>
                    <a:pt x="94" y="32"/>
                  </a:lnTo>
                  <a:lnTo>
                    <a:pt x="89" y="32"/>
                  </a:lnTo>
                  <a:lnTo>
                    <a:pt x="83" y="34"/>
                  </a:lnTo>
                  <a:lnTo>
                    <a:pt x="70" y="36"/>
                  </a:lnTo>
                  <a:lnTo>
                    <a:pt x="53" y="37"/>
                  </a:lnTo>
                  <a:lnTo>
                    <a:pt x="50" y="39"/>
                  </a:lnTo>
                  <a:lnTo>
                    <a:pt x="46" y="39"/>
                  </a:lnTo>
                  <a:lnTo>
                    <a:pt x="43" y="41"/>
                  </a:lnTo>
                  <a:lnTo>
                    <a:pt x="41" y="42"/>
                  </a:lnTo>
                  <a:lnTo>
                    <a:pt x="39" y="44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4" y="47"/>
                  </a:lnTo>
                  <a:lnTo>
                    <a:pt x="33" y="51"/>
                  </a:lnTo>
                  <a:lnTo>
                    <a:pt x="33" y="54"/>
                  </a:lnTo>
                  <a:lnTo>
                    <a:pt x="33" y="58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5"/>
                  </a:lnTo>
                  <a:lnTo>
                    <a:pt x="31" y="78"/>
                  </a:lnTo>
                  <a:lnTo>
                    <a:pt x="31" y="80"/>
                  </a:lnTo>
                  <a:lnTo>
                    <a:pt x="29" y="80"/>
                  </a:lnTo>
                  <a:lnTo>
                    <a:pt x="26" y="80"/>
                  </a:lnTo>
                  <a:lnTo>
                    <a:pt x="21" y="81"/>
                  </a:lnTo>
                  <a:lnTo>
                    <a:pt x="14" y="81"/>
                  </a:lnTo>
                  <a:lnTo>
                    <a:pt x="9" y="81"/>
                  </a:lnTo>
                  <a:lnTo>
                    <a:pt x="4" y="81"/>
                  </a:lnTo>
                  <a:lnTo>
                    <a:pt x="2" y="81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BEBC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1262192" y="5523464"/>
              <a:ext cx="112166" cy="51632"/>
            </a:xfrm>
            <a:custGeom>
              <a:avLst/>
              <a:gdLst/>
              <a:ahLst/>
              <a:cxnLst>
                <a:cxn ang="0">
                  <a:pos x="2" y="56"/>
                </a:cxn>
                <a:cxn ang="0">
                  <a:pos x="2" y="54"/>
                </a:cxn>
                <a:cxn ang="0">
                  <a:pos x="0" y="51"/>
                </a:cxn>
                <a:cxn ang="0">
                  <a:pos x="0" y="47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2" y="34"/>
                </a:cxn>
                <a:cxn ang="0">
                  <a:pos x="3" y="32"/>
                </a:cxn>
                <a:cxn ang="0">
                  <a:pos x="5" y="30"/>
                </a:cxn>
                <a:cxn ang="0">
                  <a:pos x="7" y="29"/>
                </a:cxn>
                <a:cxn ang="0">
                  <a:pos x="8" y="25"/>
                </a:cxn>
                <a:cxn ang="0">
                  <a:pos x="10" y="23"/>
                </a:cxn>
                <a:cxn ang="0">
                  <a:pos x="13" y="20"/>
                </a:cxn>
                <a:cxn ang="0">
                  <a:pos x="17" y="18"/>
                </a:cxn>
                <a:cxn ang="0">
                  <a:pos x="20" y="17"/>
                </a:cxn>
                <a:cxn ang="0">
                  <a:pos x="27" y="13"/>
                </a:cxn>
                <a:cxn ang="0">
                  <a:pos x="35" y="10"/>
                </a:cxn>
                <a:cxn ang="0">
                  <a:pos x="46" y="8"/>
                </a:cxn>
                <a:cxn ang="0">
                  <a:pos x="56" y="5"/>
                </a:cxn>
                <a:cxn ang="0">
                  <a:pos x="66" y="3"/>
                </a:cxn>
                <a:cxn ang="0">
                  <a:pos x="76" y="1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2" y="1"/>
                </a:cxn>
                <a:cxn ang="0">
                  <a:pos x="115" y="1"/>
                </a:cxn>
                <a:cxn ang="0">
                  <a:pos x="119" y="3"/>
                </a:cxn>
                <a:cxn ang="0">
                  <a:pos x="120" y="5"/>
                </a:cxn>
                <a:cxn ang="0">
                  <a:pos x="122" y="6"/>
                </a:cxn>
                <a:cxn ang="0">
                  <a:pos x="124" y="8"/>
                </a:cxn>
                <a:cxn ang="0">
                  <a:pos x="124" y="10"/>
                </a:cxn>
                <a:cxn ang="0">
                  <a:pos x="125" y="12"/>
                </a:cxn>
                <a:cxn ang="0">
                  <a:pos x="125" y="13"/>
                </a:cxn>
                <a:cxn ang="0">
                  <a:pos x="124" y="15"/>
                </a:cxn>
                <a:cxn ang="0">
                  <a:pos x="124" y="18"/>
                </a:cxn>
                <a:cxn ang="0">
                  <a:pos x="122" y="18"/>
                </a:cxn>
                <a:cxn ang="0">
                  <a:pos x="122" y="20"/>
                </a:cxn>
                <a:cxn ang="0">
                  <a:pos x="120" y="22"/>
                </a:cxn>
                <a:cxn ang="0">
                  <a:pos x="117" y="23"/>
                </a:cxn>
                <a:cxn ang="0">
                  <a:pos x="115" y="23"/>
                </a:cxn>
                <a:cxn ang="0">
                  <a:pos x="110" y="25"/>
                </a:cxn>
                <a:cxn ang="0">
                  <a:pos x="103" y="27"/>
                </a:cxn>
                <a:cxn ang="0">
                  <a:pos x="96" y="29"/>
                </a:cxn>
                <a:cxn ang="0">
                  <a:pos x="88" y="29"/>
                </a:cxn>
                <a:cxn ang="0">
                  <a:pos x="80" y="30"/>
                </a:cxn>
                <a:cxn ang="0">
                  <a:pos x="71" y="32"/>
                </a:cxn>
                <a:cxn ang="0">
                  <a:pos x="61" y="35"/>
                </a:cxn>
                <a:cxn ang="0">
                  <a:pos x="51" y="37"/>
                </a:cxn>
                <a:cxn ang="0">
                  <a:pos x="42" y="40"/>
                </a:cxn>
                <a:cxn ang="0">
                  <a:pos x="35" y="42"/>
                </a:cxn>
                <a:cxn ang="0">
                  <a:pos x="29" y="46"/>
                </a:cxn>
                <a:cxn ang="0">
                  <a:pos x="25" y="47"/>
                </a:cxn>
                <a:cxn ang="0">
                  <a:pos x="18" y="51"/>
                </a:cxn>
                <a:cxn ang="0">
                  <a:pos x="12" y="56"/>
                </a:cxn>
                <a:cxn ang="0">
                  <a:pos x="8" y="57"/>
                </a:cxn>
                <a:cxn ang="0">
                  <a:pos x="7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3" y="57"/>
                </a:cxn>
                <a:cxn ang="0">
                  <a:pos x="2" y="56"/>
                </a:cxn>
                <a:cxn ang="0">
                  <a:pos x="2" y="56"/>
                </a:cxn>
              </a:cxnLst>
              <a:rect l="0" t="0" r="r" b="b"/>
              <a:pathLst>
                <a:path w="125" h="57">
                  <a:moveTo>
                    <a:pt x="2" y="56"/>
                  </a:moveTo>
                  <a:lnTo>
                    <a:pt x="2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5" y="30"/>
                  </a:lnTo>
                  <a:lnTo>
                    <a:pt x="7" y="29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3" y="20"/>
                  </a:lnTo>
                  <a:lnTo>
                    <a:pt x="17" y="18"/>
                  </a:lnTo>
                  <a:lnTo>
                    <a:pt x="20" y="17"/>
                  </a:lnTo>
                  <a:lnTo>
                    <a:pt x="27" y="13"/>
                  </a:lnTo>
                  <a:lnTo>
                    <a:pt x="35" y="10"/>
                  </a:lnTo>
                  <a:lnTo>
                    <a:pt x="46" y="8"/>
                  </a:lnTo>
                  <a:lnTo>
                    <a:pt x="56" y="5"/>
                  </a:lnTo>
                  <a:lnTo>
                    <a:pt x="66" y="3"/>
                  </a:lnTo>
                  <a:lnTo>
                    <a:pt x="76" y="1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9" y="3"/>
                  </a:lnTo>
                  <a:lnTo>
                    <a:pt x="120" y="5"/>
                  </a:lnTo>
                  <a:lnTo>
                    <a:pt x="122" y="6"/>
                  </a:lnTo>
                  <a:lnTo>
                    <a:pt x="124" y="8"/>
                  </a:lnTo>
                  <a:lnTo>
                    <a:pt x="124" y="10"/>
                  </a:lnTo>
                  <a:lnTo>
                    <a:pt x="125" y="12"/>
                  </a:lnTo>
                  <a:lnTo>
                    <a:pt x="125" y="13"/>
                  </a:lnTo>
                  <a:lnTo>
                    <a:pt x="124" y="15"/>
                  </a:lnTo>
                  <a:lnTo>
                    <a:pt x="124" y="18"/>
                  </a:lnTo>
                  <a:lnTo>
                    <a:pt x="122" y="18"/>
                  </a:lnTo>
                  <a:lnTo>
                    <a:pt x="122" y="20"/>
                  </a:lnTo>
                  <a:lnTo>
                    <a:pt x="120" y="22"/>
                  </a:lnTo>
                  <a:lnTo>
                    <a:pt x="117" y="23"/>
                  </a:lnTo>
                  <a:lnTo>
                    <a:pt x="115" y="23"/>
                  </a:lnTo>
                  <a:lnTo>
                    <a:pt x="110" y="25"/>
                  </a:lnTo>
                  <a:lnTo>
                    <a:pt x="103" y="27"/>
                  </a:lnTo>
                  <a:lnTo>
                    <a:pt x="96" y="29"/>
                  </a:lnTo>
                  <a:lnTo>
                    <a:pt x="88" y="29"/>
                  </a:lnTo>
                  <a:lnTo>
                    <a:pt x="80" y="30"/>
                  </a:lnTo>
                  <a:lnTo>
                    <a:pt x="71" y="32"/>
                  </a:lnTo>
                  <a:lnTo>
                    <a:pt x="61" y="35"/>
                  </a:lnTo>
                  <a:lnTo>
                    <a:pt x="51" y="37"/>
                  </a:lnTo>
                  <a:lnTo>
                    <a:pt x="42" y="40"/>
                  </a:lnTo>
                  <a:lnTo>
                    <a:pt x="35" y="42"/>
                  </a:lnTo>
                  <a:lnTo>
                    <a:pt x="29" y="46"/>
                  </a:lnTo>
                  <a:lnTo>
                    <a:pt x="25" y="47"/>
                  </a:lnTo>
                  <a:lnTo>
                    <a:pt x="18" y="51"/>
                  </a:lnTo>
                  <a:lnTo>
                    <a:pt x="12" y="56"/>
                  </a:lnTo>
                  <a:lnTo>
                    <a:pt x="8" y="57"/>
                  </a:lnTo>
                  <a:lnTo>
                    <a:pt x="7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2" y="56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1262192" y="5559072"/>
              <a:ext cx="169139" cy="51632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0" y="48"/>
                </a:cxn>
                <a:cxn ang="0">
                  <a:pos x="0" y="41"/>
                </a:cxn>
                <a:cxn ang="0">
                  <a:pos x="5" y="33"/>
                </a:cxn>
                <a:cxn ang="0">
                  <a:pos x="10" y="26"/>
                </a:cxn>
                <a:cxn ang="0">
                  <a:pos x="17" y="21"/>
                </a:cxn>
                <a:cxn ang="0">
                  <a:pos x="27" y="17"/>
                </a:cxn>
                <a:cxn ang="0">
                  <a:pos x="46" y="12"/>
                </a:cxn>
                <a:cxn ang="0">
                  <a:pos x="65" y="9"/>
                </a:cxn>
                <a:cxn ang="0">
                  <a:pos x="82" y="6"/>
                </a:cxn>
                <a:cxn ang="0">
                  <a:pos x="98" y="4"/>
                </a:cxn>
                <a:cxn ang="0">
                  <a:pos x="121" y="0"/>
                </a:cxn>
                <a:cxn ang="0">
                  <a:pos x="144" y="0"/>
                </a:cxn>
                <a:cxn ang="0">
                  <a:pos x="161" y="0"/>
                </a:cxn>
                <a:cxn ang="0">
                  <a:pos x="175" y="0"/>
                </a:cxn>
                <a:cxn ang="0">
                  <a:pos x="183" y="2"/>
                </a:cxn>
                <a:cxn ang="0">
                  <a:pos x="188" y="4"/>
                </a:cxn>
                <a:cxn ang="0">
                  <a:pos x="190" y="6"/>
                </a:cxn>
                <a:cxn ang="0">
                  <a:pos x="192" y="9"/>
                </a:cxn>
                <a:cxn ang="0">
                  <a:pos x="192" y="14"/>
                </a:cxn>
                <a:cxn ang="0">
                  <a:pos x="190" y="17"/>
                </a:cxn>
                <a:cxn ang="0">
                  <a:pos x="187" y="21"/>
                </a:cxn>
                <a:cxn ang="0">
                  <a:pos x="183" y="22"/>
                </a:cxn>
                <a:cxn ang="0">
                  <a:pos x="178" y="24"/>
                </a:cxn>
                <a:cxn ang="0">
                  <a:pos x="163" y="26"/>
                </a:cxn>
                <a:cxn ang="0">
                  <a:pos x="139" y="29"/>
                </a:cxn>
                <a:cxn ang="0">
                  <a:pos x="114" y="31"/>
                </a:cxn>
                <a:cxn ang="0">
                  <a:pos x="93" y="31"/>
                </a:cxn>
                <a:cxn ang="0">
                  <a:pos x="78" y="33"/>
                </a:cxn>
                <a:cxn ang="0">
                  <a:pos x="59" y="38"/>
                </a:cxn>
                <a:cxn ang="0">
                  <a:pos x="43" y="41"/>
                </a:cxn>
                <a:cxn ang="0">
                  <a:pos x="29" y="46"/>
                </a:cxn>
                <a:cxn ang="0">
                  <a:pos x="19" y="53"/>
                </a:cxn>
                <a:cxn ang="0">
                  <a:pos x="10" y="58"/>
                </a:cxn>
                <a:cxn ang="0">
                  <a:pos x="7" y="58"/>
                </a:cxn>
                <a:cxn ang="0">
                  <a:pos x="4" y="56"/>
                </a:cxn>
                <a:cxn ang="0">
                  <a:pos x="4" y="56"/>
                </a:cxn>
              </a:cxnLst>
              <a:rect l="0" t="0" r="r" b="b"/>
              <a:pathLst>
                <a:path w="192" h="58">
                  <a:moveTo>
                    <a:pt x="4" y="56"/>
                  </a:moveTo>
                  <a:lnTo>
                    <a:pt x="2" y="53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2" y="36"/>
                  </a:lnTo>
                  <a:lnTo>
                    <a:pt x="5" y="33"/>
                  </a:lnTo>
                  <a:lnTo>
                    <a:pt x="9" y="28"/>
                  </a:lnTo>
                  <a:lnTo>
                    <a:pt x="10" y="26"/>
                  </a:lnTo>
                  <a:lnTo>
                    <a:pt x="14" y="24"/>
                  </a:lnTo>
                  <a:lnTo>
                    <a:pt x="17" y="21"/>
                  </a:lnTo>
                  <a:lnTo>
                    <a:pt x="20" y="19"/>
                  </a:lnTo>
                  <a:lnTo>
                    <a:pt x="27" y="17"/>
                  </a:lnTo>
                  <a:lnTo>
                    <a:pt x="36" y="14"/>
                  </a:lnTo>
                  <a:lnTo>
                    <a:pt x="46" y="12"/>
                  </a:lnTo>
                  <a:lnTo>
                    <a:pt x="54" y="9"/>
                  </a:lnTo>
                  <a:lnTo>
                    <a:pt x="65" y="9"/>
                  </a:lnTo>
                  <a:lnTo>
                    <a:pt x="75" y="7"/>
                  </a:lnTo>
                  <a:lnTo>
                    <a:pt x="82" y="6"/>
                  </a:lnTo>
                  <a:lnTo>
                    <a:pt x="88" y="4"/>
                  </a:lnTo>
                  <a:lnTo>
                    <a:pt x="98" y="4"/>
                  </a:lnTo>
                  <a:lnTo>
                    <a:pt x="109" y="2"/>
                  </a:lnTo>
                  <a:lnTo>
                    <a:pt x="121" y="0"/>
                  </a:lnTo>
                  <a:lnTo>
                    <a:pt x="132" y="0"/>
                  </a:lnTo>
                  <a:lnTo>
                    <a:pt x="144" y="0"/>
                  </a:lnTo>
                  <a:lnTo>
                    <a:pt x="154" y="0"/>
                  </a:lnTo>
                  <a:lnTo>
                    <a:pt x="161" y="0"/>
                  </a:lnTo>
                  <a:lnTo>
                    <a:pt x="168" y="0"/>
                  </a:lnTo>
                  <a:lnTo>
                    <a:pt x="175" y="0"/>
                  </a:lnTo>
                  <a:lnTo>
                    <a:pt x="180" y="2"/>
                  </a:lnTo>
                  <a:lnTo>
                    <a:pt x="183" y="2"/>
                  </a:lnTo>
                  <a:lnTo>
                    <a:pt x="187" y="4"/>
                  </a:lnTo>
                  <a:lnTo>
                    <a:pt x="188" y="4"/>
                  </a:lnTo>
                  <a:lnTo>
                    <a:pt x="188" y="6"/>
                  </a:lnTo>
                  <a:lnTo>
                    <a:pt x="190" y="6"/>
                  </a:lnTo>
                  <a:lnTo>
                    <a:pt x="190" y="7"/>
                  </a:lnTo>
                  <a:lnTo>
                    <a:pt x="192" y="9"/>
                  </a:lnTo>
                  <a:lnTo>
                    <a:pt x="192" y="11"/>
                  </a:lnTo>
                  <a:lnTo>
                    <a:pt x="192" y="14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88" y="19"/>
                  </a:lnTo>
                  <a:lnTo>
                    <a:pt x="187" y="21"/>
                  </a:lnTo>
                  <a:lnTo>
                    <a:pt x="185" y="22"/>
                  </a:lnTo>
                  <a:lnTo>
                    <a:pt x="183" y="22"/>
                  </a:lnTo>
                  <a:lnTo>
                    <a:pt x="180" y="24"/>
                  </a:lnTo>
                  <a:lnTo>
                    <a:pt x="178" y="24"/>
                  </a:lnTo>
                  <a:lnTo>
                    <a:pt x="175" y="26"/>
                  </a:lnTo>
                  <a:lnTo>
                    <a:pt x="163" y="26"/>
                  </a:lnTo>
                  <a:lnTo>
                    <a:pt x="151" y="28"/>
                  </a:lnTo>
                  <a:lnTo>
                    <a:pt x="139" y="29"/>
                  </a:lnTo>
                  <a:lnTo>
                    <a:pt x="126" y="29"/>
                  </a:lnTo>
                  <a:lnTo>
                    <a:pt x="114" y="31"/>
                  </a:lnTo>
                  <a:lnTo>
                    <a:pt x="102" y="31"/>
                  </a:lnTo>
                  <a:lnTo>
                    <a:pt x="93" y="31"/>
                  </a:lnTo>
                  <a:lnTo>
                    <a:pt x="87" y="31"/>
                  </a:lnTo>
                  <a:lnTo>
                    <a:pt x="78" y="33"/>
                  </a:lnTo>
                  <a:lnTo>
                    <a:pt x="70" y="34"/>
                  </a:lnTo>
                  <a:lnTo>
                    <a:pt x="59" y="38"/>
                  </a:lnTo>
                  <a:lnTo>
                    <a:pt x="51" y="39"/>
                  </a:lnTo>
                  <a:lnTo>
                    <a:pt x="43" y="41"/>
                  </a:lnTo>
                  <a:lnTo>
                    <a:pt x="36" y="45"/>
                  </a:lnTo>
                  <a:lnTo>
                    <a:pt x="29" y="46"/>
                  </a:lnTo>
                  <a:lnTo>
                    <a:pt x="26" y="48"/>
                  </a:lnTo>
                  <a:lnTo>
                    <a:pt x="19" y="53"/>
                  </a:lnTo>
                  <a:lnTo>
                    <a:pt x="14" y="56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1263972" y="5525244"/>
              <a:ext cx="106824" cy="46290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5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3"/>
                </a:cxn>
                <a:cxn ang="0">
                  <a:pos x="5" y="29"/>
                </a:cxn>
                <a:cxn ang="0">
                  <a:pos x="8" y="24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5" y="19"/>
                </a:cxn>
                <a:cxn ang="0">
                  <a:pos x="18" y="17"/>
                </a:cxn>
                <a:cxn ang="0">
                  <a:pos x="27" y="14"/>
                </a:cxn>
                <a:cxn ang="0">
                  <a:pos x="33" y="11"/>
                </a:cxn>
                <a:cxn ang="0">
                  <a:pos x="44" y="9"/>
                </a:cxn>
                <a:cxn ang="0">
                  <a:pos x="52" y="5"/>
                </a:cxn>
                <a:cxn ang="0">
                  <a:pos x="62" y="4"/>
                </a:cxn>
                <a:cxn ang="0">
                  <a:pos x="72" y="2"/>
                </a:cxn>
                <a:cxn ang="0">
                  <a:pos x="81" y="0"/>
                </a:cxn>
                <a:cxn ang="0">
                  <a:pos x="89" y="0"/>
                </a:cxn>
                <a:cxn ang="0">
                  <a:pos x="98" y="0"/>
                </a:cxn>
                <a:cxn ang="0">
                  <a:pos x="105" y="0"/>
                </a:cxn>
                <a:cxn ang="0">
                  <a:pos x="106" y="0"/>
                </a:cxn>
                <a:cxn ang="0">
                  <a:pos x="110" y="2"/>
                </a:cxn>
                <a:cxn ang="0">
                  <a:pos x="113" y="2"/>
                </a:cxn>
                <a:cxn ang="0">
                  <a:pos x="115" y="4"/>
                </a:cxn>
                <a:cxn ang="0">
                  <a:pos x="117" y="5"/>
                </a:cxn>
                <a:cxn ang="0">
                  <a:pos x="117" y="7"/>
                </a:cxn>
                <a:cxn ang="0">
                  <a:pos x="118" y="9"/>
                </a:cxn>
                <a:cxn ang="0">
                  <a:pos x="118" y="11"/>
                </a:cxn>
                <a:cxn ang="0">
                  <a:pos x="118" y="12"/>
                </a:cxn>
                <a:cxn ang="0">
                  <a:pos x="118" y="14"/>
                </a:cxn>
                <a:cxn ang="0">
                  <a:pos x="118" y="16"/>
                </a:cxn>
                <a:cxn ang="0">
                  <a:pos x="117" y="17"/>
                </a:cxn>
                <a:cxn ang="0">
                  <a:pos x="115" y="17"/>
                </a:cxn>
                <a:cxn ang="0">
                  <a:pos x="115" y="19"/>
                </a:cxn>
                <a:cxn ang="0">
                  <a:pos x="111" y="21"/>
                </a:cxn>
                <a:cxn ang="0">
                  <a:pos x="110" y="21"/>
                </a:cxn>
                <a:cxn ang="0">
                  <a:pos x="105" y="22"/>
                </a:cxn>
                <a:cxn ang="0">
                  <a:pos x="100" y="24"/>
                </a:cxn>
                <a:cxn ang="0">
                  <a:pos x="93" y="26"/>
                </a:cxn>
                <a:cxn ang="0">
                  <a:pos x="84" y="28"/>
                </a:cxn>
                <a:cxn ang="0">
                  <a:pos x="76" y="28"/>
                </a:cxn>
                <a:cxn ang="0">
                  <a:pos x="67" y="29"/>
                </a:cxn>
                <a:cxn ang="0">
                  <a:pos x="57" y="33"/>
                </a:cxn>
                <a:cxn ang="0">
                  <a:pos x="49" y="34"/>
                </a:cxn>
                <a:cxn ang="0">
                  <a:pos x="40" y="38"/>
                </a:cxn>
                <a:cxn ang="0">
                  <a:pos x="33" y="39"/>
                </a:cxn>
                <a:cxn ang="0">
                  <a:pos x="28" y="41"/>
                </a:cxn>
                <a:cxn ang="0">
                  <a:pos x="23" y="43"/>
                </a:cxn>
                <a:cxn ang="0">
                  <a:pos x="18" y="48"/>
                </a:cxn>
                <a:cxn ang="0">
                  <a:pos x="11" y="51"/>
                </a:cxn>
                <a:cxn ang="0">
                  <a:pos x="8" y="53"/>
                </a:cxn>
                <a:cxn ang="0">
                  <a:pos x="6" y="53"/>
                </a:cxn>
                <a:cxn ang="0">
                  <a:pos x="5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1" y="51"/>
                </a:cxn>
                <a:cxn ang="0">
                  <a:pos x="1" y="51"/>
                </a:cxn>
              </a:cxnLst>
              <a:rect l="0" t="0" r="r" b="b"/>
              <a:pathLst>
                <a:path w="118" h="53">
                  <a:moveTo>
                    <a:pt x="1" y="51"/>
                  </a:moveTo>
                  <a:lnTo>
                    <a:pt x="1" y="50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1" y="33"/>
                  </a:lnTo>
                  <a:lnTo>
                    <a:pt x="5" y="29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27" y="14"/>
                  </a:lnTo>
                  <a:lnTo>
                    <a:pt x="33" y="11"/>
                  </a:lnTo>
                  <a:lnTo>
                    <a:pt x="44" y="9"/>
                  </a:lnTo>
                  <a:lnTo>
                    <a:pt x="52" y="5"/>
                  </a:lnTo>
                  <a:lnTo>
                    <a:pt x="62" y="4"/>
                  </a:lnTo>
                  <a:lnTo>
                    <a:pt x="72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10" y="2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7" y="5"/>
                  </a:lnTo>
                  <a:lnTo>
                    <a:pt x="117" y="7"/>
                  </a:lnTo>
                  <a:lnTo>
                    <a:pt x="118" y="9"/>
                  </a:lnTo>
                  <a:lnTo>
                    <a:pt x="118" y="11"/>
                  </a:lnTo>
                  <a:lnTo>
                    <a:pt x="118" y="12"/>
                  </a:lnTo>
                  <a:lnTo>
                    <a:pt x="118" y="14"/>
                  </a:lnTo>
                  <a:lnTo>
                    <a:pt x="118" y="16"/>
                  </a:lnTo>
                  <a:lnTo>
                    <a:pt x="117" y="17"/>
                  </a:lnTo>
                  <a:lnTo>
                    <a:pt x="115" y="17"/>
                  </a:lnTo>
                  <a:lnTo>
                    <a:pt x="115" y="19"/>
                  </a:lnTo>
                  <a:lnTo>
                    <a:pt x="111" y="21"/>
                  </a:lnTo>
                  <a:lnTo>
                    <a:pt x="110" y="21"/>
                  </a:lnTo>
                  <a:lnTo>
                    <a:pt x="105" y="22"/>
                  </a:lnTo>
                  <a:lnTo>
                    <a:pt x="100" y="24"/>
                  </a:lnTo>
                  <a:lnTo>
                    <a:pt x="93" y="26"/>
                  </a:lnTo>
                  <a:lnTo>
                    <a:pt x="84" y="28"/>
                  </a:lnTo>
                  <a:lnTo>
                    <a:pt x="76" y="28"/>
                  </a:lnTo>
                  <a:lnTo>
                    <a:pt x="67" y="29"/>
                  </a:lnTo>
                  <a:lnTo>
                    <a:pt x="57" y="33"/>
                  </a:lnTo>
                  <a:lnTo>
                    <a:pt x="49" y="34"/>
                  </a:lnTo>
                  <a:lnTo>
                    <a:pt x="40" y="38"/>
                  </a:lnTo>
                  <a:lnTo>
                    <a:pt x="33" y="39"/>
                  </a:lnTo>
                  <a:lnTo>
                    <a:pt x="28" y="41"/>
                  </a:lnTo>
                  <a:lnTo>
                    <a:pt x="23" y="43"/>
                  </a:lnTo>
                  <a:lnTo>
                    <a:pt x="18" y="48"/>
                  </a:lnTo>
                  <a:lnTo>
                    <a:pt x="11" y="51"/>
                  </a:lnTo>
                  <a:lnTo>
                    <a:pt x="8" y="53"/>
                  </a:lnTo>
                  <a:lnTo>
                    <a:pt x="6" y="53"/>
                  </a:lnTo>
                  <a:lnTo>
                    <a:pt x="5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1" y="51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1265753" y="5527025"/>
              <a:ext cx="101484" cy="40950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2" y="46"/>
                </a:cxn>
                <a:cxn ang="0">
                  <a:pos x="0" y="43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2" y="31"/>
                </a:cxn>
                <a:cxn ang="0">
                  <a:pos x="5" y="27"/>
                </a:cxn>
                <a:cxn ang="0">
                  <a:pos x="9" y="24"/>
                </a:cxn>
                <a:cxn ang="0">
                  <a:pos x="10" y="22"/>
                </a:cxn>
                <a:cxn ang="0">
                  <a:pos x="12" y="20"/>
                </a:cxn>
                <a:cxn ang="0">
                  <a:pos x="15" y="19"/>
                </a:cxn>
                <a:cxn ang="0">
                  <a:pos x="19" y="17"/>
                </a:cxn>
                <a:cxn ang="0">
                  <a:pos x="26" y="14"/>
                </a:cxn>
                <a:cxn ang="0">
                  <a:pos x="34" y="10"/>
                </a:cxn>
                <a:cxn ang="0">
                  <a:pos x="43" y="9"/>
                </a:cxn>
                <a:cxn ang="0">
                  <a:pos x="51" y="5"/>
                </a:cxn>
                <a:cxn ang="0">
                  <a:pos x="60" y="3"/>
                </a:cxn>
                <a:cxn ang="0">
                  <a:pos x="70" y="2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100" y="0"/>
                </a:cxn>
                <a:cxn ang="0">
                  <a:pos x="104" y="0"/>
                </a:cxn>
                <a:cxn ang="0">
                  <a:pos x="105" y="0"/>
                </a:cxn>
                <a:cxn ang="0">
                  <a:pos x="107" y="2"/>
                </a:cxn>
                <a:cxn ang="0">
                  <a:pos x="110" y="3"/>
                </a:cxn>
                <a:cxn ang="0">
                  <a:pos x="112" y="3"/>
                </a:cxn>
                <a:cxn ang="0">
                  <a:pos x="112" y="5"/>
                </a:cxn>
                <a:cxn ang="0">
                  <a:pos x="114" y="7"/>
                </a:cxn>
                <a:cxn ang="0">
                  <a:pos x="114" y="9"/>
                </a:cxn>
                <a:cxn ang="0">
                  <a:pos x="114" y="10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2" y="14"/>
                </a:cxn>
                <a:cxn ang="0">
                  <a:pos x="110" y="15"/>
                </a:cxn>
                <a:cxn ang="0">
                  <a:pos x="109" y="15"/>
                </a:cxn>
                <a:cxn ang="0">
                  <a:pos x="107" y="17"/>
                </a:cxn>
                <a:cxn ang="0">
                  <a:pos x="105" y="19"/>
                </a:cxn>
                <a:cxn ang="0">
                  <a:pos x="100" y="20"/>
                </a:cxn>
                <a:cxn ang="0">
                  <a:pos x="95" y="20"/>
                </a:cxn>
                <a:cxn ang="0">
                  <a:pos x="88" y="22"/>
                </a:cxn>
                <a:cxn ang="0">
                  <a:pos x="82" y="24"/>
                </a:cxn>
                <a:cxn ang="0">
                  <a:pos x="73" y="26"/>
                </a:cxn>
                <a:cxn ang="0">
                  <a:pos x="65" y="26"/>
                </a:cxn>
                <a:cxn ang="0">
                  <a:pos x="56" y="29"/>
                </a:cxn>
                <a:cxn ang="0">
                  <a:pos x="48" y="31"/>
                </a:cxn>
                <a:cxn ang="0">
                  <a:pos x="39" y="34"/>
                </a:cxn>
                <a:cxn ang="0">
                  <a:pos x="32" y="36"/>
                </a:cxn>
                <a:cxn ang="0">
                  <a:pos x="27" y="37"/>
                </a:cxn>
                <a:cxn ang="0">
                  <a:pos x="24" y="39"/>
                </a:cxn>
                <a:cxn ang="0">
                  <a:pos x="17" y="43"/>
                </a:cxn>
                <a:cxn ang="0">
                  <a:pos x="12" y="46"/>
                </a:cxn>
                <a:cxn ang="0">
                  <a:pos x="9" y="48"/>
                </a:cxn>
                <a:cxn ang="0">
                  <a:pos x="7" y="48"/>
                </a:cxn>
                <a:cxn ang="0">
                  <a:pos x="5" y="48"/>
                </a:cxn>
                <a:cxn ang="0">
                  <a:pos x="4" y="48"/>
                </a:cxn>
                <a:cxn ang="0">
                  <a:pos x="4" y="48"/>
                </a:cxn>
                <a:cxn ang="0">
                  <a:pos x="2" y="48"/>
                </a:cxn>
                <a:cxn ang="0">
                  <a:pos x="2" y="48"/>
                </a:cxn>
              </a:cxnLst>
              <a:rect l="0" t="0" r="r" b="b"/>
              <a:pathLst>
                <a:path w="114" h="48">
                  <a:moveTo>
                    <a:pt x="2" y="48"/>
                  </a:moveTo>
                  <a:lnTo>
                    <a:pt x="2" y="46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2" y="31"/>
                  </a:lnTo>
                  <a:lnTo>
                    <a:pt x="5" y="27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5" y="19"/>
                  </a:lnTo>
                  <a:lnTo>
                    <a:pt x="19" y="17"/>
                  </a:lnTo>
                  <a:lnTo>
                    <a:pt x="26" y="14"/>
                  </a:lnTo>
                  <a:lnTo>
                    <a:pt x="34" y="10"/>
                  </a:lnTo>
                  <a:lnTo>
                    <a:pt x="43" y="9"/>
                  </a:lnTo>
                  <a:lnTo>
                    <a:pt x="51" y="5"/>
                  </a:lnTo>
                  <a:lnTo>
                    <a:pt x="60" y="3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7" y="2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14" y="7"/>
                  </a:lnTo>
                  <a:lnTo>
                    <a:pt x="114" y="9"/>
                  </a:lnTo>
                  <a:lnTo>
                    <a:pt x="114" y="10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5"/>
                  </a:lnTo>
                  <a:lnTo>
                    <a:pt x="109" y="15"/>
                  </a:lnTo>
                  <a:lnTo>
                    <a:pt x="107" y="17"/>
                  </a:lnTo>
                  <a:lnTo>
                    <a:pt x="105" y="19"/>
                  </a:lnTo>
                  <a:lnTo>
                    <a:pt x="100" y="20"/>
                  </a:lnTo>
                  <a:lnTo>
                    <a:pt x="95" y="20"/>
                  </a:lnTo>
                  <a:lnTo>
                    <a:pt x="88" y="22"/>
                  </a:lnTo>
                  <a:lnTo>
                    <a:pt x="82" y="24"/>
                  </a:lnTo>
                  <a:lnTo>
                    <a:pt x="73" y="26"/>
                  </a:lnTo>
                  <a:lnTo>
                    <a:pt x="65" y="26"/>
                  </a:lnTo>
                  <a:lnTo>
                    <a:pt x="56" y="29"/>
                  </a:lnTo>
                  <a:lnTo>
                    <a:pt x="48" y="31"/>
                  </a:lnTo>
                  <a:lnTo>
                    <a:pt x="39" y="34"/>
                  </a:lnTo>
                  <a:lnTo>
                    <a:pt x="32" y="36"/>
                  </a:lnTo>
                  <a:lnTo>
                    <a:pt x="27" y="37"/>
                  </a:lnTo>
                  <a:lnTo>
                    <a:pt x="24" y="39"/>
                  </a:lnTo>
                  <a:lnTo>
                    <a:pt x="17" y="43"/>
                  </a:lnTo>
                  <a:lnTo>
                    <a:pt x="12" y="46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5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1267532" y="5527025"/>
              <a:ext cx="96142" cy="39169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2" y="41"/>
                </a:cxn>
                <a:cxn ang="0">
                  <a:pos x="0" y="39"/>
                </a:cxn>
                <a:cxn ang="0">
                  <a:pos x="0" y="35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2" y="29"/>
                </a:cxn>
                <a:cxn ang="0">
                  <a:pos x="5" y="25"/>
                </a:cxn>
                <a:cxn ang="0">
                  <a:pos x="7" y="22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5" y="17"/>
                </a:cxn>
                <a:cxn ang="0">
                  <a:pos x="17" y="15"/>
                </a:cxn>
                <a:cxn ang="0">
                  <a:pos x="24" y="13"/>
                </a:cxn>
                <a:cxn ang="0">
                  <a:pos x="32" y="10"/>
                </a:cxn>
                <a:cxn ang="0">
                  <a:pos x="39" y="8"/>
                </a:cxn>
                <a:cxn ang="0">
                  <a:pos x="49" y="5"/>
                </a:cxn>
                <a:cxn ang="0">
                  <a:pos x="58" y="3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81" y="0"/>
                </a:cxn>
                <a:cxn ang="0">
                  <a:pos x="88" y="0"/>
                </a:cxn>
                <a:cxn ang="0">
                  <a:pos x="95" y="0"/>
                </a:cxn>
                <a:cxn ang="0">
                  <a:pos x="98" y="0"/>
                </a:cxn>
                <a:cxn ang="0">
                  <a:pos x="100" y="0"/>
                </a:cxn>
                <a:cxn ang="0">
                  <a:pos x="102" y="0"/>
                </a:cxn>
                <a:cxn ang="0">
                  <a:pos x="103" y="1"/>
                </a:cxn>
                <a:cxn ang="0">
                  <a:pos x="105" y="1"/>
                </a:cxn>
                <a:cxn ang="0">
                  <a:pos x="107" y="3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7"/>
                </a:cxn>
                <a:cxn ang="0">
                  <a:pos x="108" y="8"/>
                </a:cxn>
                <a:cxn ang="0">
                  <a:pos x="107" y="10"/>
                </a:cxn>
                <a:cxn ang="0">
                  <a:pos x="107" y="12"/>
                </a:cxn>
                <a:cxn ang="0">
                  <a:pos x="103" y="13"/>
                </a:cxn>
                <a:cxn ang="0">
                  <a:pos x="100" y="15"/>
                </a:cxn>
                <a:cxn ang="0">
                  <a:pos x="95" y="17"/>
                </a:cxn>
                <a:cxn ang="0">
                  <a:pos x="90" y="17"/>
                </a:cxn>
                <a:cxn ang="0">
                  <a:pos x="85" y="18"/>
                </a:cxn>
                <a:cxn ang="0">
                  <a:pos x="76" y="20"/>
                </a:cxn>
                <a:cxn ang="0">
                  <a:pos x="69" y="22"/>
                </a:cxn>
                <a:cxn ang="0">
                  <a:pos x="61" y="24"/>
                </a:cxn>
                <a:cxn ang="0">
                  <a:pos x="52" y="25"/>
                </a:cxn>
                <a:cxn ang="0">
                  <a:pos x="46" y="27"/>
                </a:cxn>
                <a:cxn ang="0">
                  <a:pos x="37" y="29"/>
                </a:cxn>
                <a:cxn ang="0">
                  <a:pos x="30" y="32"/>
                </a:cxn>
                <a:cxn ang="0">
                  <a:pos x="25" y="34"/>
                </a:cxn>
                <a:cxn ang="0">
                  <a:pos x="22" y="35"/>
                </a:cxn>
                <a:cxn ang="0">
                  <a:pos x="17" y="39"/>
                </a:cxn>
                <a:cxn ang="0">
                  <a:pos x="10" y="41"/>
                </a:cxn>
                <a:cxn ang="0">
                  <a:pos x="8" y="42"/>
                </a:cxn>
                <a:cxn ang="0">
                  <a:pos x="7" y="44"/>
                </a:cxn>
                <a:cxn ang="0">
                  <a:pos x="5" y="44"/>
                </a:cxn>
                <a:cxn ang="0">
                  <a:pos x="3" y="44"/>
                </a:cxn>
                <a:cxn ang="0">
                  <a:pos x="3" y="42"/>
                </a:cxn>
                <a:cxn ang="0">
                  <a:pos x="2" y="42"/>
                </a:cxn>
                <a:cxn ang="0">
                  <a:pos x="2" y="42"/>
                </a:cxn>
              </a:cxnLst>
              <a:rect l="0" t="0" r="r" b="b"/>
              <a:pathLst>
                <a:path w="108" h="44">
                  <a:moveTo>
                    <a:pt x="2" y="42"/>
                  </a:moveTo>
                  <a:lnTo>
                    <a:pt x="2" y="41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9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24" y="13"/>
                  </a:lnTo>
                  <a:lnTo>
                    <a:pt x="32" y="10"/>
                  </a:lnTo>
                  <a:lnTo>
                    <a:pt x="39" y="8"/>
                  </a:lnTo>
                  <a:lnTo>
                    <a:pt x="49" y="5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81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1"/>
                  </a:lnTo>
                  <a:lnTo>
                    <a:pt x="105" y="1"/>
                  </a:lnTo>
                  <a:lnTo>
                    <a:pt x="107" y="3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7" y="12"/>
                  </a:lnTo>
                  <a:lnTo>
                    <a:pt x="103" y="13"/>
                  </a:lnTo>
                  <a:lnTo>
                    <a:pt x="100" y="15"/>
                  </a:lnTo>
                  <a:lnTo>
                    <a:pt x="95" y="17"/>
                  </a:lnTo>
                  <a:lnTo>
                    <a:pt x="90" y="17"/>
                  </a:lnTo>
                  <a:lnTo>
                    <a:pt x="85" y="18"/>
                  </a:lnTo>
                  <a:lnTo>
                    <a:pt x="76" y="20"/>
                  </a:lnTo>
                  <a:lnTo>
                    <a:pt x="69" y="22"/>
                  </a:lnTo>
                  <a:lnTo>
                    <a:pt x="61" y="24"/>
                  </a:lnTo>
                  <a:lnTo>
                    <a:pt x="52" y="25"/>
                  </a:lnTo>
                  <a:lnTo>
                    <a:pt x="46" y="27"/>
                  </a:lnTo>
                  <a:lnTo>
                    <a:pt x="37" y="29"/>
                  </a:lnTo>
                  <a:lnTo>
                    <a:pt x="30" y="32"/>
                  </a:lnTo>
                  <a:lnTo>
                    <a:pt x="25" y="34"/>
                  </a:lnTo>
                  <a:lnTo>
                    <a:pt x="22" y="35"/>
                  </a:lnTo>
                  <a:lnTo>
                    <a:pt x="17" y="39"/>
                  </a:lnTo>
                  <a:lnTo>
                    <a:pt x="10" y="41"/>
                  </a:lnTo>
                  <a:lnTo>
                    <a:pt x="8" y="42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1269313" y="5528805"/>
              <a:ext cx="90801" cy="35608"/>
            </a:xfrm>
            <a:custGeom>
              <a:avLst/>
              <a:gdLst/>
              <a:ahLst/>
              <a:cxnLst>
                <a:cxn ang="0">
                  <a:pos x="1" y="38"/>
                </a:cxn>
                <a:cxn ang="0">
                  <a:pos x="1" y="36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1" y="29"/>
                </a:cxn>
                <a:cxn ang="0">
                  <a:pos x="1" y="26"/>
                </a:cxn>
                <a:cxn ang="0">
                  <a:pos x="5" y="24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17" y="16"/>
                </a:cxn>
                <a:cxn ang="0">
                  <a:pos x="23" y="12"/>
                </a:cxn>
                <a:cxn ang="0">
                  <a:pos x="30" y="11"/>
                </a:cxn>
                <a:cxn ang="0">
                  <a:pos x="45" y="7"/>
                </a:cxn>
                <a:cxn ang="0">
                  <a:pos x="62" y="2"/>
                </a:cxn>
                <a:cxn ang="0">
                  <a:pos x="69" y="2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89" y="0"/>
                </a:cxn>
                <a:cxn ang="0">
                  <a:pos x="95" y="0"/>
                </a:cxn>
                <a:cxn ang="0">
                  <a:pos x="98" y="0"/>
                </a:cxn>
                <a:cxn ang="0">
                  <a:pos x="100" y="2"/>
                </a:cxn>
                <a:cxn ang="0">
                  <a:pos x="101" y="2"/>
                </a:cxn>
                <a:cxn ang="0">
                  <a:pos x="101" y="4"/>
                </a:cxn>
                <a:cxn ang="0">
                  <a:pos x="101" y="4"/>
                </a:cxn>
                <a:cxn ang="0">
                  <a:pos x="101" y="6"/>
                </a:cxn>
                <a:cxn ang="0">
                  <a:pos x="101" y="7"/>
                </a:cxn>
                <a:cxn ang="0">
                  <a:pos x="101" y="7"/>
                </a:cxn>
                <a:cxn ang="0">
                  <a:pos x="100" y="9"/>
                </a:cxn>
                <a:cxn ang="0">
                  <a:pos x="98" y="11"/>
                </a:cxn>
                <a:cxn ang="0">
                  <a:pos x="95" y="12"/>
                </a:cxn>
                <a:cxn ang="0">
                  <a:pos x="89" y="14"/>
                </a:cxn>
                <a:cxn ang="0">
                  <a:pos x="86" y="14"/>
                </a:cxn>
                <a:cxn ang="0">
                  <a:pos x="79" y="16"/>
                </a:cxn>
                <a:cxn ang="0">
                  <a:pos x="73" y="17"/>
                </a:cxn>
                <a:cxn ang="0">
                  <a:pos x="66" y="19"/>
                </a:cxn>
                <a:cxn ang="0">
                  <a:pos x="57" y="21"/>
                </a:cxn>
                <a:cxn ang="0">
                  <a:pos x="50" y="23"/>
                </a:cxn>
                <a:cxn ang="0">
                  <a:pos x="42" y="24"/>
                </a:cxn>
                <a:cxn ang="0">
                  <a:pos x="28" y="28"/>
                </a:cxn>
                <a:cxn ang="0">
                  <a:pos x="20" y="31"/>
                </a:cxn>
                <a:cxn ang="0">
                  <a:pos x="15" y="34"/>
                </a:cxn>
                <a:cxn ang="0">
                  <a:pos x="10" y="38"/>
                </a:cxn>
                <a:cxn ang="0">
                  <a:pos x="8" y="38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38"/>
                </a:cxn>
                <a:cxn ang="0">
                  <a:pos x="1" y="38"/>
                </a:cxn>
              </a:cxnLst>
              <a:rect l="0" t="0" r="r" b="b"/>
              <a:pathLst>
                <a:path w="101" h="40">
                  <a:moveTo>
                    <a:pt x="1" y="38"/>
                  </a:moveTo>
                  <a:lnTo>
                    <a:pt x="1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17" y="16"/>
                  </a:lnTo>
                  <a:lnTo>
                    <a:pt x="23" y="12"/>
                  </a:lnTo>
                  <a:lnTo>
                    <a:pt x="30" y="11"/>
                  </a:lnTo>
                  <a:lnTo>
                    <a:pt x="45" y="7"/>
                  </a:lnTo>
                  <a:lnTo>
                    <a:pt x="62" y="2"/>
                  </a:lnTo>
                  <a:lnTo>
                    <a:pt x="69" y="2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8" y="0"/>
                  </a:lnTo>
                  <a:lnTo>
                    <a:pt x="100" y="2"/>
                  </a:lnTo>
                  <a:lnTo>
                    <a:pt x="101" y="2"/>
                  </a:lnTo>
                  <a:lnTo>
                    <a:pt x="101" y="4"/>
                  </a:lnTo>
                  <a:lnTo>
                    <a:pt x="101" y="4"/>
                  </a:lnTo>
                  <a:lnTo>
                    <a:pt x="101" y="6"/>
                  </a:lnTo>
                  <a:lnTo>
                    <a:pt x="101" y="7"/>
                  </a:lnTo>
                  <a:lnTo>
                    <a:pt x="101" y="7"/>
                  </a:lnTo>
                  <a:lnTo>
                    <a:pt x="100" y="9"/>
                  </a:lnTo>
                  <a:lnTo>
                    <a:pt x="98" y="11"/>
                  </a:lnTo>
                  <a:lnTo>
                    <a:pt x="95" y="12"/>
                  </a:lnTo>
                  <a:lnTo>
                    <a:pt x="89" y="14"/>
                  </a:lnTo>
                  <a:lnTo>
                    <a:pt x="86" y="14"/>
                  </a:lnTo>
                  <a:lnTo>
                    <a:pt x="79" y="16"/>
                  </a:lnTo>
                  <a:lnTo>
                    <a:pt x="73" y="17"/>
                  </a:lnTo>
                  <a:lnTo>
                    <a:pt x="66" y="19"/>
                  </a:lnTo>
                  <a:lnTo>
                    <a:pt x="57" y="21"/>
                  </a:lnTo>
                  <a:lnTo>
                    <a:pt x="50" y="23"/>
                  </a:lnTo>
                  <a:lnTo>
                    <a:pt x="42" y="24"/>
                  </a:lnTo>
                  <a:lnTo>
                    <a:pt x="28" y="28"/>
                  </a:lnTo>
                  <a:lnTo>
                    <a:pt x="20" y="31"/>
                  </a:lnTo>
                  <a:lnTo>
                    <a:pt x="15" y="34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1262192" y="5560852"/>
              <a:ext cx="167358" cy="46290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0" y="44"/>
                </a:cxn>
                <a:cxn ang="0">
                  <a:pos x="2" y="37"/>
                </a:cxn>
                <a:cxn ang="0">
                  <a:pos x="5" y="31"/>
                </a:cxn>
                <a:cxn ang="0">
                  <a:pos x="10" y="24"/>
                </a:cxn>
                <a:cxn ang="0">
                  <a:pos x="15" y="20"/>
                </a:cxn>
                <a:cxn ang="0">
                  <a:pos x="27" y="15"/>
                </a:cxn>
                <a:cxn ang="0">
                  <a:pos x="44" y="12"/>
                </a:cxn>
                <a:cxn ang="0">
                  <a:pos x="63" y="7"/>
                </a:cxn>
                <a:cxn ang="0">
                  <a:pos x="78" y="5"/>
                </a:cxn>
                <a:cxn ang="0">
                  <a:pos x="96" y="4"/>
                </a:cxn>
                <a:cxn ang="0">
                  <a:pos x="117" y="2"/>
                </a:cxn>
                <a:cxn ang="0">
                  <a:pos x="141" y="0"/>
                </a:cxn>
                <a:cxn ang="0">
                  <a:pos x="159" y="0"/>
                </a:cxn>
                <a:cxn ang="0">
                  <a:pos x="169" y="0"/>
                </a:cxn>
                <a:cxn ang="0">
                  <a:pos x="180" y="2"/>
                </a:cxn>
                <a:cxn ang="0">
                  <a:pos x="183" y="4"/>
                </a:cxn>
                <a:cxn ang="0">
                  <a:pos x="186" y="7"/>
                </a:cxn>
                <a:cxn ang="0">
                  <a:pos x="186" y="12"/>
                </a:cxn>
                <a:cxn ang="0">
                  <a:pos x="185" y="15"/>
                </a:cxn>
                <a:cxn ang="0">
                  <a:pos x="181" y="17"/>
                </a:cxn>
                <a:cxn ang="0">
                  <a:pos x="178" y="20"/>
                </a:cxn>
                <a:cxn ang="0">
                  <a:pos x="173" y="20"/>
                </a:cxn>
                <a:cxn ang="0">
                  <a:pos x="159" y="22"/>
                </a:cxn>
                <a:cxn ang="0">
                  <a:pos x="136" y="26"/>
                </a:cxn>
                <a:cxn ang="0">
                  <a:pos x="110" y="27"/>
                </a:cxn>
                <a:cxn ang="0">
                  <a:pos x="91" y="29"/>
                </a:cxn>
                <a:cxn ang="0">
                  <a:pos x="76" y="29"/>
                </a:cxn>
                <a:cxn ang="0">
                  <a:pos x="57" y="34"/>
                </a:cxn>
                <a:cxn ang="0">
                  <a:pos x="42" y="37"/>
                </a:cxn>
                <a:cxn ang="0">
                  <a:pos x="29" y="43"/>
                </a:cxn>
                <a:cxn ang="0">
                  <a:pos x="18" y="48"/>
                </a:cxn>
                <a:cxn ang="0">
                  <a:pos x="10" y="53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3" y="51"/>
                </a:cxn>
              </a:cxnLst>
              <a:rect l="0" t="0" r="r" b="b"/>
              <a:pathLst>
                <a:path w="186" h="53">
                  <a:moveTo>
                    <a:pt x="3" y="51"/>
                  </a:moveTo>
                  <a:lnTo>
                    <a:pt x="2" y="49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4"/>
                  </a:lnTo>
                  <a:lnTo>
                    <a:pt x="5" y="31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3" y="22"/>
                  </a:lnTo>
                  <a:lnTo>
                    <a:pt x="15" y="20"/>
                  </a:lnTo>
                  <a:lnTo>
                    <a:pt x="18" y="19"/>
                  </a:lnTo>
                  <a:lnTo>
                    <a:pt x="27" y="15"/>
                  </a:lnTo>
                  <a:lnTo>
                    <a:pt x="34" y="14"/>
                  </a:lnTo>
                  <a:lnTo>
                    <a:pt x="44" y="12"/>
                  </a:lnTo>
                  <a:lnTo>
                    <a:pt x="52" y="9"/>
                  </a:lnTo>
                  <a:lnTo>
                    <a:pt x="63" y="7"/>
                  </a:lnTo>
                  <a:lnTo>
                    <a:pt x="71" y="7"/>
                  </a:lnTo>
                  <a:lnTo>
                    <a:pt x="78" y="5"/>
                  </a:lnTo>
                  <a:lnTo>
                    <a:pt x="86" y="4"/>
                  </a:lnTo>
                  <a:lnTo>
                    <a:pt x="96" y="4"/>
                  </a:lnTo>
                  <a:lnTo>
                    <a:pt x="107" y="2"/>
                  </a:lnTo>
                  <a:lnTo>
                    <a:pt x="117" y="2"/>
                  </a:lnTo>
                  <a:lnTo>
                    <a:pt x="129" y="0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2"/>
                  </a:lnTo>
                  <a:lnTo>
                    <a:pt x="181" y="2"/>
                  </a:lnTo>
                  <a:lnTo>
                    <a:pt x="183" y="4"/>
                  </a:lnTo>
                  <a:lnTo>
                    <a:pt x="185" y="5"/>
                  </a:lnTo>
                  <a:lnTo>
                    <a:pt x="186" y="7"/>
                  </a:lnTo>
                  <a:lnTo>
                    <a:pt x="186" y="9"/>
                  </a:lnTo>
                  <a:lnTo>
                    <a:pt x="186" y="12"/>
                  </a:lnTo>
                  <a:lnTo>
                    <a:pt x="185" y="14"/>
                  </a:lnTo>
                  <a:lnTo>
                    <a:pt x="185" y="15"/>
                  </a:lnTo>
                  <a:lnTo>
                    <a:pt x="183" y="17"/>
                  </a:lnTo>
                  <a:lnTo>
                    <a:pt x="181" y="17"/>
                  </a:lnTo>
                  <a:lnTo>
                    <a:pt x="180" y="19"/>
                  </a:lnTo>
                  <a:lnTo>
                    <a:pt x="178" y="20"/>
                  </a:lnTo>
                  <a:lnTo>
                    <a:pt x="176" y="20"/>
                  </a:lnTo>
                  <a:lnTo>
                    <a:pt x="173" y="20"/>
                  </a:lnTo>
                  <a:lnTo>
                    <a:pt x="169" y="22"/>
                  </a:lnTo>
                  <a:lnTo>
                    <a:pt x="159" y="22"/>
                  </a:lnTo>
                  <a:lnTo>
                    <a:pt x="147" y="24"/>
                  </a:lnTo>
                  <a:lnTo>
                    <a:pt x="136" y="26"/>
                  </a:lnTo>
                  <a:lnTo>
                    <a:pt x="122" y="26"/>
                  </a:lnTo>
                  <a:lnTo>
                    <a:pt x="110" y="27"/>
                  </a:lnTo>
                  <a:lnTo>
                    <a:pt x="100" y="27"/>
                  </a:lnTo>
                  <a:lnTo>
                    <a:pt x="91" y="29"/>
                  </a:lnTo>
                  <a:lnTo>
                    <a:pt x="85" y="29"/>
                  </a:lnTo>
                  <a:lnTo>
                    <a:pt x="76" y="29"/>
                  </a:lnTo>
                  <a:lnTo>
                    <a:pt x="68" y="31"/>
                  </a:lnTo>
                  <a:lnTo>
                    <a:pt x="57" y="34"/>
                  </a:lnTo>
                  <a:lnTo>
                    <a:pt x="49" y="36"/>
                  </a:lnTo>
                  <a:lnTo>
                    <a:pt x="42" y="37"/>
                  </a:lnTo>
                  <a:lnTo>
                    <a:pt x="34" y="41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18" y="48"/>
                  </a:lnTo>
                  <a:lnTo>
                    <a:pt x="12" y="51"/>
                  </a:lnTo>
                  <a:lnTo>
                    <a:pt x="10" y="53"/>
                  </a:lnTo>
                  <a:lnTo>
                    <a:pt x="8" y="53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1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1263972" y="5562633"/>
              <a:ext cx="162017" cy="44511"/>
            </a:xfrm>
            <a:custGeom>
              <a:avLst/>
              <a:gdLst/>
              <a:ahLst/>
              <a:cxnLst>
                <a:cxn ang="0">
                  <a:pos x="1" y="46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9"/>
                </a:cxn>
                <a:cxn ang="0">
                  <a:pos x="10" y="24"/>
                </a:cxn>
                <a:cxn ang="0">
                  <a:pos x="15" y="20"/>
                </a:cxn>
                <a:cxn ang="0">
                  <a:pos x="25" y="15"/>
                </a:cxn>
                <a:cxn ang="0">
                  <a:pos x="42" y="10"/>
                </a:cxn>
                <a:cxn ang="0">
                  <a:pos x="61" y="7"/>
                </a:cxn>
                <a:cxn ang="0">
                  <a:pos x="76" y="5"/>
                </a:cxn>
                <a:cxn ang="0">
                  <a:pos x="93" y="3"/>
                </a:cxn>
                <a:cxn ang="0">
                  <a:pos x="115" y="2"/>
                </a:cxn>
                <a:cxn ang="0">
                  <a:pos x="137" y="0"/>
                </a:cxn>
                <a:cxn ang="0">
                  <a:pos x="161" y="0"/>
                </a:cxn>
                <a:cxn ang="0">
                  <a:pos x="174" y="0"/>
                </a:cxn>
                <a:cxn ang="0">
                  <a:pos x="179" y="3"/>
                </a:cxn>
                <a:cxn ang="0">
                  <a:pos x="181" y="5"/>
                </a:cxn>
                <a:cxn ang="0">
                  <a:pos x="181" y="10"/>
                </a:cxn>
                <a:cxn ang="0">
                  <a:pos x="179" y="13"/>
                </a:cxn>
                <a:cxn ang="0">
                  <a:pos x="178" y="15"/>
                </a:cxn>
                <a:cxn ang="0">
                  <a:pos x="173" y="17"/>
                </a:cxn>
                <a:cxn ang="0">
                  <a:pos x="167" y="18"/>
                </a:cxn>
                <a:cxn ang="0">
                  <a:pos x="154" y="20"/>
                </a:cxn>
                <a:cxn ang="0">
                  <a:pos x="130" y="22"/>
                </a:cxn>
                <a:cxn ang="0">
                  <a:pos x="106" y="24"/>
                </a:cxn>
                <a:cxn ang="0">
                  <a:pos x="88" y="25"/>
                </a:cxn>
                <a:cxn ang="0">
                  <a:pos x="74" y="27"/>
                </a:cxn>
                <a:cxn ang="0">
                  <a:pos x="57" y="30"/>
                </a:cxn>
                <a:cxn ang="0">
                  <a:pos x="40" y="34"/>
                </a:cxn>
                <a:cxn ang="0">
                  <a:pos x="28" y="39"/>
                </a:cxn>
                <a:cxn ang="0">
                  <a:pos x="18" y="44"/>
                </a:cxn>
                <a:cxn ang="0">
                  <a:pos x="10" y="47"/>
                </a:cxn>
                <a:cxn ang="0">
                  <a:pos x="6" y="49"/>
                </a:cxn>
                <a:cxn ang="0">
                  <a:pos x="5" y="47"/>
                </a:cxn>
                <a:cxn ang="0">
                  <a:pos x="3" y="47"/>
                </a:cxn>
              </a:cxnLst>
              <a:rect l="0" t="0" r="r" b="b"/>
              <a:pathLst>
                <a:path w="181" h="49">
                  <a:moveTo>
                    <a:pt x="3" y="47"/>
                  </a:moveTo>
                  <a:lnTo>
                    <a:pt x="1" y="46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5" y="29"/>
                  </a:lnTo>
                  <a:lnTo>
                    <a:pt x="8" y="25"/>
                  </a:lnTo>
                  <a:lnTo>
                    <a:pt x="10" y="24"/>
                  </a:lnTo>
                  <a:lnTo>
                    <a:pt x="11" y="22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5" y="15"/>
                  </a:lnTo>
                  <a:lnTo>
                    <a:pt x="33" y="13"/>
                  </a:lnTo>
                  <a:lnTo>
                    <a:pt x="42" y="10"/>
                  </a:lnTo>
                  <a:lnTo>
                    <a:pt x="50" y="8"/>
                  </a:lnTo>
                  <a:lnTo>
                    <a:pt x="61" y="7"/>
                  </a:lnTo>
                  <a:lnTo>
                    <a:pt x="69" y="5"/>
                  </a:lnTo>
                  <a:lnTo>
                    <a:pt x="76" y="5"/>
                  </a:lnTo>
                  <a:lnTo>
                    <a:pt x="84" y="3"/>
                  </a:lnTo>
                  <a:lnTo>
                    <a:pt x="93" y="3"/>
                  </a:lnTo>
                  <a:lnTo>
                    <a:pt x="103" y="2"/>
                  </a:lnTo>
                  <a:lnTo>
                    <a:pt x="115" y="2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1" y="0"/>
                  </a:lnTo>
                  <a:lnTo>
                    <a:pt x="174" y="0"/>
                  </a:lnTo>
                  <a:lnTo>
                    <a:pt x="178" y="2"/>
                  </a:lnTo>
                  <a:lnTo>
                    <a:pt x="179" y="3"/>
                  </a:lnTo>
                  <a:lnTo>
                    <a:pt x="179" y="3"/>
                  </a:lnTo>
                  <a:lnTo>
                    <a:pt x="181" y="5"/>
                  </a:lnTo>
                  <a:lnTo>
                    <a:pt x="181" y="7"/>
                  </a:lnTo>
                  <a:lnTo>
                    <a:pt x="181" y="10"/>
                  </a:lnTo>
                  <a:lnTo>
                    <a:pt x="179" y="12"/>
                  </a:lnTo>
                  <a:lnTo>
                    <a:pt x="179" y="13"/>
                  </a:lnTo>
                  <a:lnTo>
                    <a:pt x="178" y="13"/>
                  </a:lnTo>
                  <a:lnTo>
                    <a:pt x="178" y="15"/>
                  </a:lnTo>
                  <a:lnTo>
                    <a:pt x="176" y="15"/>
                  </a:lnTo>
                  <a:lnTo>
                    <a:pt x="173" y="17"/>
                  </a:lnTo>
                  <a:lnTo>
                    <a:pt x="171" y="17"/>
                  </a:lnTo>
                  <a:lnTo>
                    <a:pt x="167" y="18"/>
                  </a:lnTo>
                  <a:lnTo>
                    <a:pt x="166" y="18"/>
                  </a:lnTo>
                  <a:lnTo>
                    <a:pt x="154" y="20"/>
                  </a:lnTo>
                  <a:lnTo>
                    <a:pt x="142" y="20"/>
                  </a:lnTo>
                  <a:lnTo>
                    <a:pt x="130" y="22"/>
                  </a:lnTo>
                  <a:lnTo>
                    <a:pt x="118" y="22"/>
                  </a:lnTo>
                  <a:lnTo>
                    <a:pt x="106" y="24"/>
                  </a:lnTo>
                  <a:lnTo>
                    <a:pt x="96" y="24"/>
                  </a:lnTo>
                  <a:lnTo>
                    <a:pt x="88" y="25"/>
                  </a:lnTo>
                  <a:lnTo>
                    <a:pt x="83" y="25"/>
                  </a:lnTo>
                  <a:lnTo>
                    <a:pt x="74" y="27"/>
                  </a:lnTo>
                  <a:lnTo>
                    <a:pt x="66" y="27"/>
                  </a:lnTo>
                  <a:lnTo>
                    <a:pt x="57" y="30"/>
                  </a:lnTo>
                  <a:lnTo>
                    <a:pt x="49" y="32"/>
                  </a:lnTo>
                  <a:lnTo>
                    <a:pt x="40" y="34"/>
                  </a:lnTo>
                  <a:lnTo>
                    <a:pt x="33" y="37"/>
                  </a:lnTo>
                  <a:lnTo>
                    <a:pt x="28" y="39"/>
                  </a:lnTo>
                  <a:lnTo>
                    <a:pt x="23" y="41"/>
                  </a:lnTo>
                  <a:lnTo>
                    <a:pt x="18" y="44"/>
                  </a:lnTo>
                  <a:lnTo>
                    <a:pt x="11" y="47"/>
                  </a:lnTo>
                  <a:lnTo>
                    <a:pt x="10" y="47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3" y="47"/>
                  </a:lnTo>
                  <a:lnTo>
                    <a:pt x="3" y="47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1265753" y="5564413"/>
              <a:ext cx="156675" cy="39169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0" y="39"/>
                </a:cxn>
                <a:cxn ang="0">
                  <a:pos x="2" y="33"/>
                </a:cxn>
                <a:cxn ang="0">
                  <a:pos x="5" y="27"/>
                </a:cxn>
                <a:cxn ang="0">
                  <a:pos x="10" y="22"/>
                </a:cxn>
                <a:cxn ang="0">
                  <a:pos x="15" y="18"/>
                </a:cxn>
                <a:cxn ang="0">
                  <a:pos x="26" y="15"/>
                </a:cxn>
                <a:cxn ang="0">
                  <a:pos x="41" y="10"/>
                </a:cxn>
                <a:cxn ang="0">
                  <a:pos x="58" y="6"/>
                </a:cxn>
                <a:cxn ang="0">
                  <a:pos x="73" y="5"/>
                </a:cxn>
                <a:cxn ang="0">
                  <a:pos x="92" y="3"/>
                </a:cxn>
                <a:cxn ang="0">
                  <a:pos x="112" y="1"/>
                </a:cxn>
                <a:cxn ang="0">
                  <a:pos x="136" y="0"/>
                </a:cxn>
                <a:cxn ang="0">
                  <a:pos x="158" y="0"/>
                </a:cxn>
                <a:cxn ang="0">
                  <a:pos x="170" y="0"/>
                </a:cxn>
                <a:cxn ang="0">
                  <a:pos x="175" y="1"/>
                </a:cxn>
                <a:cxn ang="0">
                  <a:pos x="177" y="3"/>
                </a:cxn>
                <a:cxn ang="0">
                  <a:pos x="177" y="8"/>
                </a:cxn>
                <a:cxn ang="0">
                  <a:pos x="175" y="10"/>
                </a:cxn>
                <a:cxn ang="0">
                  <a:pos x="173" y="13"/>
                </a:cxn>
                <a:cxn ang="0">
                  <a:pos x="166" y="15"/>
                </a:cxn>
                <a:cxn ang="0">
                  <a:pos x="151" y="16"/>
                </a:cxn>
                <a:cxn ang="0">
                  <a:pos x="127" y="18"/>
                </a:cxn>
                <a:cxn ang="0">
                  <a:pos x="104" y="20"/>
                </a:cxn>
                <a:cxn ang="0">
                  <a:pos x="87" y="22"/>
                </a:cxn>
                <a:cxn ang="0">
                  <a:pos x="73" y="23"/>
                </a:cxn>
                <a:cxn ang="0">
                  <a:pos x="56" y="27"/>
                </a:cxn>
                <a:cxn ang="0">
                  <a:pos x="41" y="30"/>
                </a:cxn>
                <a:cxn ang="0">
                  <a:pos x="29" y="33"/>
                </a:cxn>
                <a:cxn ang="0">
                  <a:pos x="19" y="39"/>
                </a:cxn>
                <a:cxn ang="0">
                  <a:pos x="10" y="44"/>
                </a:cxn>
                <a:cxn ang="0">
                  <a:pos x="5" y="44"/>
                </a:cxn>
                <a:cxn ang="0">
                  <a:pos x="4" y="44"/>
                </a:cxn>
              </a:cxnLst>
              <a:rect l="0" t="0" r="r" b="b"/>
              <a:pathLst>
                <a:path w="177" h="44">
                  <a:moveTo>
                    <a:pt x="4" y="44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4" y="30"/>
                  </a:lnTo>
                  <a:lnTo>
                    <a:pt x="5" y="27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5" y="18"/>
                  </a:lnTo>
                  <a:lnTo>
                    <a:pt x="19" y="16"/>
                  </a:lnTo>
                  <a:lnTo>
                    <a:pt x="26" y="15"/>
                  </a:lnTo>
                  <a:lnTo>
                    <a:pt x="32" y="13"/>
                  </a:lnTo>
                  <a:lnTo>
                    <a:pt x="41" y="10"/>
                  </a:lnTo>
                  <a:lnTo>
                    <a:pt x="49" y="8"/>
                  </a:lnTo>
                  <a:lnTo>
                    <a:pt x="58" y="6"/>
                  </a:lnTo>
                  <a:lnTo>
                    <a:pt x="68" y="5"/>
                  </a:lnTo>
                  <a:lnTo>
                    <a:pt x="73" y="5"/>
                  </a:lnTo>
                  <a:lnTo>
                    <a:pt x="82" y="3"/>
                  </a:lnTo>
                  <a:lnTo>
                    <a:pt x="92" y="3"/>
                  </a:lnTo>
                  <a:lnTo>
                    <a:pt x="102" y="1"/>
                  </a:lnTo>
                  <a:lnTo>
                    <a:pt x="112" y="1"/>
                  </a:lnTo>
                  <a:lnTo>
                    <a:pt x="124" y="0"/>
                  </a:lnTo>
                  <a:lnTo>
                    <a:pt x="136" y="0"/>
                  </a:lnTo>
                  <a:lnTo>
                    <a:pt x="146" y="0"/>
                  </a:lnTo>
                  <a:lnTo>
                    <a:pt x="158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3" y="1"/>
                  </a:lnTo>
                  <a:lnTo>
                    <a:pt x="175" y="1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5" y="10"/>
                  </a:lnTo>
                  <a:lnTo>
                    <a:pt x="175" y="10"/>
                  </a:lnTo>
                  <a:lnTo>
                    <a:pt x="173" y="11"/>
                  </a:lnTo>
                  <a:lnTo>
                    <a:pt x="173" y="13"/>
                  </a:lnTo>
                  <a:lnTo>
                    <a:pt x="172" y="13"/>
                  </a:lnTo>
                  <a:lnTo>
                    <a:pt x="166" y="15"/>
                  </a:lnTo>
                  <a:lnTo>
                    <a:pt x="161" y="15"/>
                  </a:lnTo>
                  <a:lnTo>
                    <a:pt x="151" y="16"/>
                  </a:lnTo>
                  <a:lnTo>
                    <a:pt x="139" y="16"/>
                  </a:lnTo>
                  <a:lnTo>
                    <a:pt x="127" y="18"/>
                  </a:lnTo>
                  <a:lnTo>
                    <a:pt x="116" y="20"/>
                  </a:lnTo>
                  <a:lnTo>
                    <a:pt x="104" y="20"/>
                  </a:lnTo>
                  <a:lnTo>
                    <a:pt x="95" y="22"/>
                  </a:lnTo>
                  <a:lnTo>
                    <a:pt x="87" y="22"/>
                  </a:lnTo>
                  <a:lnTo>
                    <a:pt x="82" y="22"/>
                  </a:lnTo>
                  <a:lnTo>
                    <a:pt x="73" y="23"/>
                  </a:lnTo>
                  <a:lnTo>
                    <a:pt x="65" y="25"/>
                  </a:lnTo>
                  <a:lnTo>
                    <a:pt x="56" y="27"/>
                  </a:lnTo>
                  <a:lnTo>
                    <a:pt x="48" y="28"/>
                  </a:lnTo>
                  <a:lnTo>
                    <a:pt x="41" y="30"/>
                  </a:lnTo>
                  <a:lnTo>
                    <a:pt x="34" y="32"/>
                  </a:lnTo>
                  <a:lnTo>
                    <a:pt x="29" y="33"/>
                  </a:lnTo>
                  <a:lnTo>
                    <a:pt x="24" y="35"/>
                  </a:lnTo>
                  <a:lnTo>
                    <a:pt x="19" y="39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1267532" y="5564413"/>
              <a:ext cx="153115" cy="35608"/>
            </a:xfrm>
            <a:custGeom>
              <a:avLst/>
              <a:gdLst/>
              <a:ahLst/>
              <a:cxnLst>
                <a:cxn ang="0">
                  <a:pos x="3" y="40"/>
                </a:cxn>
                <a:cxn ang="0">
                  <a:pos x="2" y="40"/>
                </a:cxn>
                <a:cxn ang="0">
                  <a:pos x="2" y="39"/>
                </a:cxn>
                <a:cxn ang="0">
                  <a:pos x="0" y="37"/>
                </a:cxn>
                <a:cxn ang="0">
                  <a:pos x="0" y="35"/>
                </a:cxn>
                <a:cxn ang="0">
                  <a:pos x="2" y="32"/>
                </a:cxn>
                <a:cxn ang="0">
                  <a:pos x="3" y="30"/>
                </a:cxn>
                <a:cxn ang="0">
                  <a:pos x="5" y="27"/>
                </a:cxn>
                <a:cxn ang="0">
                  <a:pos x="8" y="23"/>
                </a:cxn>
                <a:cxn ang="0">
                  <a:pos x="12" y="22"/>
                </a:cxn>
                <a:cxn ang="0">
                  <a:pos x="19" y="18"/>
                </a:cxn>
                <a:cxn ang="0">
                  <a:pos x="24" y="15"/>
                </a:cxn>
                <a:cxn ang="0">
                  <a:pos x="32" y="13"/>
                </a:cxn>
                <a:cxn ang="0">
                  <a:pos x="39" y="11"/>
                </a:cxn>
                <a:cxn ang="0">
                  <a:pos x="47" y="10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71" y="6"/>
                </a:cxn>
                <a:cxn ang="0">
                  <a:pos x="78" y="5"/>
                </a:cxn>
                <a:cxn ang="0">
                  <a:pos x="88" y="5"/>
                </a:cxn>
                <a:cxn ang="0">
                  <a:pos x="98" y="3"/>
                </a:cxn>
                <a:cxn ang="0">
                  <a:pos x="110" y="3"/>
                </a:cxn>
                <a:cxn ang="0">
                  <a:pos x="120" y="1"/>
                </a:cxn>
                <a:cxn ang="0">
                  <a:pos x="132" y="1"/>
                </a:cxn>
                <a:cxn ang="0">
                  <a:pos x="142" y="1"/>
                </a:cxn>
                <a:cxn ang="0">
                  <a:pos x="154" y="0"/>
                </a:cxn>
                <a:cxn ang="0">
                  <a:pos x="163" y="1"/>
                </a:cxn>
                <a:cxn ang="0">
                  <a:pos x="164" y="1"/>
                </a:cxn>
                <a:cxn ang="0">
                  <a:pos x="168" y="1"/>
                </a:cxn>
                <a:cxn ang="0">
                  <a:pos x="170" y="3"/>
                </a:cxn>
                <a:cxn ang="0">
                  <a:pos x="170" y="3"/>
                </a:cxn>
                <a:cxn ang="0">
                  <a:pos x="171" y="5"/>
                </a:cxn>
                <a:cxn ang="0">
                  <a:pos x="171" y="6"/>
                </a:cxn>
                <a:cxn ang="0">
                  <a:pos x="171" y="8"/>
                </a:cxn>
                <a:cxn ang="0">
                  <a:pos x="171" y="10"/>
                </a:cxn>
                <a:cxn ang="0">
                  <a:pos x="170" y="11"/>
                </a:cxn>
                <a:cxn ang="0">
                  <a:pos x="166" y="11"/>
                </a:cxn>
                <a:cxn ang="0">
                  <a:pos x="163" y="13"/>
                </a:cxn>
                <a:cxn ang="0">
                  <a:pos x="156" y="13"/>
                </a:cxn>
                <a:cxn ang="0">
                  <a:pos x="146" y="15"/>
                </a:cxn>
                <a:cxn ang="0">
                  <a:pos x="134" y="15"/>
                </a:cxn>
                <a:cxn ang="0">
                  <a:pos x="124" y="16"/>
                </a:cxn>
                <a:cxn ang="0">
                  <a:pos x="112" y="18"/>
                </a:cxn>
                <a:cxn ang="0">
                  <a:pos x="102" y="18"/>
                </a:cxn>
                <a:cxn ang="0">
                  <a:pos x="91" y="20"/>
                </a:cxn>
                <a:cxn ang="0">
                  <a:pos x="85" y="20"/>
                </a:cxn>
                <a:cxn ang="0">
                  <a:pos x="80" y="22"/>
                </a:cxn>
                <a:cxn ang="0">
                  <a:pos x="71" y="22"/>
                </a:cxn>
                <a:cxn ang="0">
                  <a:pos x="63" y="23"/>
                </a:cxn>
                <a:cxn ang="0">
                  <a:pos x="54" y="25"/>
                </a:cxn>
                <a:cxn ang="0">
                  <a:pos x="47" y="27"/>
                </a:cxn>
                <a:cxn ang="0">
                  <a:pos x="32" y="30"/>
                </a:cxn>
                <a:cxn ang="0">
                  <a:pos x="24" y="33"/>
                </a:cxn>
                <a:cxn ang="0">
                  <a:pos x="19" y="35"/>
                </a:cxn>
                <a:cxn ang="0">
                  <a:pos x="12" y="39"/>
                </a:cxn>
                <a:cxn ang="0">
                  <a:pos x="10" y="40"/>
                </a:cxn>
                <a:cxn ang="0">
                  <a:pos x="7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3" y="40"/>
                </a:cxn>
              </a:cxnLst>
              <a:rect l="0" t="0" r="r" b="b"/>
              <a:pathLst>
                <a:path w="171" h="40">
                  <a:moveTo>
                    <a:pt x="3" y="40"/>
                  </a:moveTo>
                  <a:lnTo>
                    <a:pt x="2" y="40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5" y="27"/>
                  </a:lnTo>
                  <a:lnTo>
                    <a:pt x="8" y="23"/>
                  </a:lnTo>
                  <a:lnTo>
                    <a:pt x="12" y="22"/>
                  </a:lnTo>
                  <a:lnTo>
                    <a:pt x="19" y="18"/>
                  </a:lnTo>
                  <a:lnTo>
                    <a:pt x="24" y="15"/>
                  </a:lnTo>
                  <a:lnTo>
                    <a:pt x="32" y="13"/>
                  </a:lnTo>
                  <a:lnTo>
                    <a:pt x="39" y="11"/>
                  </a:lnTo>
                  <a:lnTo>
                    <a:pt x="47" y="10"/>
                  </a:lnTo>
                  <a:lnTo>
                    <a:pt x="56" y="8"/>
                  </a:lnTo>
                  <a:lnTo>
                    <a:pt x="64" y="6"/>
                  </a:lnTo>
                  <a:lnTo>
                    <a:pt x="71" y="6"/>
                  </a:lnTo>
                  <a:lnTo>
                    <a:pt x="78" y="5"/>
                  </a:lnTo>
                  <a:lnTo>
                    <a:pt x="88" y="5"/>
                  </a:lnTo>
                  <a:lnTo>
                    <a:pt x="98" y="3"/>
                  </a:lnTo>
                  <a:lnTo>
                    <a:pt x="110" y="3"/>
                  </a:lnTo>
                  <a:lnTo>
                    <a:pt x="120" y="1"/>
                  </a:lnTo>
                  <a:lnTo>
                    <a:pt x="132" y="1"/>
                  </a:lnTo>
                  <a:lnTo>
                    <a:pt x="142" y="1"/>
                  </a:lnTo>
                  <a:lnTo>
                    <a:pt x="154" y="0"/>
                  </a:lnTo>
                  <a:lnTo>
                    <a:pt x="163" y="1"/>
                  </a:lnTo>
                  <a:lnTo>
                    <a:pt x="164" y="1"/>
                  </a:lnTo>
                  <a:lnTo>
                    <a:pt x="168" y="1"/>
                  </a:lnTo>
                  <a:lnTo>
                    <a:pt x="170" y="3"/>
                  </a:lnTo>
                  <a:lnTo>
                    <a:pt x="170" y="3"/>
                  </a:lnTo>
                  <a:lnTo>
                    <a:pt x="171" y="5"/>
                  </a:lnTo>
                  <a:lnTo>
                    <a:pt x="171" y="6"/>
                  </a:lnTo>
                  <a:lnTo>
                    <a:pt x="171" y="8"/>
                  </a:lnTo>
                  <a:lnTo>
                    <a:pt x="171" y="10"/>
                  </a:lnTo>
                  <a:lnTo>
                    <a:pt x="170" y="11"/>
                  </a:lnTo>
                  <a:lnTo>
                    <a:pt x="166" y="11"/>
                  </a:lnTo>
                  <a:lnTo>
                    <a:pt x="163" y="13"/>
                  </a:lnTo>
                  <a:lnTo>
                    <a:pt x="156" y="13"/>
                  </a:lnTo>
                  <a:lnTo>
                    <a:pt x="146" y="15"/>
                  </a:lnTo>
                  <a:lnTo>
                    <a:pt x="134" y="15"/>
                  </a:lnTo>
                  <a:lnTo>
                    <a:pt x="124" y="16"/>
                  </a:lnTo>
                  <a:lnTo>
                    <a:pt x="112" y="18"/>
                  </a:lnTo>
                  <a:lnTo>
                    <a:pt x="102" y="18"/>
                  </a:lnTo>
                  <a:lnTo>
                    <a:pt x="91" y="20"/>
                  </a:lnTo>
                  <a:lnTo>
                    <a:pt x="85" y="20"/>
                  </a:lnTo>
                  <a:lnTo>
                    <a:pt x="80" y="22"/>
                  </a:lnTo>
                  <a:lnTo>
                    <a:pt x="71" y="22"/>
                  </a:lnTo>
                  <a:lnTo>
                    <a:pt x="63" y="23"/>
                  </a:lnTo>
                  <a:lnTo>
                    <a:pt x="54" y="25"/>
                  </a:lnTo>
                  <a:lnTo>
                    <a:pt x="47" y="27"/>
                  </a:lnTo>
                  <a:lnTo>
                    <a:pt x="32" y="30"/>
                  </a:lnTo>
                  <a:lnTo>
                    <a:pt x="24" y="33"/>
                  </a:lnTo>
                  <a:lnTo>
                    <a:pt x="19" y="35"/>
                  </a:lnTo>
                  <a:lnTo>
                    <a:pt x="12" y="39"/>
                  </a:lnTo>
                  <a:lnTo>
                    <a:pt x="10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1258631" y="5596460"/>
              <a:ext cx="174479" cy="51632"/>
            </a:xfrm>
            <a:custGeom>
              <a:avLst/>
              <a:gdLst/>
              <a:ahLst/>
              <a:cxnLst>
                <a:cxn ang="0">
                  <a:pos x="3" y="54"/>
                </a:cxn>
                <a:cxn ang="0">
                  <a:pos x="1" y="47"/>
                </a:cxn>
                <a:cxn ang="0">
                  <a:pos x="0" y="42"/>
                </a:cxn>
                <a:cxn ang="0">
                  <a:pos x="1" y="39"/>
                </a:cxn>
                <a:cxn ang="0">
                  <a:pos x="1" y="34"/>
                </a:cxn>
                <a:cxn ang="0">
                  <a:pos x="5" y="30"/>
                </a:cxn>
                <a:cxn ang="0">
                  <a:pos x="10" y="25"/>
                </a:cxn>
                <a:cxn ang="0">
                  <a:pos x="15" y="22"/>
                </a:cxn>
                <a:cxn ang="0">
                  <a:pos x="27" y="17"/>
                </a:cxn>
                <a:cxn ang="0">
                  <a:pos x="47" y="12"/>
                </a:cxn>
                <a:cxn ang="0">
                  <a:pos x="68" y="8"/>
                </a:cxn>
                <a:cxn ang="0">
                  <a:pos x="83" y="5"/>
                </a:cxn>
                <a:cxn ang="0">
                  <a:pos x="101" y="3"/>
                </a:cxn>
                <a:cxn ang="0">
                  <a:pos x="124" y="2"/>
                </a:cxn>
                <a:cxn ang="0">
                  <a:pos x="147" y="0"/>
                </a:cxn>
                <a:cxn ang="0">
                  <a:pos x="166" y="0"/>
                </a:cxn>
                <a:cxn ang="0">
                  <a:pos x="178" y="0"/>
                </a:cxn>
                <a:cxn ang="0">
                  <a:pos x="188" y="2"/>
                </a:cxn>
                <a:cxn ang="0">
                  <a:pos x="193" y="3"/>
                </a:cxn>
                <a:cxn ang="0">
                  <a:pos x="195" y="5"/>
                </a:cxn>
                <a:cxn ang="0">
                  <a:pos x="195" y="8"/>
                </a:cxn>
                <a:cxn ang="0">
                  <a:pos x="195" y="13"/>
                </a:cxn>
                <a:cxn ang="0">
                  <a:pos x="193" y="19"/>
                </a:cxn>
                <a:cxn ang="0">
                  <a:pos x="191" y="20"/>
                </a:cxn>
                <a:cxn ang="0">
                  <a:pos x="186" y="22"/>
                </a:cxn>
                <a:cxn ang="0">
                  <a:pos x="181" y="25"/>
                </a:cxn>
                <a:cxn ang="0">
                  <a:pos x="168" y="27"/>
                </a:cxn>
                <a:cxn ang="0">
                  <a:pos x="142" y="29"/>
                </a:cxn>
                <a:cxn ang="0">
                  <a:pos x="117" y="30"/>
                </a:cxn>
                <a:cxn ang="0">
                  <a:pos x="96" y="30"/>
                </a:cxn>
                <a:cxn ang="0">
                  <a:pos x="81" y="32"/>
                </a:cxn>
                <a:cxn ang="0">
                  <a:pos x="62" y="37"/>
                </a:cxn>
                <a:cxn ang="0">
                  <a:pos x="46" y="42"/>
                </a:cxn>
                <a:cxn ang="0">
                  <a:pos x="32" y="47"/>
                </a:cxn>
                <a:cxn ang="0">
                  <a:pos x="22" y="52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7" y="58"/>
                </a:cxn>
                <a:cxn ang="0">
                  <a:pos x="5" y="56"/>
                </a:cxn>
              </a:cxnLst>
              <a:rect l="0" t="0" r="r" b="b"/>
              <a:pathLst>
                <a:path w="196" h="58">
                  <a:moveTo>
                    <a:pt x="5" y="56"/>
                  </a:moveTo>
                  <a:lnTo>
                    <a:pt x="3" y="54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1" y="39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3" y="32"/>
                  </a:lnTo>
                  <a:lnTo>
                    <a:pt x="5" y="30"/>
                  </a:lnTo>
                  <a:lnTo>
                    <a:pt x="7" y="27"/>
                  </a:lnTo>
                  <a:lnTo>
                    <a:pt x="10" y="25"/>
                  </a:lnTo>
                  <a:lnTo>
                    <a:pt x="12" y="24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7" y="17"/>
                  </a:lnTo>
                  <a:lnTo>
                    <a:pt x="37" y="13"/>
                  </a:lnTo>
                  <a:lnTo>
                    <a:pt x="47" y="12"/>
                  </a:lnTo>
                  <a:lnTo>
                    <a:pt x="57" y="10"/>
                  </a:lnTo>
                  <a:lnTo>
                    <a:pt x="68" y="8"/>
                  </a:lnTo>
                  <a:lnTo>
                    <a:pt x="78" y="7"/>
                  </a:lnTo>
                  <a:lnTo>
                    <a:pt x="83" y="5"/>
                  </a:lnTo>
                  <a:lnTo>
                    <a:pt x="91" y="3"/>
                  </a:lnTo>
                  <a:lnTo>
                    <a:pt x="101" y="3"/>
                  </a:lnTo>
                  <a:lnTo>
                    <a:pt x="112" y="2"/>
                  </a:lnTo>
                  <a:lnTo>
                    <a:pt x="124" y="2"/>
                  </a:lnTo>
                  <a:lnTo>
                    <a:pt x="135" y="0"/>
                  </a:lnTo>
                  <a:lnTo>
                    <a:pt x="147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3" y="2"/>
                  </a:lnTo>
                  <a:lnTo>
                    <a:pt x="188" y="2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3" y="5"/>
                  </a:lnTo>
                  <a:lnTo>
                    <a:pt x="195" y="5"/>
                  </a:lnTo>
                  <a:lnTo>
                    <a:pt x="195" y="7"/>
                  </a:lnTo>
                  <a:lnTo>
                    <a:pt x="195" y="8"/>
                  </a:lnTo>
                  <a:lnTo>
                    <a:pt x="196" y="10"/>
                  </a:lnTo>
                  <a:lnTo>
                    <a:pt x="195" y="13"/>
                  </a:lnTo>
                  <a:lnTo>
                    <a:pt x="195" y="17"/>
                  </a:lnTo>
                  <a:lnTo>
                    <a:pt x="193" y="19"/>
                  </a:lnTo>
                  <a:lnTo>
                    <a:pt x="193" y="19"/>
                  </a:lnTo>
                  <a:lnTo>
                    <a:pt x="191" y="20"/>
                  </a:lnTo>
                  <a:lnTo>
                    <a:pt x="190" y="22"/>
                  </a:lnTo>
                  <a:lnTo>
                    <a:pt x="186" y="22"/>
                  </a:lnTo>
                  <a:lnTo>
                    <a:pt x="185" y="24"/>
                  </a:lnTo>
                  <a:lnTo>
                    <a:pt x="181" y="25"/>
                  </a:lnTo>
                  <a:lnTo>
                    <a:pt x="178" y="25"/>
                  </a:lnTo>
                  <a:lnTo>
                    <a:pt x="168" y="27"/>
                  </a:lnTo>
                  <a:lnTo>
                    <a:pt x="156" y="27"/>
                  </a:lnTo>
                  <a:lnTo>
                    <a:pt x="142" y="29"/>
                  </a:lnTo>
                  <a:lnTo>
                    <a:pt x="129" y="29"/>
                  </a:lnTo>
                  <a:lnTo>
                    <a:pt x="117" y="30"/>
                  </a:lnTo>
                  <a:lnTo>
                    <a:pt x="105" y="30"/>
                  </a:lnTo>
                  <a:lnTo>
                    <a:pt x="96" y="30"/>
                  </a:lnTo>
                  <a:lnTo>
                    <a:pt x="90" y="32"/>
                  </a:lnTo>
                  <a:lnTo>
                    <a:pt x="81" y="32"/>
                  </a:lnTo>
                  <a:lnTo>
                    <a:pt x="73" y="35"/>
                  </a:lnTo>
                  <a:lnTo>
                    <a:pt x="62" y="37"/>
                  </a:lnTo>
                  <a:lnTo>
                    <a:pt x="54" y="39"/>
                  </a:lnTo>
                  <a:lnTo>
                    <a:pt x="46" y="42"/>
                  </a:lnTo>
                  <a:lnTo>
                    <a:pt x="37" y="44"/>
                  </a:lnTo>
                  <a:lnTo>
                    <a:pt x="32" y="47"/>
                  </a:lnTo>
                  <a:lnTo>
                    <a:pt x="27" y="49"/>
                  </a:lnTo>
                  <a:lnTo>
                    <a:pt x="22" y="52"/>
                  </a:lnTo>
                  <a:lnTo>
                    <a:pt x="15" y="56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8" y="58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5" y="56"/>
                  </a:lnTo>
                  <a:lnTo>
                    <a:pt x="5" y="5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1262192" y="5598241"/>
              <a:ext cx="169139" cy="48071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2"/>
                </a:cxn>
                <a:cxn ang="0">
                  <a:pos x="5" y="28"/>
                </a:cxn>
                <a:cxn ang="0">
                  <a:pos x="9" y="23"/>
                </a:cxn>
                <a:cxn ang="0">
                  <a:pos x="14" y="20"/>
                </a:cxn>
                <a:cxn ang="0">
                  <a:pos x="26" y="17"/>
                </a:cxn>
                <a:cxn ang="0">
                  <a:pos x="44" y="11"/>
                </a:cxn>
                <a:cxn ang="0">
                  <a:pos x="65" y="6"/>
                </a:cxn>
                <a:cxn ang="0">
                  <a:pos x="80" y="5"/>
                </a:cxn>
                <a:cxn ang="0">
                  <a:pos x="98" y="3"/>
                </a:cxn>
                <a:cxn ang="0">
                  <a:pos x="121" y="1"/>
                </a:cxn>
                <a:cxn ang="0">
                  <a:pos x="143" y="0"/>
                </a:cxn>
                <a:cxn ang="0">
                  <a:pos x="161" y="0"/>
                </a:cxn>
                <a:cxn ang="0">
                  <a:pos x="173" y="0"/>
                </a:cxn>
                <a:cxn ang="0">
                  <a:pos x="182" y="1"/>
                </a:cxn>
                <a:cxn ang="0">
                  <a:pos x="187" y="3"/>
                </a:cxn>
                <a:cxn ang="0">
                  <a:pos x="188" y="5"/>
                </a:cxn>
                <a:cxn ang="0">
                  <a:pos x="188" y="6"/>
                </a:cxn>
                <a:cxn ang="0">
                  <a:pos x="188" y="11"/>
                </a:cxn>
                <a:cxn ang="0">
                  <a:pos x="187" y="15"/>
                </a:cxn>
                <a:cxn ang="0">
                  <a:pos x="185" y="18"/>
                </a:cxn>
                <a:cxn ang="0">
                  <a:pos x="182" y="20"/>
                </a:cxn>
                <a:cxn ang="0">
                  <a:pos x="177" y="22"/>
                </a:cxn>
                <a:cxn ang="0">
                  <a:pos x="161" y="23"/>
                </a:cxn>
                <a:cxn ang="0">
                  <a:pos x="138" y="25"/>
                </a:cxn>
                <a:cxn ang="0">
                  <a:pos x="112" y="27"/>
                </a:cxn>
                <a:cxn ang="0">
                  <a:pos x="93" y="28"/>
                </a:cxn>
                <a:cxn ang="0">
                  <a:pos x="78" y="30"/>
                </a:cxn>
                <a:cxn ang="0">
                  <a:pos x="59" y="33"/>
                </a:cxn>
                <a:cxn ang="0">
                  <a:pos x="43" y="37"/>
                </a:cxn>
                <a:cxn ang="0">
                  <a:pos x="31" y="42"/>
                </a:cxn>
                <a:cxn ang="0">
                  <a:pos x="20" y="47"/>
                </a:cxn>
                <a:cxn ang="0">
                  <a:pos x="10" y="52"/>
                </a:cxn>
                <a:cxn ang="0">
                  <a:pos x="7" y="54"/>
                </a:cxn>
                <a:cxn ang="0">
                  <a:pos x="5" y="52"/>
                </a:cxn>
                <a:cxn ang="0">
                  <a:pos x="4" y="52"/>
                </a:cxn>
              </a:cxnLst>
              <a:rect l="0" t="0" r="r" b="b"/>
              <a:pathLst>
                <a:path w="190" h="54">
                  <a:moveTo>
                    <a:pt x="4" y="52"/>
                  </a:moveTo>
                  <a:lnTo>
                    <a:pt x="2" y="49"/>
                  </a:lnTo>
                  <a:lnTo>
                    <a:pt x="2" y="47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4" y="30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9" y="23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9" y="18"/>
                  </a:lnTo>
                  <a:lnTo>
                    <a:pt x="26" y="17"/>
                  </a:lnTo>
                  <a:lnTo>
                    <a:pt x="34" y="13"/>
                  </a:lnTo>
                  <a:lnTo>
                    <a:pt x="44" y="11"/>
                  </a:lnTo>
                  <a:lnTo>
                    <a:pt x="54" y="10"/>
                  </a:lnTo>
                  <a:lnTo>
                    <a:pt x="65" y="6"/>
                  </a:lnTo>
                  <a:lnTo>
                    <a:pt x="73" y="6"/>
                  </a:lnTo>
                  <a:lnTo>
                    <a:pt x="80" y="5"/>
                  </a:lnTo>
                  <a:lnTo>
                    <a:pt x="88" y="3"/>
                  </a:lnTo>
                  <a:lnTo>
                    <a:pt x="98" y="3"/>
                  </a:lnTo>
                  <a:lnTo>
                    <a:pt x="109" y="1"/>
                  </a:lnTo>
                  <a:lnTo>
                    <a:pt x="121" y="1"/>
                  </a:lnTo>
                  <a:lnTo>
                    <a:pt x="131" y="0"/>
                  </a:lnTo>
                  <a:lnTo>
                    <a:pt x="143" y="0"/>
                  </a:lnTo>
                  <a:lnTo>
                    <a:pt x="154" y="0"/>
                  </a:lnTo>
                  <a:lnTo>
                    <a:pt x="161" y="0"/>
                  </a:lnTo>
                  <a:lnTo>
                    <a:pt x="168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2" y="1"/>
                  </a:lnTo>
                  <a:lnTo>
                    <a:pt x="185" y="3"/>
                  </a:lnTo>
                  <a:lnTo>
                    <a:pt x="187" y="3"/>
                  </a:lnTo>
                  <a:lnTo>
                    <a:pt x="187" y="3"/>
                  </a:lnTo>
                  <a:lnTo>
                    <a:pt x="188" y="5"/>
                  </a:lnTo>
                  <a:lnTo>
                    <a:pt x="188" y="5"/>
                  </a:lnTo>
                  <a:lnTo>
                    <a:pt x="188" y="6"/>
                  </a:lnTo>
                  <a:lnTo>
                    <a:pt x="190" y="8"/>
                  </a:lnTo>
                  <a:lnTo>
                    <a:pt x="188" y="11"/>
                  </a:lnTo>
                  <a:lnTo>
                    <a:pt x="188" y="15"/>
                  </a:lnTo>
                  <a:lnTo>
                    <a:pt x="187" y="15"/>
                  </a:lnTo>
                  <a:lnTo>
                    <a:pt x="187" y="17"/>
                  </a:lnTo>
                  <a:lnTo>
                    <a:pt x="185" y="18"/>
                  </a:lnTo>
                  <a:lnTo>
                    <a:pt x="183" y="18"/>
                  </a:lnTo>
                  <a:lnTo>
                    <a:pt x="182" y="20"/>
                  </a:lnTo>
                  <a:lnTo>
                    <a:pt x="178" y="20"/>
                  </a:lnTo>
                  <a:lnTo>
                    <a:pt x="177" y="22"/>
                  </a:lnTo>
                  <a:lnTo>
                    <a:pt x="173" y="22"/>
                  </a:lnTo>
                  <a:lnTo>
                    <a:pt x="161" y="23"/>
                  </a:lnTo>
                  <a:lnTo>
                    <a:pt x="149" y="23"/>
                  </a:lnTo>
                  <a:lnTo>
                    <a:pt x="138" y="25"/>
                  </a:lnTo>
                  <a:lnTo>
                    <a:pt x="124" y="25"/>
                  </a:lnTo>
                  <a:lnTo>
                    <a:pt x="112" y="27"/>
                  </a:lnTo>
                  <a:lnTo>
                    <a:pt x="102" y="27"/>
                  </a:lnTo>
                  <a:lnTo>
                    <a:pt x="93" y="28"/>
                  </a:lnTo>
                  <a:lnTo>
                    <a:pt x="87" y="28"/>
                  </a:lnTo>
                  <a:lnTo>
                    <a:pt x="78" y="30"/>
                  </a:lnTo>
                  <a:lnTo>
                    <a:pt x="70" y="32"/>
                  </a:lnTo>
                  <a:lnTo>
                    <a:pt x="59" y="33"/>
                  </a:lnTo>
                  <a:lnTo>
                    <a:pt x="51" y="35"/>
                  </a:lnTo>
                  <a:lnTo>
                    <a:pt x="43" y="37"/>
                  </a:lnTo>
                  <a:lnTo>
                    <a:pt x="36" y="40"/>
                  </a:lnTo>
                  <a:lnTo>
                    <a:pt x="31" y="42"/>
                  </a:lnTo>
                  <a:lnTo>
                    <a:pt x="26" y="44"/>
                  </a:lnTo>
                  <a:lnTo>
                    <a:pt x="20" y="47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9" y="54"/>
                  </a:lnTo>
                  <a:lnTo>
                    <a:pt x="7" y="54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4" y="52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1262192" y="5600021"/>
              <a:ext cx="163797" cy="44511"/>
            </a:xfrm>
            <a:custGeom>
              <a:avLst/>
              <a:gdLst/>
              <a:ahLst/>
              <a:cxnLst>
                <a:cxn ang="0">
                  <a:pos x="2" y="46"/>
                </a:cxn>
                <a:cxn ang="0">
                  <a:pos x="0" y="41"/>
                </a:cxn>
                <a:cxn ang="0">
                  <a:pos x="0" y="36"/>
                </a:cxn>
                <a:cxn ang="0">
                  <a:pos x="3" y="29"/>
                </a:cxn>
                <a:cxn ang="0">
                  <a:pos x="10" y="24"/>
                </a:cxn>
                <a:cxn ang="0">
                  <a:pos x="15" y="21"/>
                </a:cxn>
                <a:cxn ang="0">
                  <a:pos x="25" y="16"/>
                </a:cxn>
                <a:cxn ang="0">
                  <a:pos x="42" y="12"/>
                </a:cxn>
                <a:cxn ang="0">
                  <a:pos x="61" y="7"/>
                </a:cxn>
                <a:cxn ang="0">
                  <a:pos x="76" y="5"/>
                </a:cxn>
                <a:cxn ang="0">
                  <a:pos x="95" y="4"/>
                </a:cxn>
                <a:cxn ang="0">
                  <a:pos x="117" y="2"/>
                </a:cxn>
                <a:cxn ang="0">
                  <a:pos x="139" y="0"/>
                </a:cxn>
                <a:cxn ang="0">
                  <a:pos x="164" y="0"/>
                </a:cxn>
                <a:cxn ang="0">
                  <a:pos x="178" y="2"/>
                </a:cxn>
                <a:cxn ang="0">
                  <a:pos x="181" y="4"/>
                </a:cxn>
                <a:cxn ang="0">
                  <a:pos x="183" y="5"/>
                </a:cxn>
                <a:cxn ang="0">
                  <a:pos x="183" y="10"/>
                </a:cxn>
                <a:cxn ang="0">
                  <a:pos x="181" y="14"/>
                </a:cxn>
                <a:cxn ang="0">
                  <a:pos x="180" y="16"/>
                </a:cxn>
                <a:cxn ang="0">
                  <a:pos x="176" y="17"/>
                </a:cxn>
                <a:cxn ang="0">
                  <a:pos x="171" y="19"/>
                </a:cxn>
                <a:cxn ang="0">
                  <a:pos x="158" y="21"/>
                </a:cxn>
                <a:cxn ang="0">
                  <a:pos x="134" y="22"/>
                </a:cxn>
                <a:cxn ang="0">
                  <a:pos x="108" y="24"/>
                </a:cxn>
                <a:cxn ang="0">
                  <a:pos x="90" y="26"/>
                </a:cxn>
                <a:cxn ang="0">
                  <a:pos x="76" y="27"/>
                </a:cxn>
                <a:cxn ang="0">
                  <a:pos x="59" y="31"/>
                </a:cxn>
                <a:cxn ang="0">
                  <a:pos x="42" y="34"/>
                </a:cxn>
                <a:cxn ang="0">
                  <a:pos x="29" y="39"/>
                </a:cxn>
                <a:cxn ang="0">
                  <a:pos x="20" y="44"/>
                </a:cxn>
                <a:cxn ang="0">
                  <a:pos x="12" y="48"/>
                </a:cxn>
                <a:cxn ang="0">
                  <a:pos x="7" y="49"/>
                </a:cxn>
                <a:cxn ang="0">
                  <a:pos x="5" y="48"/>
                </a:cxn>
                <a:cxn ang="0">
                  <a:pos x="3" y="48"/>
                </a:cxn>
              </a:cxnLst>
              <a:rect l="0" t="0" r="r" b="b"/>
              <a:pathLst>
                <a:path w="183" h="49">
                  <a:moveTo>
                    <a:pt x="3" y="48"/>
                  </a:moveTo>
                  <a:lnTo>
                    <a:pt x="2" y="46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3" y="29"/>
                  </a:lnTo>
                  <a:lnTo>
                    <a:pt x="7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5" y="21"/>
                  </a:lnTo>
                  <a:lnTo>
                    <a:pt x="18" y="19"/>
                  </a:lnTo>
                  <a:lnTo>
                    <a:pt x="25" y="16"/>
                  </a:lnTo>
                  <a:lnTo>
                    <a:pt x="34" y="14"/>
                  </a:lnTo>
                  <a:lnTo>
                    <a:pt x="42" y="12"/>
                  </a:lnTo>
                  <a:lnTo>
                    <a:pt x="52" y="9"/>
                  </a:lnTo>
                  <a:lnTo>
                    <a:pt x="61" y="7"/>
                  </a:lnTo>
                  <a:lnTo>
                    <a:pt x="71" y="5"/>
                  </a:lnTo>
                  <a:lnTo>
                    <a:pt x="76" y="5"/>
                  </a:lnTo>
                  <a:lnTo>
                    <a:pt x="86" y="4"/>
                  </a:lnTo>
                  <a:lnTo>
                    <a:pt x="95" y="4"/>
                  </a:lnTo>
                  <a:lnTo>
                    <a:pt x="107" y="2"/>
                  </a:lnTo>
                  <a:lnTo>
                    <a:pt x="117" y="2"/>
                  </a:lnTo>
                  <a:lnTo>
                    <a:pt x="129" y="0"/>
                  </a:lnTo>
                  <a:lnTo>
                    <a:pt x="139" y="0"/>
                  </a:lnTo>
                  <a:lnTo>
                    <a:pt x="151" y="0"/>
                  </a:lnTo>
                  <a:lnTo>
                    <a:pt x="164" y="0"/>
                  </a:lnTo>
                  <a:lnTo>
                    <a:pt x="173" y="0"/>
                  </a:lnTo>
                  <a:lnTo>
                    <a:pt x="178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3" y="5"/>
                  </a:lnTo>
                  <a:lnTo>
                    <a:pt x="183" y="5"/>
                  </a:lnTo>
                  <a:lnTo>
                    <a:pt x="183" y="9"/>
                  </a:lnTo>
                  <a:lnTo>
                    <a:pt x="183" y="10"/>
                  </a:lnTo>
                  <a:lnTo>
                    <a:pt x="183" y="12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0" y="16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1" y="19"/>
                  </a:lnTo>
                  <a:lnTo>
                    <a:pt x="168" y="19"/>
                  </a:lnTo>
                  <a:lnTo>
                    <a:pt x="158" y="21"/>
                  </a:lnTo>
                  <a:lnTo>
                    <a:pt x="146" y="21"/>
                  </a:lnTo>
                  <a:lnTo>
                    <a:pt x="134" y="22"/>
                  </a:lnTo>
                  <a:lnTo>
                    <a:pt x="120" y="24"/>
                  </a:lnTo>
                  <a:lnTo>
                    <a:pt x="108" y="24"/>
                  </a:lnTo>
                  <a:lnTo>
                    <a:pt x="98" y="26"/>
                  </a:lnTo>
                  <a:lnTo>
                    <a:pt x="90" y="26"/>
                  </a:lnTo>
                  <a:lnTo>
                    <a:pt x="85" y="26"/>
                  </a:lnTo>
                  <a:lnTo>
                    <a:pt x="76" y="27"/>
                  </a:lnTo>
                  <a:lnTo>
                    <a:pt x="68" y="29"/>
                  </a:lnTo>
                  <a:lnTo>
                    <a:pt x="59" y="31"/>
                  </a:lnTo>
                  <a:lnTo>
                    <a:pt x="51" y="32"/>
                  </a:lnTo>
                  <a:lnTo>
                    <a:pt x="42" y="34"/>
                  </a:lnTo>
                  <a:lnTo>
                    <a:pt x="35" y="38"/>
                  </a:lnTo>
                  <a:lnTo>
                    <a:pt x="29" y="39"/>
                  </a:lnTo>
                  <a:lnTo>
                    <a:pt x="25" y="41"/>
                  </a:lnTo>
                  <a:lnTo>
                    <a:pt x="20" y="44"/>
                  </a:lnTo>
                  <a:lnTo>
                    <a:pt x="13" y="48"/>
                  </a:lnTo>
                  <a:lnTo>
                    <a:pt x="12" y="48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5" y="48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1263972" y="5601802"/>
              <a:ext cx="160236" cy="3916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1" y="39"/>
                </a:cxn>
                <a:cxn ang="0">
                  <a:pos x="1" y="34"/>
                </a:cxn>
                <a:cxn ang="0">
                  <a:pos x="5" y="27"/>
                </a:cxn>
                <a:cxn ang="0">
                  <a:pos x="10" y="22"/>
                </a:cxn>
                <a:cxn ang="0">
                  <a:pos x="15" y="19"/>
                </a:cxn>
                <a:cxn ang="0">
                  <a:pos x="25" y="15"/>
                </a:cxn>
                <a:cxn ang="0">
                  <a:pos x="42" y="10"/>
                </a:cxn>
                <a:cxn ang="0">
                  <a:pos x="59" y="7"/>
                </a:cxn>
                <a:cxn ang="0">
                  <a:pos x="74" y="5"/>
                </a:cxn>
                <a:cxn ang="0">
                  <a:pos x="93" y="3"/>
                </a:cxn>
                <a:cxn ang="0">
                  <a:pos x="115" y="2"/>
                </a:cxn>
                <a:cxn ang="0">
                  <a:pos x="137" y="0"/>
                </a:cxn>
                <a:cxn ang="0">
                  <a:pos x="159" y="0"/>
                </a:cxn>
                <a:cxn ang="0">
                  <a:pos x="173" y="0"/>
                </a:cxn>
                <a:cxn ang="0">
                  <a:pos x="176" y="2"/>
                </a:cxn>
                <a:cxn ang="0">
                  <a:pos x="178" y="5"/>
                </a:cxn>
                <a:cxn ang="0">
                  <a:pos x="179" y="8"/>
                </a:cxn>
                <a:cxn ang="0">
                  <a:pos x="178" y="12"/>
                </a:cxn>
                <a:cxn ang="0">
                  <a:pos x="174" y="14"/>
                </a:cxn>
                <a:cxn ang="0">
                  <a:pos x="169" y="15"/>
                </a:cxn>
                <a:cxn ang="0">
                  <a:pos x="152" y="17"/>
                </a:cxn>
                <a:cxn ang="0">
                  <a:pos x="128" y="19"/>
                </a:cxn>
                <a:cxn ang="0">
                  <a:pos x="106" y="20"/>
                </a:cxn>
                <a:cxn ang="0">
                  <a:pos x="88" y="22"/>
                </a:cxn>
                <a:cxn ang="0">
                  <a:pos x="74" y="24"/>
                </a:cxn>
                <a:cxn ang="0">
                  <a:pos x="57" y="27"/>
                </a:cxn>
                <a:cxn ang="0">
                  <a:pos x="42" y="30"/>
                </a:cxn>
                <a:cxn ang="0">
                  <a:pos x="28" y="34"/>
                </a:cxn>
                <a:cxn ang="0">
                  <a:pos x="20" y="39"/>
                </a:cxn>
                <a:cxn ang="0">
                  <a:pos x="10" y="44"/>
                </a:cxn>
                <a:cxn ang="0">
                  <a:pos x="6" y="44"/>
                </a:cxn>
                <a:cxn ang="0">
                  <a:pos x="5" y="44"/>
                </a:cxn>
              </a:cxnLst>
              <a:rect l="0" t="0" r="r" b="b"/>
              <a:pathLst>
                <a:path w="179" h="44">
                  <a:moveTo>
                    <a:pt x="5" y="44"/>
                  </a:moveTo>
                  <a:lnTo>
                    <a:pt x="3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1" y="34"/>
                  </a:lnTo>
                  <a:lnTo>
                    <a:pt x="3" y="30"/>
                  </a:lnTo>
                  <a:lnTo>
                    <a:pt x="5" y="27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25" y="15"/>
                  </a:lnTo>
                  <a:lnTo>
                    <a:pt x="33" y="14"/>
                  </a:lnTo>
                  <a:lnTo>
                    <a:pt x="42" y="10"/>
                  </a:lnTo>
                  <a:lnTo>
                    <a:pt x="50" y="8"/>
                  </a:lnTo>
                  <a:lnTo>
                    <a:pt x="59" y="7"/>
                  </a:lnTo>
                  <a:lnTo>
                    <a:pt x="67" y="5"/>
                  </a:lnTo>
                  <a:lnTo>
                    <a:pt x="74" y="5"/>
                  </a:lnTo>
                  <a:lnTo>
                    <a:pt x="83" y="3"/>
                  </a:lnTo>
                  <a:lnTo>
                    <a:pt x="93" y="3"/>
                  </a:lnTo>
                  <a:lnTo>
                    <a:pt x="103" y="2"/>
                  </a:lnTo>
                  <a:lnTo>
                    <a:pt x="115" y="2"/>
                  </a:lnTo>
                  <a:lnTo>
                    <a:pt x="125" y="0"/>
                  </a:lnTo>
                  <a:lnTo>
                    <a:pt x="137" y="0"/>
                  </a:lnTo>
                  <a:lnTo>
                    <a:pt x="147" y="0"/>
                  </a:lnTo>
                  <a:lnTo>
                    <a:pt x="159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4" y="2"/>
                  </a:lnTo>
                  <a:lnTo>
                    <a:pt x="176" y="2"/>
                  </a:lnTo>
                  <a:lnTo>
                    <a:pt x="178" y="3"/>
                  </a:lnTo>
                  <a:lnTo>
                    <a:pt x="178" y="5"/>
                  </a:lnTo>
                  <a:lnTo>
                    <a:pt x="179" y="7"/>
                  </a:lnTo>
                  <a:lnTo>
                    <a:pt x="179" y="8"/>
                  </a:lnTo>
                  <a:lnTo>
                    <a:pt x="178" y="10"/>
                  </a:lnTo>
                  <a:lnTo>
                    <a:pt x="178" y="12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3" y="14"/>
                  </a:lnTo>
                  <a:lnTo>
                    <a:pt x="169" y="15"/>
                  </a:lnTo>
                  <a:lnTo>
                    <a:pt x="162" y="15"/>
                  </a:lnTo>
                  <a:lnTo>
                    <a:pt x="152" y="17"/>
                  </a:lnTo>
                  <a:lnTo>
                    <a:pt x="140" y="17"/>
                  </a:lnTo>
                  <a:lnTo>
                    <a:pt x="128" y="19"/>
                  </a:lnTo>
                  <a:lnTo>
                    <a:pt x="117" y="20"/>
                  </a:lnTo>
                  <a:lnTo>
                    <a:pt x="106" y="20"/>
                  </a:lnTo>
                  <a:lnTo>
                    <a:pt x="96" y="22"/>
                  </a:lnTo>
                  <a:lnTo>
                    <a:pt x="88" y="22"/>
                  </a:lnTo>
                  <a:lnTo>
                    <a:pt x="83" y="22"/>
                  </a:lnTo>
                  <a:lnTo>
                    <a:pt x="74" y="24"/>
                  </a:lnTo>
                  <a:lnTo>
                    <a:pt x="66" y="25"/>
                  </a:lnTo>
                  <a:lnTo>
                    <a:pt x="57" y="27"/>
                  </a:lnTo>
                  <a:lnTo>
                    <a:pt x="49" y="29"/>
                  </a:lnTo>
                  <a:lnTo>
                    <a:pt x="42" y="30"/>
                  </a:lnTo>
                  <a:lnTo>
                    <a:pt x="33" y="32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3" y="42"/>
                  </a:lnTo>
                  <a:lnTo>
                    <a:pt x="10" y="44"/>
                  </a:lnTo>
                  <a:lnTo>
                    <a:pt x="8" y="44"/>
                  </a:lnTo>
                  <a:lnTo>
                    <a:pt x="6" y="44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1267532" y="5603582"/>
              <a:ext cx="153115" cy="33828"/>
            </a:xfrm>
            <a:custGeom>
              <a:avLst/>
              <a:gdLst/>
              <a:ahLst/>
              <a:cxnLst>
                <a:cxn ang="0">
                  <a:pos x="3" y="39"/>
                </a:cxn>
                <a:cxn ang="0">
                  <a:pos x="2" y="39"/>
                </a:cxn>
                <a:cxn ang="0">
                  <a:pos x="0" y="37"/>
                </a:cxn>
                <a:cxn ang="0">
                  <a:pos x="0" y="35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8"/>
                </a:cxn>
                <a:cxn ang="0">
                  <a:pos x="5" y="25"/>
                </a:cxn>
                <a:cxn ang="0">
                  <a:pos x="7" y="22"/>
                </a:cxn>
                <a:cxn ang="0">
                  <a:pos x="12" y="20"/>
                </a:cxn>
                <a:cxn ang="0">
                  <a:pos x="17" y="17"/>
                </a:cxn>
                <a:cxn ang="0">
                  <a:pos x="24" y="15"/>
                </a:cxn>
                <a:cxn ang="0">
                  <a:pos x="30" y="12"/>
                </a:cxn>
                <a:cxn ang="0">
                  <a:pos x="39" y="10"/>
                </a:cxn>
                <a:cxn ang="0">
                  <a:pos x="47" y="8"/>
                </a:cxn>
                <a:cxn ang="0">
                  <a:pos x="56" y="6"/>
                </a:cxn>
                <a:cxn ang="0">
                  <a:pos x="64" y="5"/>
                </a:cxn>
                <a:cxn ang="0">
                  <a:pos x="71" y="5"/>
                </a:cxn>
                <a:cxn ang="0">
                  <a:pos x="80" y="3"/>
                </a:cxn>
                <a:cxn ang="0">
                  <a:pos x="88" y="3"/>
                </a:cxn>
                <a:cxn ang="0">
                  <a:pos x="98" y="1"/>
                </a:cxn>
                <a:cxn ang="0">
                  <a:pos x="110" y="1"/>
                </a:cxn>
                <a:cxn ang="0">
                  <a:pos x="122" y="0"/>
                </a:cxn>
                <a:cxn ang="0">
                  <a:pos x="132" y="0"/>
                </a:cxn>
                <a:cxn ang="0">
                  <a:pos x="142" y="0"/>
                </a:cxn>
                <a:cxn ang="0">
                  <a:pos x="154" y="0"/>
                </a:cxn>
                <a:cxn ang="0">
                  <a:pos x="163" y="0"/>
                </a:cxn>
                <a:cxn ang="0">
                  <a:pos x="166" y="0"/>
                </a:cxn>
                <a:cxn ang="0">
                  <a:pos x="168" y="0"/>
                </a:cxn>
                <a:cxn ang="0">
                  <a:pos x="170" y="1"/>
                </a:cxn>
                <a:cxn ang="0">
                  <a:pos x="171" y="1"/>
                </a:cxn>
                <a:cxn ang="0">
                  <a:pos x="171" y="3"/>
                </a:cxn>
                <a:cxn ang="0">
                  <a:pos x="173" y="5"/>
                </a:cxn>
                <a:cxn ang="0">
                  <a:pos x="173" y="6"/>
                </a:cxn>
                <a:cxn ang="0">
                  <a:pos x="171" y="8"/>
                </a:cxn>
                <a:cxn ang="0">
                  <a:pos x="170" y="10"/>
                </a:cxn>
                <a:cxn ang="0">
                  <a:pos x="168" y="12"/>
                </a:cxn>
                <a:cxn ang="0">
                  <a:pos x="163" y="12"/>
                </a:cxn>
                <a:cxn ang="0">
                  <a:pos x="158" y="12"/>
                </a:cxn>
                <a:cxn ang="0">
                  <a:pos x="146" y="13"/>
                </a:cxn>
                <a:cxn ang="0">
                  <a:pos x="136" y="13"/>
                </a:cxn>
                <a:cxn ang="0">
                  <a:pos x="124" y="15"/>
                </a:cxn>
                <a:cxn ang="0">
                  <a:pos x="112" y="17"/>
                </a:cxn>
                <a:cxn ang="0">
                  <a:pos x="102" y="17"/>
                </a:cxn>
                <a:cxn ang="0">
                  <a:pos x="91" y="18"/>
                </a:cxn>
                <a:cxn ang="0">
                  <a:pos x="85" y="18"/>
                </a:cxn>
                <a:cxn ang="0">
                  <a:pos x="80" y="20"/>
                </a:cxn>
                <a:cxn ang="0">
                  <a:pos x="71" y="20"/>
                </a:cxn>
                <a:cxn ang="0">
                  <a:pos x="63" y="22"/>
                </a:cxn>
                <a:cxn ang="0">
                  <a:pos x="54" y="23"/>
                </a:cxn>
                <a:cxn ang="0">
                  <a:pos x="46" y="25"/>
                </a:cxn>
                <a:cxn ang="0">
                  <a:pos x="32" y="28"/>
                </a:cxn>
                <a:cxn ang="0">
                  <a:pos x="24" y="32"/>
                </a:cxn>
                <a:cxn ang="0">
                  <a:pos x="19" y="34"/>
                </a:cxn>
                <a:cxn ang="0">
                  <a:pos x="12" y="37"/>
                </a:cxn>
                <a:cxn ang="0">
                  <a:pos x="8" y="39"/>
                </a:cxn>
                <a:cxn ang="0">
                  <a:pos x="7" y="39"/>
                </a:cxn>
                <a:cxn ang="0">
                  <a:pos x="5" y="39"/>
                </a:cxn>
                <a:cxn ang="0">
                  <a:pos x="3" y="39"/>
                </a:cxn>
                <a:cxn ang="0">
                  <a:pos x="3" y="39"/>
                </a:cxn>
              </a:cxnLst>
              <a:rect l="0" t="0" r="r" b="b"/>
              <a:pathLst>
                <a:path w="173" h="39">
                  <a:moveTo>
                    <a:pt x="3" y="39"/>
                  </a:moveTo>
                  <a:lnTo>
                    <a:pt x="2" y="39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8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12" y="20"/>
                  </a:lnTo>
                  <a:lnTo>
                    <a:pt x="17" y="17"/>
                  </a:lnTo>
                  <a:lnTo>
                    <a:pt x="24" y="15"/>
                  </a:lnTo>
                  <a:lnTo>
                    <a:pt x="30" y="12"/>
                  </a:lnTo>
                  <a:lnTo>
                    <a:pt x="39" y="10"/>
                  </a:lnTo>
                  <a:lnTo>
                    <a:pt x="47" y="8"/>
                  </a:lnTo>
                  <a:lnTo>
                    <a:pt x="56" y="6"/>
                  </a:lnTo>
                  <a:lnTo>
                    <a:pt x="64" y="5"/>
                  </a:lnTo>
                  <a:lnTo>
                    <a:pt x="71" y="5"/>
                  </a:lnTo>
                  <a:lnTo>
                    <a:pt x="80" y="3"/>
                  </a:lnTo>
                  <a:lnTo>
                    <a:pt x="88" y="3"/>
                  </a:lnTo>
                  <a:lnTo>
                    <a:pt x="98" y="1"/>
                  </a:lnTo>
                  <a:lnTo>
                    <a:pt x="110" y="1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0"/>
                  </a:lnTo>
                  <a:lnTo>
                    <a:pt x="154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68" y="0"/>
                  </a:lnTo>
                  <a:lnTo>
                    <a:pt x="170" y="1"/>
                  </a:lnTo>
                  <a:lnTo>
                    <a:pt x="171" y="1"/>
                  </a:lnTo>
                  <a:lnTo>
                    <a:pt x="171" y="3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1" y="8"/>
                  </a:lnTo>
                  <a:lnTo>
                    <a:pt x="170" y="10"/>
                  </a:lnTo>
                  <a:lnTo>
                    <a:pt x="168" y="12"/>
                  </a:lnTo>
                  <a:lnTo>
                    <a:pt x="163" y="12"/>
                  </a:lnTo>
                  <a:lnTo>
                    <a:pt x="158" y="12"/>
                  </a:lnTo>
                  <a:lnTo>
                    <a:pt x="146" y="13"/>
                  </a:lnTo>
                  <a:lnTo>
                    <a:pt x="136" y="13"/>
                  </a:lnTo>
                  <a:lnTo>
                    <a:pt x="124" y="15"/>
                  </a:lnTo>
                  <a:lnTo>
                    <a:pt x="112" y="17"/>
                  </a:lnTo>
                  <a:lnTo>
                    <a:pt x="102" y="17"/>
                  </a:lnTo>
                  <a:lnTo>
                    <a:pt x="91" y="18"/>
                  </a:lnTo>
                  <a:lnTo>
                    <a:pt x="85" y="18"/>
                  </a:lnTo>
                  <a:lnTo>
                    <a:pt x="80" y="20"/>
                  </a:lnTo>
                  <a:lnTo>
                    <a:pt x="71" y="20"/>
                  </a:lnTo>
                  <a:lnTo>
                    <a:pt x="63" y="22"/>
                  </a:lnTo>
                  <a:lnTo>
                    <a:pt x="54" y="23"/>
                  </a:lnTo>
                  <a:lnTo>
                    <a:pt x="46" y="25"/>
                  </a:lnTo>
                  <a:lnTo>
                    <a:pt x="32" y="28"/>
                  </a:lnTo>
                  <a:lnTo>
                    <a:pt x="24" y="32"/>
                  </a:lnTo>
                  <a:lnTo>
                    <a:pt x="19" y="34"/>
                  </a:lnTo>
                  <a:lnTo>
                    <a:pt x="12" y="37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5" y="39"/>
                  </a:lnTo>
                  <a:lnTo>
                    <a:pt x="3" y="39"/>
                  </a:lnTo>
                  <a:lnTo>
                    <a:pt x="3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1258631" y="5633849"/>
              <a:ext cx="172700" cy="53412"/>
            </a:xfrm>
            <a:custGeom>
              <a:avLst/>
              <a:gdLst/>
              <a:ahLst/>
              <a:cxnLst>
                <a:cxn ang="0">
                  <a:pos x="3" y="56"/>
                </a:cxn>
                <a:cxn ang="0">
                  <a:pos x="1" y="49"/>
                </a:cxn>
                <a:cxn ang="0">
                  <a:pos x="0" y="44"/>
                </a:cxn>
                <a:cxn ang="0">
                  <a:pos x="1" y="39"/>
                </a:cxn>
                <a:cxn ang="0">
                  <a:pos x="3" y="35"/>
                </a:cxn>
                <a:cxn ang="0">
                  <a:pos x="7" y="30"/>
                </a:cxn>
                <a:cxn ang="0">
                  <a:pos x="10" y="27"/>
                </a:cxn>
                <a:cxn ang="0">
                  <a:pos x="17" y="22"/>
                </a:cxn>
                <a:cxn ang="0">
                  <a:pos x="29" y="18"/>
                </a:cxn>
                <a:cxn ang="0">
                  <a:pos x="47" y="13"/>
                </a:cxn>
                <a:cxn ang="0">
                  <a:pos x="66" y="10"/>
                </a:cxn>
                <a:cxn ang="0">
                  <a:pos x="83" y="8"/>
                </a:cxn>
                <a:cxn ang="0">
                  <a:pos x="100" y="5"/>
                </a:cxn>
                <a:cxn ang="0">
                  <a:pos x="122" y="1"/>
                </a:cxn>
                <a:cxn ang="0">
                  <a:pos x="146" y="0"/>
                </a:cxn>
                <a:cxn ang="0">
                  <a:pos x="171" y="0"/>
                </a:cxn>
                <a:cxn ang="0">
                  <a:pos x="186" y="0"/>
                </a:cxn>
                <a:cxn ang="0">
                  <a:pos x="190" y="1"/>
                </a:cxn>
                <a:cxn ang="0">
                  <a:pos x="191" y="3"/>
                </a:cxn>
                <a:cxn ang="0">
                  <a:pos x="193" y="6"/>
                </a:cxn>
                <a:cxn ang="0">
                  <a:pos x="193" y="13"/>
                </a:cxn>
                <a:cxn ang="0">
                  <a:pos x="191" y="18"/>
                </a:cxn>
                <a:cxn ang="0">
                  <a:pos x="188" y="20"/>
                </a:cxn>
                <a:cxn ang="0">
                  <a:pos x="185" y="23"/>
                </a:cxn>
                <a:cxn ang="0">
                  <a:pos x="180" y="25"/>
                </a:cxn>
                <a:cxn ang="0">
                  <a:pos x="166" y="27"/>
                </a:cxn>
                <a:cxn ang="0">
                  <a:pos x="141" y="30"/>
                </a:cxn>
                <a:cxn ang="0">
                  <a:pos x="115" y="34"/>
                </a:cxn>
                <a:cxn ang="0">
                  <a:pos x="95" y="35"/>
                </a:cxn>
                <a:cxn ang="0">
                  <a:pos x="81" y="37"/>
                </a:cxn>
                <a:cxn ang="0">
                  <a:pos x="61" y="40"/>
                </a:cxn>
                <a:cxn ang="0">
                  <a:pos x="44" y="44"/>
                </a:cxn>
                <a:cxn ang="0">
                  <a:pos x="30" y="49"/>
                </a:cxn>
                <a:cxn ang="0">
                  <a:pos x="20" y="54"/>
                </a:cxn>
                <a:cxn ang="0">
                  <a:pos x="12" y="59"/>
                </a:cxn>
                <a:cxn ang="0">
                  <a:pos x="8" y="61"/>
                </a:cxn>
                <a:cxn ang="0">
                  <a:pos x="7" y="59"/>
                </a:cxn>
                <a:cxn ang="0">
                  <a:pos x="5" y="57"/>
                </a:cxn>
              </a:cxnLst>
              <a:rect l="0" t="0" r="r" b="b"/>
              <a:pathLst>
                <a:path w="193" h="61">
                  <a:moveTo>
                    <a:pt x="5" y="57"/>
                  </a:moveTo>
                  <a:lnTo>
                    <a:pt x="3" y="56"/>
                  </a:lnTo>
                  <a:lnTo>
                    <a:pt x="1" y="52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1" y="42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5" y="34"/>
                  </a:lnTo>
                  <a:lnTo>
                    <a:pt x="7" y="30"/>
                  </a:lnTo>
                  <a:lnTo>
                    <a:pt x="8" y="28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22"/>
                  </a:lnTo>
                  <a:lnTo>
                    <a:pt x="20" y="20"/>
                  </a:lnTo>
                  <a:lnTo>
                    <a:pt x="29" y="18"/>
                  </a:lnTo>
                  <a:lnTo>
                    <a:pt x="37" y="15"/>
                  </a:lnTo>
                  <a:lnTo>
                    <a:pt x="47" y="13"/>
                  </a:lnTo>
                  <a:lnTo>
                    <a:pt x="56" y="11"/>
                  </a:lnTo>
                  <a:lnTo>
                    <a:pt x="66" y="10"/>
                  </a:lnTo>
                  <a:lnTo>
                    <a:pt x="76" y="8"/>
                  </a:lnTo>
                  <a:lnTo>
                    <a:pt x="83" y="8"/>
                  </a:lnTo>
                  <a:lnTo>
                    <a:pt x="91" y="6"/>
                  </a:lnTo>
                  <a:lnTo>
                    <a:pt x="100" y="5"/>
                  </a:lnTo>
                  <a:lnTo>
                    <a:pt x="112" y="3"/>
                  </a:lnTo>
                  <a:lnTo>
                    <a:pt x="122" y="1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71" y="0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1" y="3"/>
                  </a:lnTo>
                  <a:lnTo>
                    <a:pt x="191" y="3"/>
                  </a:lnTo>
                  <a:lnTo>
                    <a:pt x="193" y="5"/>
                  </a:lnTo>
                  <a:lnTo>
                    <a:pt x="193" y="6"/>
                  </a:lnTo>
                  <a:lnTo>
                    <a:pt x="193" y="10"/>
                  </a:lnTo>
                  <a:lnTo>
                    <a:pt x="193" y="13"/>
                  </a:lnTo>
                  <a:lnTo>
                    <a:pt x="191" y="17"/>
                  </a:lnTo>
                  <a:lnTo>
                    <a:pt x="191" y="18"/>
                  </a:lnTo>
                  <a:lnTo>
                    <a:pt x="190" y="18"/>
                  </a:lnTo>
                  <a:lnTo>
                    <a:pt x="188" y="20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0" y="25"/>
                  </a:lnTo>
                  <a:lnTo>
                    <a:pt x="176" y="25"/>
                  </a:lnTo>
                  <a:lnTo>
                    <a:pt x="166" y="27"/>
                  </a:lnTo>
                  <a:lnTo>
                    <a:pt x="154" y="28"/>
                  </a:lnTo>
                  <a:lnTo>
                    <a:pt x="141" y="30"/>
                  </a:lnTo>
                  <a:lnTo>
                    <a:pt x="127" y="32"/>
                  </a:lnTo>
                  <a:lnTo>
                    <a:pt x="115" y="34"/>
                  </a:lnTo>
                  <a:lnTo>
                    <a:pt x="105" y="34"/>
                  </a:lnTo>
                  <a:lnTo>
                    <a:pt x="95" y="35"/>
                  </a:lnTo>
                  <a:lnTo>
                    <a:pt x="90" y="35"/>
                  </a:lnTo>
                  <a:lnTo>
                    <a:pt x="81" y="37"/>
                  </a:lnTo>
                  <a:lnTo>
                    <a:pt x="71" y="39"/>
                  </a:lnTo>
                  <a:lnTo>
                    <a:pt x="61" y="40"/>
                  </a:lnTo>
                  <a:lnTo>
                    <a:pt x="52" y="42"/>
                  </a:lnTo>
                  <a:lnTo>
                    <a:pt x="44" y="44"/>
                  </a:lnTo>
                  <a:lnTo>
                    <a:pt x="37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0" y="54"/>
                  </a:lnTo>
                  <a:lnTo>
                    <a:pt x="15" y="59"/>
                  </a:lnTo>
                  <a:lnTo>
                    <a:pt x="12" y="59"/>
                  </a:lnTo>
                  <a:lnTo>
                    <a:pt x="10" y="61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1262192" y="5635629"/>
              <a:ext cx="165578" cy="49851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0" y="46"/>
                </a:cxn>
                <a:cxn ang="0">
                  <a:pos x="0" y="39"/>
                </a:cxn>
                <a:cxn ang="0">
                  <a:pos x="4" y="33"/>
                </a:cxn>
                <a:cxn ang="0">
                  <a:pos x="9" y="26"/>
                </a:cxn>
                <a:cxn ang="0">
                  <a:pos x="15" y="22"/>
                </a:cxn>
                <a:cxn ang="0">
                  <a:pos x="26" y="17"/>
                </a:cxn>
                <a:cxn ang="0">
                  <a:pos x="44" y="14"/>
                </a:cxn>
                <a:cxn ang="0">
                  <a:pos x="63" y="10"/>
                </a:cxn>
                <a:cxn ang="0">
                  <a:pos x="78" y="7"/>
                </a:cxn>
                <a:cxn ang="0">
                  <a:pos x="97" y="5"/>
                </a:cxn>
                <a:cxn ang="0">
                  <a:pos x="119" y="2"/>
                </a:cxn>
                <a:cxn ang="0">
                  <a:pos x="141" y="0"/>
                </a:cxn>
                <a:cxn ang="0">
                  <a:pos x="165" y="0"/>
                </a:cxn>
                <a:cxn ang="0">
                  <a:pos x="180" y="0"/>
                </a:cxn>
                <a:cxn ang="0">
                  <a:pos x="183" y="2"/>
                </a:cxn>
                <a:cxn ang="0">
                  <a:pos x="185" y="4"/>
                </a:cxn>
                <a:cxn ang="0">
                  <a:pos x="187" y="7"/>
                </a:cxn>
                <a:cxn ang="0">
                  <a:pos x="187" y="12"/>
                </a:cxn>
                <a:cxn ang="0">
                  <a:pos x="185" y="16"/>
                </a:cxn>
                <a:cxn ang="0">
                  <a:pos x="183" y="19"/>
                </a:cxn>
                <a:cxn ang="0">
                  <a:pos x="178" y="21"/>
                </a:cxn>
                <a:cxn ang="0">
                  <a:pos x="173" y="22"/>
                </a:cxn>
                <a:cxn ang="0">
                  <a:pos x="160" y="24"/>
                </a:cxn>
                <a:cxn ang="0">
                  <a:pos x="136" y="27"/>
                </a:cxn>
                <a:cxn ang="0">
                  <a:pos x="110" y="29"/>
                </a:cxn>
                <a:cxn ang="0">
                  <a:pos x="92" y="33"/>
                </a:cxn>
                <a:cxn ang="0">
                  <a:pos x="78" y="34"/>
                </a:cxn>
                <a:cxn ang="0">
                  <a:pos x="59" y="38"/>
                </a:cxn>
                <a:cxn ang="0">
                  <a:pos x="43" y="41"/>
                </a:cxn>
                <a:cxn ang="0">
                  <a:pos x="29" y="44"/>
                </a:cxn>
                <a:cxn ang="0">
                  <a:pos x="19" y="51"/>
                </a:cxn>
                <a:cxn ang="0">
                  <a:pos x="10" y="56"/>
                </a:cxn>
                <a:cxn ang="0">
                  <a:pos x="7" y="56"/>
                </a:cxn>
                <a:cxn ang="0">
                  <a:pos x="5" y="55"/>
                </a:cxn>
                <a:cxn ang="0">
                  <a:pos x="4" y="55"/>
                </a:cxn>
              </a:cxnLst>
              <a:rect l="0" t="0" r="r" b="b"/>
              <a:pathLst>
                <a:path w="187" h="56">
                  <a:moveTo>
                    <a:pt x="4" y="55"/>
                  </a:moveTo>
                  <a:lnTo>
                    <a:pt x="2" y="53"/>
                  </a:lnTo>
                  <a:lnTo>
                    <a:pt x="2" y="49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2" y="36"/>
                  </a:lnTo>
                  <a:lnTo>
                    <a:pt x="4" y="33"/>
                  </a:lnTo>
                  <a:lnTo>
                    <a:pt x="7" y="27"/>
                  </a:lnTo>
                  <a:lnTo>
                    <a:pt x="9" y="26"/>
                  </a:lnTo>
                  <a:lnTo>
                    <a:pt x="12" y="24"/>
                  </a:lnTo>
                  <a:lnTo>
                    <a:pt x="15" y="22"/>
                  </a:lnTo>
                  <a:lnTo>
                    <a:pt x="19" y="21"/>
                  </a:lnTo>
                  <a:lnTo>
                    <a:pt x="26" y="17"/>
                  </a:lnTo>
                  <a:lnTo>
                    <a:pt x="34" y="16"/>
                  </a:lnTo>
                  <a:lnTo>
                    <a:pt x="44" y="14"/>
                  </a:lnTo>
                  <a:lnTo>
                    <a:pt x="53" y="12"/>
                  </a:lnTo>
                  <a:lnTo>
                    <a:pt x="63" y="10"/>
                  </a:lnTo>
                  <a:lnTo>
                    <a:pt x="73" y="9"/>
                  </a:lnTo>
                  <a:lnTo>
                    <a:pt x="78" y="7"/>
                  </a:lnTo>
                  <a:lnTo>
                    <a:pt x="87" y="7"/>
                  </a:lnTo>
                  <a:lnTo>
                    <a:pt x="97" y="5"/>
                  </a:lnTo>
                  <a:lnTo>
                    <a:pt x="107" y="4"/>
                  </a:lnTo>
                  <a:lnTo>
                    <a:pt x="119" y="2"/>
                  </a:lnTo>
                  <a:lnTo>
                    <a:pt x="131" y="0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65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3" y="2"/>
                  </a:lnTo>
                  <a:lnTo>
                    <a:pt x="183" y="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7" y="5"/>
                  </a:lnTo>
                  <a:lnTo>
                    <a:pt x="187" y="7"/>
                  </a:lnTo>
                  <a:lnTo>
                    <a:pt x="187" y="9"/>
                  </a:lnTo>
                  <a:lnTo>
                    <a:pt x="187" y="12"/>
                  </a:lnTo>
                  <a:lnTo>
                    <a:pt x="185" y="14"/>
                  </a:lnTo>
                  <a:lnTo>
                    <a:pt x="185" y="16"/>
                  </a:lnTo>
                  <a:lnTo>
                    <a:pt x="183" y="17"/>
                  </a:lnTo>
                  <a:lnTo>
                    <a:pt x="183" y="19"/>
                  </a:lnTo>
                  <a:lnTo>
                    <a:pt x="182" y="19"/>
                  </a:lnTo>
                  <a:lnTo>
                    <a:pt x="178" y="21"/>
                  </a:lnTo>
                  <a:lnTo>
                    <a:pt x="177" y="22"/>
                  </a:lnTo>
                  <a:lnTo>
                    <a:pt x="173" y="22"/>
                  </a:lnTo>
                  <a:lnTo>
                    <a:pt x="170" y="22"/>
                  </a:lnTo>
                  <a:lnTo>
                    <a:pt x="160" y="24"/>
                  </a:lnTo>
                  <a:lnTo>
                    <a:pt x="148" y="26"/>
                  </a:lnTo>
                  <a:lnTo>
                    <a:pt x="136" y="27"/>
                  </a:lnTo>
                  <a:lnTo>
                    <a:pt x="122" y="29"/>
                  </a:lnTo>
                  <a:lnTo>
                    <a:pt x="110" y="29"/>
                  </a:lnTo>
                  <a:lnTo>
                    <a:pt x="100" y="31"/>
                  </a:lnTo>
                  <a:lnTo>
                    <a:pt x="92" y="33"/>
                  </a:lnTo>
                  <a:lnTo>
                    <a:pt x="87" y="33"/>
                  </a:lnTo>
                  <a:lnTo>
                    <a:pt x="78" y="34"/>
                  </a:lnTo>
                  <a:lnTo>
                    <a:pt x="68" y="36"/>
                  </a:lnTo>
                  <a:lnTo>
                    <a:pt x="59" y="38"/>
                  </a:lnTo>
                  <a:lnTo>
                    <a:pt x="51" y="39"/>
                  </a:lnTo>
                  <a:lnTo>
                    <a:pt x="43" y="41"/>
                  </a:lnTo>
                  <a:lnTo>
                    <a:pt x="36" y="43"/>
                  </a:lnTo>
                  <a:lnTo>
                    <a:pt x="29" y="44"/>
                  </a:lnTo>
                  <a:lnTo>
                    <a:pt x="26" y="46"/>
                  </a:lnTo>
                  <a:lnTo>
                    <a:pt x="19" y="51"/>
                  </a:lnTo>
                  <a:lnTo>
                    <a:pt x="14" y="55"/>
                  </a:lnTo>
                  <a:lnTo>
                    <a:pt x="10" y="56"/>
                  </a:lnTo>
                  <a:lnTo>
                    <a:pt x="9" y="56"/>
                  </a:lnTo>
                  <a:lnTo>
                    <a:pt x="7" y="56"/>
                  </a:lnTo>
                  <a:lnTo>
                    <a:pt x="5" y="56"/>
                  </a:lnTo>
                  <a:lnTo>
                    <a:pt x="5" y="55"/>
                  </a:lnTo>
                  <a:lnTo>
                    <a:pt x="4" y="55"/>
                  </a:lnTo>
                  <a:lnTo>
                    <a:pt x="4" y="5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1262192" y="5635629"/>
              <a:ext cx="162017" cy="4629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0" y="42"/>
                </a:cxn>
                <a:cxn ang="0">
                  <a:pos x="2" y="37"/>
                </a:cxn>
                <a:cxn ang="0">
                  <a:pos x="3" y="31"/>
                </a:cxn>
                <a:cxn ang="0">
                  <a:pos x="10" y="24"/>
                </a:cxn>
                <a:cxn ang="0">
                  <a:pos x="15" y="20"/>
                </a:cxn>
                <a:cxn ang="0">
                  <a:pos x="25" y="17"/>
                </a:cxn>
                <a:cxn ang="0">
                  <a:pos x="42" y="14"/>
                </a:cxn>
                <a:cxn ang="0">
                  <a:pos x="61" y="10"/>
                </a:cxn>
                <a:cxn ang="0">
                  <a:pos x="76" y="7"/>
                </a:cxn>
                <a:cxn ang="0">
                  <a:pos x="93" y="5"/>
                </a:cxn>
                <a:cxn ang="0">
                  <a:pos x="115" y="2"/>
                </a:cxn>
                <a:cxn ang="0">
                  <a:pos x="137" y="0"/>
                </a:cxn>
                <a:cxn ang="0">
                  <a:pos x="161" y="0"/>
                </a:cxn>
                <a:cxn ang="0">
                  <a:pos x="175" y="0"/>
                </a:cxn>
                <a:cxn ang="0">
                  <a:pos x="180" y="2"/>
                </a:cxn>
                <a:cxn ang="0">
                  <a:pos x="181" y="5"/>
                </a:cxn>
                <a:cxn ang="0">
                  <a:pos x="181" y="10"/>
                </a:cxn>
                <a:cxn ang="0">
                  <a:pos x="180" y="14"/>
                </a:cxn>
                <a:cxn ang="0">
                  <a:pos x="178" y="15"/>
                </a:cxn>
                <a:cxn ang="0">
                  <a:pos x="175" y="17"/>
                </a:cxn>
                <a:cxn ang="0">
                  <a:pos x="169" y="19"/>
                </a:cxn>
                <a:cxn ang="0">
                  <a:pos x="154" y="20"/>
                </a:cxn>
                <a:cxn ang="0">
                  <a:pos x="130" y="24"/>
                </a:cxn>
                <a:cxn ang="0">
                  <a:pos x="108" y="25"/>
                </a:cxn>
                <a:cxn ang="0">
                  <a:pos x="90" y="29"/>
                </a:cxn>
                <a:cxn ang="0">
                  <a:pos x="76" y="31"/>
                </a:cxn>
                <a:cxn ang="0">
                  <a:pos x="57" y="34"/>
                </a:cxn>
                <a:cxn ang="0">
                  <a:pos x="41" y="37"/>
                </a:cxn>
                <a:cxn ang="0">
                  <a:pos x="29" y="41"/>
                </a:cxn>
                <a:cxn ang="0">
                  <a:pos x="18" y="46"/>
                </a:cxn>
                <a:cxn ang="0">
                  <a:pos x="10" y="51"/>
                </a:cxn>
                <a:cxn ang="0">
                  <a:pos x="7" y="51"/>
                </a:cxn>
                <a:cxn ang="0">
                  <a:pos x="5" y="51"/>
                </a:cxn>
                <a:cxn ang="0">
                  <a:pos x="3" y="49"/>
                </a:cxn>
              </a:cxnLst>
              <a:rect l="0" t="0" r="r" b="b"/>
              <a:pathLst>
                <a:path w="181" h="51">
                  <a:moveTo>
                    <a:pt x="3" y="49"/>
                  </a:moveTo>
                  <a:lnTo>
                    <a:pt x="2" y="47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7" y="25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5" y="20"/>
                  </a:lnTo>
                  <a:lnTo>
                    <a:pt x="18" y="19"/>
                  </a:lnTo>
                  <a:lnTo>
                    <a:pt x="25" y="17"/>
                  </a:lnTo>
                  <a:lnTo>
                    <a:pt x="34" y="15"/>
                  </a:lnTo>
                  <a:lnTo>
                    <a:pt x="42" y="14"/>
                  </a:lnTo>
                  <a:lnTo>
                    <a:pt x="51" y="12"/>
                  </a:lnTo>
                  <a:lnTo>
                    <a:pt x="61" y="10"/>
                  </a:lnTo>
                  <a:lnTo>
                    <a:pt x="69" y="8"/>
                  </a:lnTo>
                  <a:lnTo>
                    <a:pt x="76" y="7"/>
                  </a:lnTo>
                  <a:lnTo>
                    <a:pt x="85" y="7"/>
                  </a:lnTo>
                  <a:lnTo>
                    <a:pt x="93" y="5"/>
                  </a:lnTo>
                  <a:lnTo>
                    <a:pt x="105" y="3"/>
                  </a:lnTo>
                  <a:lnTo>
                    <a:pt x="115" y="2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49" y="0"/>
                  </a:lnTo>
                  <a:lnTo>
                    <a:pt x="161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2"/>
                  </a:lnTo>
                  <a:lnTo>
                    <a:pt x="180" y="2"/>
                  </a:lnTo>
                  <a:lnTo>
                    <a:pt x="181" y="3"/>
                  </a:lnTo>
                  <a:lnTo>
                    <a:pt x="181" y="5"/>
                  </a:lnTo>
                  <a:lnTo>
                    <a:pt x="181" y="7"/>
                  </a:lnTo>
                  <a:lnTo>
                    <a:pt x="181" y="10"/>
                  </a:lnTo>
                  <a:lnTo>
                    <a:pt x="181" y="12"/>
                  </a:lnTo>
                  <a:lnTo>
                    <a:pt x="180" y="14"/>
                  </a:lnTo>
                  <a:lnTo>
                    <a:pt x="180" y="15"/>
                  </a:lnTo>
                  <a:lnTo>
                    <a:pt x="178" y="15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1" y="19"/>
                  </a:lnTo>
                  <a:lnTo>
                    <a:pt x="169" y="19"/>
                  </a:lnTo>
                  <a:lnTo>
                    <a:pt x="166" y="20"/>
                  </a:lnTo>
                  <a:lnTo>
                    <a:pt x="154" y="20"/>
                  </a:lnTo>
                  <a:lnTo>
                    <a:pt x="144" y="22"/>
                  </a:lnTo>
                  <a:lnTo>
                    <a:pt x="130" y="24"/>
                  </a:lnTo>
                  <a:lnTo>
                    <a:pt x="119" y="25"/>
                  </a:lnTo>
                  <a:lnTo>
                    <a:pt x="108" y="25"/>
                  </a:lnTo>
                  <a:lnTo>
                    <a:pt x="98" y="27"/>
                  </a:lnTo>
                  <a:lnTo>
                    <a:pt x="90" y="29"/>
                  </a:lnTo>
                  <a:lnTo>
                    <a:pt x="83" y="29"/>
                  </a:lnTo>
                  <a:lnTo>
                    <a:pt x="76" y="31"/>
                  </a:lnTo>
                  <a:lnTo>
                    <a:pt x="66" y="32"/>
                  </a:lnTo>
                  <a:lnTo>
                    <a:pt x="57" y="34"/>
                  </a:lnTo>
                  <a:lnTo>
                    <a:pt x="49" y="36"/>
                  </a:lnTo>
                  <a:lnTo>
                    <a:pt x="41" y="37"/>
                  </a:lnTo>
                  <a:lnTo>
                    <a:pt x="34" y="39"/>
                  </a:lnTo>
                  <a:lnTo>
                    <a:pt x="29" y="41"/>
                  </a:lnTo>
                  <a:lnTo>
                    <a:pt x="25" y="42"/>
                  </a:lnTo>
                  <a:lnTo>
                    <a:pt x="18" y="46"/>
                  </a:lnTo>
                  <a:lnTo>
                    <a:pt x="13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3" y="49"/>
                  </a:lnTo>
                  <a:lnTo>
                    <a:pt x="3" y="49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1263972" y="5637410"/>
              <a:ext cx="156675" cy="40950"/>
            </a:xfrm>
            <a:custGeom>
              <a:avLst/>
              <a:gdLst/>
              <a:ahLst/>
              <a:cxnLst>
                <a:cxn ang="0">
                  <a:pos x="1" y="44"/>
                </a:cxn>
                <a:cxn ang="0">
                  <a:pos x="0" y="40"/>
                </a:cxn>
                <a:cxn ang="0">
                  <a:pos x="1" y="34"/>
                </a:cxn>
                <a:cxn ang="0">
                  <a:pos x="5" y="29"/>
                </a:cxn>
                <a:cxn ang="0">
                  <a:pos x="10" y="23"/>
                </a:cxn>
                <a:cxn ang="0">
                  <a:pos x="15" y="20"/>
                </a:cxn>
                <a:cxn ang="0">
                  <a:pos x="25" y="17"/>
                </a:cxn>
                <a:cxn ang="0">
                  <a:pos x="49" y="12"/>
                </a:cxn>
                <a:cxn ang="0">
                  <a:pos x="74" y="6"/>
                </a:cxn>
                <a:cxn ang="0">
                  <a:pos x="91" y="5"/>
                </a:cxn>
                <a:cxn ang="0">
                  <a:pos x="113" y="1"/>
                </a:cxn>
                <a:cxn ang="0">
                  <a:pos x="135" y="0"/>
                </a:cxn>
                <a:cxn ang="0">
                  <a:pos x="157" y="0"/>
                </a:cxn>
                <a:cxn ang="0">
                  <a:pos x="169" y="0"/>
                </a:cxn>
                <a:cxn ang="0">
                  <a:pos x="174" y="1"/>
                </a:cxn>
                <a:cxn ang="0">
                  <a:pos x="176" y="3"/>
                </a:cxn>
                <a:cxn ang="0">
                  <a:pos x="176" y="8"/>
                </a:cxn>
                <a:cxn ang="0">
                  <a:pos x="174" y="12"/>
                </a:cxn>
                <a:cxn ang="0">
                  <a:pos x="173" y="13"/>
                </a:cxn>
                <a:cxn ang="0">
                  <a:pos x="169" y="15"/>
                </a:cxn>
                <a:cxn ang="0">
                  <a:pos x="164" y="15"/>
                </a:cxn>
                <a:cxn ang="0">
                  <a:pos x="150" y="17"/>
                </a:cxn>
                <a:cxn ang="0">
                  <a:pos x="127" y="20"/>
                </a:cxn>
                <a:cxn ang="0">
                  <a:pos x="105" y="23"/>
                </a:cxn>
                <a:cxn ang="0">
                  <a:pos x="86" y="25"/>
                </a:cxn>
                <a:cxn ang="0">
                  <a:pos x="74" y="27"/>
                </a:cxn>
                <a:cxn ang="0">
                  <a:pos x="55" y="29"/>
                </a:cxn>
                <a:cxn ang="0">
                  <a:pos x="40" y="32"/>
                </a:cxn>
                <a:cxn ang="0">
                  <a:pos x="28" y="35"/>
                </a:cxn>
                <a:cxn ang="0">
                  <a:pos x="18" y="40"/>
                </a:cxn>
                <a:cxn ang="0">
                  <a:pos x="10" y="45"/>
                </a:cxn>
                <a:cxn ang="0">
                  <a:pos x="6" y="45"/>
                </a:cxn>
                <a:cxn ang="0">
                  <a:pos x="5" y="45"/>
                </a:cxn>
                <a:cxn ang="0">
                  <a:pos x="3" y="45"/>
                </a:cxn>
              </a:cxnLst>
              <a:rect l="0" t="0" r="r" b="b"/>
              <a:pathLst>
                <a:path w="176" h="45">
                  <a:moveTo>
                    <a:pt x="3" y="45"/>
                  </a:moveTo>
                  <a:lnTo>
                    <a:pt x="1" y="44"/>
                  </a:lnTo>
                  <a:lnTo>
                    <a:pt x="1" y="42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4"/>
                  </a:lnTo>
                  <a:lnTo>
                    <a:pt x="3" y="32"/>
                  </a:lnTo>
                  <a:lnTo>
                    <a:pt x="5" y="29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1" y="22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5" y="17"/>
                  </a:lnTo>
                  <a:lnTo>
                    <a:pt x="32" y="13"/>
                  </a:lnTo>
                  <a:lnTo>
                    <a:pt x="49" y="12"/>
                  </a:lnTo>
                  <a:lnTo>
                    <a:pt x="67" y="8"/>
                  </a:lnTo>
                  <a:lnTo>
                    <a:pt x="74" y="6"/>
                  </a:lnTo>
                  <a:lnTo>
                    <a:pt x="81" y="6"/>
                  </a:lnTo>
                  <a:lnTo>
                    <a:pt x="91" y="5"/>
                  </a:lnTo>
                  <a:lnTo>
                    <a:pt x="101" y="3"/>
                  </a:lnTo>
                  <a:lnTo>
                    <a:pt x="113" y="1"/>
                  </a:lnTo>
                  <a:lnTo>
                    <a:pt x="123" y="0"/>
                  </a:lnTo>
                  <a:lnTo>
                    <a:pt x="135" y="0"/>
                  </a:lnTo>
                  <a:lnTo>
                    <a:pt x="145" y="0"/>
                  </a:lnTo>
                  <a:lnTo>
                    <a:pt x="157" y="0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74" y="1"/>
                  </a:lnTo>
                  <a:lnTo>
                    <a:pt x="176" y="3"/>
                  </a:lnTo>
                  <a:lnTo>
                    <a:pt x="176" y="3"/>
                  </a:lnTo>
                  <a:lnTo>
                    <a:pt x="176" y="6"/>
                  </a:lnTo>
                  <a:lnTo>
                    <a:pt x="176" y="8"/>
                  </a:lnTo>
                  <a:lnTo>
                    <a:pt x="176" y="10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3" y="13"/>
                  </a:lnTo>
                  <a:lnTo>
                    <a:pt x="171" y="13"/>
                  </a:lnTo>
                  <a:lnTo>
                    <a:pt x="169" y="15"/>
                  </a:lnTo>
                  <a:lnTo>
                    <a:pt x="167" y="15"/>
                  </a:lnTo>
                  <a:lnTo>
                    <a:pt x="164" y="15"/>
                  </a:lnTo>
                  <a:lnTo>
                    <a:pt x="161" y="17"/>
                  </a:lnTo>
                  <a:lnTo>
                    <a:pt x="150" y="17"/>
                  </a:lnTo>
                  <a:lnTo>
                    <a:pt x="139" y="18"/>
                  </a:lnTo>
                  <a:lnTo>
                    <a:pt x="127" y="20"/>
                  </a:lnTo>
                  <a:lnTo>
                    <a:pt x="115" y="22"/>
                  </a:lnTo>
                  <a:lnTo>
                    <a:pt x="105" y="23"/>
                  </a:lnTo>
                  <a:lnTo>
                    <a:pt x="94" y="23"/>
                  </a:lnTo>
                  <a:lnTo>
                    <a:pt x="86" y="25"/>
                  </a:lnTo>
                  <a:lnTo>
                    <a:pt x="81" y="25"/>
                  </a:lnTo>
                  <a:lnTo>
                    <a:pt x="74" y="27"/>
                  </a:lnTo>
                  <a:lnTo>
                    <a:pt x="64" y="27"/>
                  </a:lnTo>
                  <a:lnTo>
                    <a:pt x="55" y="29"/>
                  </a:lnTo>
                  <a:lnTo>
                    <a:pt x="49" y="30"/>
                  </a:lnTo>
                  <a:lnTo>
                    <a:pt x="40" y="32"/>
                  </a:lnTo>
                  <a:lnTo>
                    <a:pt x="33" y="34"/>
                  </a:lnTo>
                  <a:lnTo>
                    <a:pt x="28" y="35"/>
                  </a:lnTo>
                  <a:lnTo>
                    <a:pt x="25" y="37"/>
                  </a:lnTo>
                  <a:lnTo>
                    <a:pt x="18" y="40"/>
                  </a:lnTo>
                  <a:lnTo>
                    <a:pt x="13" y="44"/>
                  </a:lnTo>
                  <a:lnTo>
                    <a:pt x="10" y="45"/>
                  </a:lnTo>
                  <a:lnTo>
                    <a:pt x="8" y="45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5" y="45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1267532" y="5639190"/>
              <a:ext cx="151335" cy="37389"/>
            </a:xfrm>
            <a:custGeom>
              <a:avLst/>
              <a:gdLst/>
              <a:ahLst/>
              <a:cxnLst>
                <a:cxn ang="0">
                  <a:pos x="3" y="41"/>
                </a:cxn>
                <a:cxn ang="0">
                  <a:pos x="2" y="41"/>
                </a:cxn>
                <a:cxn ang="0">
                  <a:pos x="0" y="39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2" y="31"/>
                </a:cxn>
                <a:cxn ang="0">
                  <a:pos x="3" y="28"/>
                </a:cxn>
                <a:cxn ang="0">
                  <a:pos x="7" y="24"/>
                </a:cxn>
                <a:cxn ang="0">
                  <a:pos x="8" y="22"/>
                </a:cxn>
                <a:cxn ang="0">
                  <a:pos x="12" y="21"/>
                </a:cxn>
                <a:cxn ang="0">
                  <a:pos x="13" y="19"/>
                </a:cxn>
                <a:cxn ang="0">
                  <a:pos x="17" y="19"/>
                </a:cxn>
                <a:cxn ang="0">
                  <a:pos x="24" y="16"/>
                </a:cxn>
                <a:cxn ang="0">
                  <a:pos x="30" y="14"/>
                </a:cxn>
                <a:cxn ang="0">
                  <a:pos x="46" y="11"/>
                </a:cxn>
                <a:cxn ang="0">
                  <a:pos x="63" y="9"/>
                </a:cxn>
                <a:cxn ang="0">
                  <a:pos x="69" y="7"/>
                </a:cxn>
                <a:cxn ang="0">
                  <a:pos x="78" y="5"/>
                </a:cxn>
                <a:cxn ang="0">
                  <a:pos x="86" y="5"/>
                </a:cxn>
                <a:cxn ang="0">
                  <a:pos x="97" y="4"/>
                </a:cxn>
                <a:cxn ang="0">
                  <a:pos x="108" y="2"/>
                </a:cxn>
                <a:cxn ang="0">
                  <a:pos x="120" y="2"/>
                </a:cxn>
                <a:cxn ang="0">
                  <a:pos x="131" y="0"/>
                </a:cxn>
                <a:cxn ang="0">
                  <a:pos x="141" y="0"/>
                </a:cxn>
                <a:cxn ang="0">
                  <a:pos x="153" y="0"/>
                </a:cxn>
                <a:cxn ang="0">
                  <a:pos x="161" y="0"/>
                </a:cxn>
                <a:cxn ang="0">
                  <a:pos x="164" y="0"/>
                </a:cxn>
                <a:cxn ang="0">
                  <a:pos x="166" y="0"/>
                </a:cxn>
                <a:cxn ang="0">
                  <a:pos x="168" y="2"/>
                </a:cxn>
                <a:cxn ang="0">
                  <a:pos x="168" y="2"/>
                </a:cxn>
                <a:cxn ang="0">
                  <a:pos x="170" y="4"/>
                </a:cxn>
                <a:cxn ang="0">
                  <a:pos x="170" y="5"/>
                </a:cxn>
                <a:cxn ang="0">
                  <a:pos x="170" y="7"/>
                </a:cxn>
                <a:cxn ang="0">
                  <a:pos x="170" y="9"/>
                </a:cxn>
                <a:cxn ang="0">
                  <a:pos x="168" y="9"/>
                </a:cxn>
                <a:cxn ang="0">
                  <a:pos x="168" y="11"/>
                </a:cxn>
                <a:cxn ang="0">
                  <a:pos x="166" y="11"/>
                </a:cxn>
                <a:cxn ang="0">
                  <a:pos x="164" y="12"/>
                </a:cxn>
                <a:cxn ang="0">
                  <a:pos x="161" y="12"/>
                </a:cxn>
                <a:cxn ang="0">
                  <a:pos x="154" y="14"/>
                </a:cxn>
                <a:cxn ang="0">
                  <a:pos x="144" y="14"/>
                </a:cxn>
                <a:cxn ang="0">
                  <a:pos x="134" y="16"/>
                </a:cxn>
                <a:cxn ang="0">
                  <a:pos x="122" y="17"/>
                </a:cxn>
                <a:cxn ang="0">
                  <a:pos x="110" y="19"/>
                </a:cxn>
                <a:cxn ang="0">
                  <a:pos x="100" y="19"/>
                </a:cxn>
                <a:cxn ang="0">
                  <a:pos x="91" y="21"/>
                </a:cxn>
                <a:cxn ang="0">
                  <a:pos x="83" y="22"/>
                </a:cxn>
                <a:cxn ang="0">
                  <a:pos x="78" y="22"/>
                </a:cxn>
                <a:cxn ang="0">
                  <a:pos x="63" y="24"/>
                </a:cxn>
                <a:cxn ang="0">
                  <a:pos x="46" y="28"/>
                </a:cxn>
                <a:cxn ang="0">
                  <a:pos x="39" y="29"/>
                </a:cxn>
                <a:cxn ang="0">
                  <a:pos x="32" y="31"/>
                </a:cxn>
                <a:cxn ang="0">
                  <a:pos x="27" y="33"/>
                </a:cxn>
                <a:cxn ang="0">
                  <a:pos x="24" y="34"/>
                </a:cxn>
                <a:cxn ang="0">
                  <a:pos x="17" y="36"/>
                </a:cxn>
                <a:cxn ang="0">
                  <a:pos x="12" y="39"/>
                </a:cxn>
                <a:cxn ang="0">
                  <a:pos x="8" y="41"/>
                </a:cxn>
                <a:cxn ang="0">
                  <a:pos x="7" y="41"/>
                </a:cxn>
                <a:cxn ang="0">
                  <a:pos x="5" y="41"/>
                </a:cxn>
                <a:cxn ang="0">
                  <a:pos x="3" y="41"/>
                </a:cxn>
                <a:cxn ang="0">
                  <a:pos x="3" y="41"/>
                </a:cxn>
              </a:cxnLst>
              <a:rect l="0" t="0" r="r" b="b"/>
              <a:pathLst>
                <a:path w="170" h="41">
                  <a:moveTo>
                    <a:pt x="3" y="41"/>
                  </a:moveTo>
                  <a:lnTo>
                    <a:pt x="2" y="41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2" y="31"/>
                  </a:lnTo>
                  <a:lnTo>
                    <a:pt x="3" y="28"/>
                  </a:lnTo>
                  <a:lnTo>
                    <a:pt x="7" y="24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24" y="16"/>
                  </a:lnTo>
                  <a:lnTo>
                    <a:pt x="30" y="14"/>
                  </a:lnTo>
                  <a:lnTo>
                    <a:pt x="46" y="11"/>
                  </a:lnTo>
                  <a:lnTo>
                    <a:pt x="63" y="9"/>
                  </a:lnTo>
                  <a:lnTo>
                    <a:pt x="69" y="7"/>
                  </a:lnTo>
                  <a:lnTo>
                    <a:pt x="78" y="5"/>
                  </a:lnTo>
                  <a:lnTo>
                    <a:pt x="86" y="5"/>
                  </a:lnTo>
                  <a:lnTo>
                    <a:pt x="97" y="4"/>
                  </a:lnTo>
                  <a:lnTo>
                    <a:pt x="108" y="2"/>
                  </a:lnTo>
                  <a:lnTo>
                    <a:pt x="120" y="2"/>
                  </a:lnTo>
                  <a:lnTo>
                    <a:pt x="131" y="0"/>
                  </a:lnTo>
                  <a:lnTo>
                    <a:pt x="141" y="0"/>
                  </a:lnTo>
                  <a:lnTo>
                    <a:pt x="153" y="0"/>
                  </a:lnTo>
                  <a:lnTo>
                    <a:pt x="161" y="0"/>
                  </a:lnTo>
                  <a:lnTo>
                    <a:pt x="164" y="0"/>
                  </a:lnTo>
                  <a:lnTo>
                    <a:pt x="166" y="0"/>
                  </a:lnTo>
                  <a:lnTo>
                    <a:pt x="168" y="2"/>
                  </a:lnTo>
                  <a:lnTo>
                    <a:pt x="168" y="2"/>
                  </a:lnTo>
                  <a:lnTo>
                    <a:pt x="170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0" y="9"/>
                  </a:lnTo>
                  <a:lnTo>
                    <a:pt x="168" y="9"/>
                  </a:lnTo>
                  <a:lnTo>
                    <a:pt x="168" y="11"/>
                  </a:lnTo>
                  <a:lnTo>
                    <a:pt x="166" y="11"/>
                  </a:lnTo>
                  <a:lnTo>
                    <a:pt x="164" y="12"/>
                  </a:lnTo>
                  <a:lnTo>
                    <a:pt x="161" y="12"/>
                  </a:lnTo>
                  <a:lnTo>
                    <a:pt x="154" y="14"/>
                  </a:lnTo>
                  <a:lnTo>
                    <a:pt x="144" y="14"/>
                  </a:lnTo>
                  <a:lnTo>
                    <a:pt x="134" y="16"/>
                  </a:lnTo>
                  <a:lnTo>
                    <a:pt x="122" y="17"/>
                  </a:lnTo>
                  <a:lnTo>
                    <a:pt x="110" y="19"/>
                  </a:lnTo>
                  <a:lnTo>
                    <a:pt x="100" y="19"/>
                  </a:lnTo>
                  <a:lnTo>
                    <a:pt x="91" y="21"/>
                  </a:lnTo>
                  <a:lnTo>
                    <a:pt x="83" y="22"/>
                  </a:lnTo>
                  <a:lnTo>
                    <a:pt x="78" y="22"/>
                  </a:lnTo>
                  <a:lnTo>
                    <a:pt x="63" y="24"/>
                  </a:lnTo>
                  <a:lnTo>
                    <a:pt x="46" y="28"/>
                  </a:lnTo>
                  <a:lnTo>
                    <a:pt x="39" y="29"/>
                  </a:lnTo>
                  <a:lnTo>
                    <a:pt x="32" y="31"/>
                  </a:lnTo>
                  <a:lnTo>
                    <a:pt x="27" y="33"/>
                  </a:lnTo>
                  <a:lnTo>
                    <a:pt x="24" y="34"/>
                  </a:lnTo>
                  <a:lnTo>
                    <a:pt x="17" y="36"/>
                  </a:lnTo>
                  <a:lnTo>
                    <a:pt x="12" y="39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3" y="41"/>
                  </a:lnTo>
                  <a:lnTo>
                    <a:pt x="3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1263972" y="5746014"/>
              <a:ext cx="156675" cy="99703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0" y="34"/>
                </a:cxn>
                <a:cxn ang="0">
                  <a:pos x="1" y="49"/>
                </a:cxn>
                <a:cxn ang="0">
                  <a:pos x="3" y="58"/>
                </a:cxn>
                <a:cxn ang="0">
                  <a:pos x="5" y="64"/>
                </a:cxn>
                <a:cxn ang="0">
                  <a:pos x="10" y="71"/>
                </a:cxn>
                <a:cxn ang="0">
                  <a:pos x="16" y="80"/>
                </a:cxn>
                <a:cxn ang="0">
                  <a:pos x="23" y="86"/>
                </a:cxn>
                <a:cxn ang="0">
                  <a:pos x="32" y="93"/>
                </a:cxn>
                <a:cxn ang="0">
                  <a:pos x="37" y="97"/>
                </a:cxn>
                <a:cxn ang="0">
                  <a:pos x="39" y="98"/>
                </a:cxn>
                <a:cxn ang="0">
                  <a:pos x="39" y="100"/>
                </a:cxn>
                <a:cxn ang="0">
                  <a:pos x="40" y="105"/>
                </a:cxn>
                <a:cxn ang="0">
                  <a:pos x="44" y="107"/>
                </a:cxn>
                <a:cxn ang="0">
                  <a:pos x="54" y="110"/>
                </a:cxn>
                <a:cxn ang="0">
                  <a:pos x="72" y="110"/>
                </a:cxn>
                <a:cxn ang="0">
                  <a:pos x="94" y="112"/>
                </a:cxn>
                <a:cxn ang="0">
                  <a:pos x="113" y="110"/>
                </a:cxn>
                <a:cxn ang="0">
                  <a:pos x="128" y="108"/>
                </a:cxn>
                <a:cxn ang="0">
                  <a:pos x="137" y="105"/>
                </a:cxn>
                <a:cxn ang="0">
                  <a:pos x="139" y="98"/>
                </a:cxn>
                <a:cxn ang="0">
                  <a:pos x="142" y="97"/>
                </a:cxn>
                <a:cxn ang="0">
                  <a:pos x="156" y="85"/>
                </a:cxn>
                <a:cxn ang="0">
                  <a:pos x="161" y="80"/>
                </a:cxn>
                <a:cxn ang="0">
                  <a:pos x="166" y="76"/>
                </a:cxn>
                <a:cxn ang="0">
                  <a:pos x="171" y="66"/>
                </a:cxn>
                <a:cxn ang="0">
                  <a:pos x="174" y="54"/>
                </a:cxn>
                <a:cxn ang="0">
                  <a:pos x="176" y="44"/>
                </a:cxn>
                <a:cxn ang="0">
                  <a:pos x="176" y="18"/>
                </a:cxn>
                <a:cxn ang="0">
                  <a:pos x="176" y="7"/>
                </a:cxn>
                <a:cxn ang="0">
                  <a:pos x="167" y="5"/>
                </a:cxn>
                <a:cxn ang="0">
                  <a:pos x="144" y="2"/>
                </a:cxn>
                <a:cxn ang="0">
                  <a:pos x="117" y="0"/>
                </a:cxn>
                <a:cxn ang="0">
                  <a:pos x="94" y="0"/>
                </a:cxn>
                <a:cxn ang="0">
                  <a:pos x="69" y="0"/>
                </a:cxn>
                <a:cxn ang="0">
                  <a:pos x="39" y="2"/>
                </a:cxn>
                <a:cxn ang="0">
                  <a:pos x="13" y="5"/>
                </a:cxn>
                <a:cxn ang="0">
                  <a:pos x="1" y="5"/>
                </a:cxn>
              </a:cxnLst>
              <a:rect l="0" t="0" r="r" b="b"/>
              <a:pathLst>
                <a:path w="176" h="112">
                  <a:moveTo>
                    <a:pt x="1" y="5"/>
                  </a:moveTo>
                  <a:lnTo>
                    <a:pt x="1" y="13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1" y="49"/>
                  </a:lnTo>
                  <a:lnTo>
                    <a:pt x="1" y="56"/>
                  </a:lnTo>
                  <a:lnTo>
                    <a:pt x="3" y="58"/>
                  </a:lnTo>
                  <a:lnTo>
                    <a:pt x="3" y="61"/>
                  </a:lnTo>
                  <a:lnTo>
                    <a:pt x="5" y="64"/>
                  </a:lnTo>
                  <a:lnTo>
                    <a:pt x="6" y="66"/>
                  </a:lnTo>
                  <a:lnTo>
                    <a:pt x="10" y="71"/>
                  </a:lnTo>
                  <a:lnTo>
                    <a:pt x="13" y="76"/>
                  </a:lnTo>
                  <a:lnTo>
                    <a:pt x="16" y="80"/>
                  </a:lnTo>
                  <a:lnTo>
                    <a:pt x="20" y="83"/>
                  </a:lnTo>
                  <a:lnTo>
                    <a:pt x="23" y="86"/>
                  </a:lnTo>
                  <a:lnTo>
                    <a:pt x="27" y="88"/>
                  </a:lnTo>
                  <a:lnTo>
                    <a:pt x="32" y="93"/>
                  </a:lnTo>
                  <a:lnTo>
                    <a:pt x="35" y="95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9" y="98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9" y="103"/>
                  </a:lnTo>
                  <a:lnTo>
                    <a:pt x="40" y="105"/>
                  </a:lnTo>
                  <a:lnTo>
                    <a:pt x="42" y="107"/>
                  </a:lnTo>
                  <a:lnTo>
                    <a:pt x="44" y="107"/>
                  </a:lnTo>
                  <a:lnTo>
                    <a:pt x="49" y="108"/>
                  </a:lnTo>
                  <a:lnTo>
                    <a:pt x="54" y="110"/>
                  </a:lnTo>
                  <a:lnTo>
                    <a:pt x="62" y="110"/>
                  </a:lnTo>
                  <a:lnTo>
                    <a:pt x="72" y="110"/>
                  </a:lnTo>
                  <a:lnTo>
                    <a:pt x="83" y="112"/>
                  </a:lnTo>
                  <a:lnTo>
                    <a:pt x="94" y="112"/>
                  </a:lnTo>
                  <a:lnTo>
                    <a:pt x="105" y="110"/>
                  </a:lnTo>
                  <a:lnTo>
                    <a:pt x="113" y="110"/>
                  </a:lnTo>
                  <a:lnTo>
                    <a:pt x="120" y="110"/>
                  </a:lnTo>
                  <a:lnTo>
                    <a:pt x="128" y="108"/>
                  </a:lnTo>
                  <a:lnTo>
                    <a:pt x="134" y="107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39" y="98"/>
                  </a:lnTo>
                  <a:lnTo>
                    <a:pt x="140" y="98"/>
                  </a:lnTo>
                  <a:lnTo>
                    <a:pt x="142" y="97"/>
                  </a:lnTo>
                  <a:lnTo>
                    <a:pt x="147" y="91"/>
                  </a:lnTo>
                  <a:lnTo>
                    <a:pt x="156" y="85"/>
                  </a:lnTo>
                  <a:lnTo>
                    <a:pt x="157" y="83"/>
                  </a:lnTo>
                  <a:lnTo>
                    <a:pt x="161" y="80"/>
                  </a:lnTo>
                  <a:lnTo>
                    <a:pt x="162" y="78"/>
                  </a:lnTo>
                  <a:lnTo>
                    <a:pt x="166" y="76"/>
                  </a:lnTo>
                  <a:lnTo>
                    <a:pt x="169" y="71"/>
                  </a:lnTo>
                  <a:lnTo>
                    <a:pt x="171" y="66"/>
                  </a:lnTo>
                  <a:lnTo>
                    <a:pt x="173" y="59"/>
                  </a:lnTo>
                  <a:lnTo>
                    <a:pt x="174" y="54"/>
                  </a:lnTo>
                  <a:lnTo>
                    <a:pt x="176" y="49"/>
                  </a:lnTo>
                  <a:lnTo>
                    <a:pt x="176" y="44"/>
                  </a:lnTo>
                  <a:lnTo>
                    <a:pt x="176" y="30"/>
                  </a:lnTo>
                  <a:lnTo>
                    <a:pt x="176" y="18"/>
                  </a:lnTo>
                  <a:lnTo>
                    <a:pt x="176" y="10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67" y="5"/>
                  </a:lnTo>
                  <a:lnTo>
                    <a:pt x="157" y="3"/>
                  </a:lnTo>
                  <a:lnTo>
                    <a:pt x="144" y="2"/>
                  </a:lnTo>
                  <a:lnTo>
                    <a:pt x="132" y="2"/>
                  </a:lnTo>
                  <a:lnTo>
                    <a:pt x="117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3" y="0"/>
                  </a:lnTo>
                  <a:lnTo>
                    <a:pt x="69" y="0"/>
                  </a:lnTo>
                  <a:lnTo>
                    <a:pt x="54" y="2"/>
                  </a:lnTo>
                  <a:lnTo>
                    <a:pt x="39" y="2"/>
                  </a:lnTo>
                  <a:lnTo>
                    <a:pt x="25" y="3"/>
                  </a:lnTo>
                  <a:lnTo>
                    <a:pt x="13" y="5"/>
                  </a:lnTo>
                  <a:lnTo>
                    <a:pt x="5" y="5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92A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1265753" y="5751355"/>
              <a:ext cx="142432" cy="8189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10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2" y="46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5" y="58"/>
                </a:cxn>
                <a:cxn ang="0">
                  <a:pos x="7" y="61"/>
                </a:cxn>
                <a:cxn ang="0">
                  <a:pos x="9" y="64"/>
                </a:cxn>
                <a:cxn ang="0">
                  <a:pos x="9" y="66"/>
                </a:cxn>
                <a:cxn ang="0">
                  <a:pos x="12" y="69"/>
                </a:cxn>
                <a:cxn ang="0">
                  <a:pos x="14" y="73"/>
                </a:cxn>
                <a:cxn ang="0">
                  <a:pos x="17" y="75"/>
                </a:cxn>
                <a:cxn ang="0">
                  <a:pos x="21" y="78"/>
                </a:cxn>
                <a:cxn ang="0">
                  <a:pos x="24" y="80"/>
                </a:cxn>
                <a:cxn ang="0">
                  <a:pos x="29" y="83"/>
                </a:cxn>
                <a:cxn ang="0">
                  <a:pos x="32" y="85"/>
                </a:cxn>
                <a:cxn ang="0">
                  <a:pos x="38" y="86"/>
                </a:cxn>
                <a:cxn ang="0">
                  <a:pos x="44" y="88"/>
                </a:cxn>
                <a:cxn ang="0">
                  <a:pos x="49" y="90"/>
                </a:cxn>
                <a:cxn ang="0">
                  <a:pos x="56" y="92"/>
                </a:cxn>
                <a:cxn ang="0">
                  <a:pos x="63" y="92"/>
                </a:cxn>
                <a:cxn ang="0">
                  <a:pos x="71" y="92"/>
                </a:cxn>
                <a:cxn ang="0">
                  <a:pos x="80" y="92"/>
                </a:cxn>
                <a:cxn ang="0">
                  <a:pos x="97" y="92"/>
                </a:cxn>
                <a:cxn ang="0">
                  <a:pos x="110" y="92"/>
                </a:cxn>
                <a:cxn ang="0">
                  <a:pos x="117" y="90"/>
                </a:cxn>
                <a:cxn ang="0">
                  <a:pos x="124" y="90"/>
                </a:cxn>
                <a:cxn ang="0">
                  <a:pos x="129" y="88"/>
                </a:cxn>
                <a:cxn ang="0">
                  <a:pos x="134" y="86"/>
                </a:cxn>
                <a:cxn ang="0">
                  <a:pos x="138" y="85"/>
                </a:cxn>
                <a:cxn ang="0">
                  <a:pos x="143" y="83"/>
                </a:cxn>
                <a:cxn ang="0">
                  <a:pos x="146" y="80"/>
                </a:cxn>
                <a:cxn ang="0">
                  <a:pos x="148" y="76"/>
                </a:cxn>
                <a:cxn ang="0">
                  <a:pos x="151" y="73"/>
                </a:cxn>
                <a:cxn ang="0">
                  <a:pos x="153" y="69"/>
                </a:cxn>
                <a:cxn ang="0">
                  <a:pos x="155" y="64"/>
                </a:cxn>
                <a:cxn ang="0">
                  <a:pos x="156" y="61"/>
                </a:cxn>
                <a:cxn ang="0">
                  <a:pos x="158" y="49"/>
                </a:cxn>
                <a:cxn ang="0">
                  <a:pos x="158" y="39"/>
                </a:cxn>
                <a:cxn ang="0">
                  <a:pos x="160" y="29"/>
                </a:cxn>
                <a:cxn ang="0">
                  <a:pos x="160" y="19"/>
                </a:cxn>
                <a:cxn ang="0">
                  <a:pos x="158" y="5"/>
                </a:cxn>
                <a:cxn ang="0">
                  <a:pos x="158" y="0"/>
                </a:cxn>
                <a:cxn ang="0">
                  <a:pos x="151" y="0"/>
                </a:cxn>
                <a:cxn ang="0">
                  <a:pos x="134" y="0"/>
                </a:cxn>
                <a:cxn ang="0">
                  <a:pos x="109" y="0"/>
                </a:cxn>
                <a:cxn ang="0">
                  <a:pos x="80" y="0"/>
                </a:cxn>
                <a:cxn ang="0">
                  <a:pos x="51" y="0"/>
                </a:cxn>
                <a:cxn ang="0">
                  <a:pos x="27" y="0"/>
                </a:cxn>
                <a:cxn ang="0">
                  <a:pos x="17" y="0"/>
                </a:cxn>
                <a:cxn ang="0">
                  <a:pos x="9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60" h="92">
                  <a:moveTo>
                    <a:pt x="2" y="2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2" y="46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5" y="58"/>
                  </a:lnTo>
                  <a:lnTo>
                    <a:pt x="7" y="61"/>
                  </a:lnTo>
                  <a:lnTo>
                    <a:pt x="9" y="64"/>
                  </a:lnTo>
                  <a:lnTo>
                    <a:pt x="9" y="66"/>
                  </a:lnTo>
                  <a:lnTo>
                    <a:pt x="12" y="69"/>
                  </a:lnTo>
                  <a:lnTo>
                    <a:pt x="14" y="73"/>
                  </a:lnTo>
                  <a:lnTo>
                    <a:pt x="17" y="75"/>
                  </a:lnTo>
                  <a:lnTo>
                    <a:pt x="21" y="78"/>
                  </a:lnTo>
                  <a:lnTo>
                    <a:pt x="24" y="80"/>
                  </a:lnTo>
                  <a:lnTo>
                    <a:pt x="29" y="83"/>
                  </a:lnTo>
                  <a:lnTo>
                    <a:pt x="32" y="85"/>
                  </a:lnTo>
                  <a:lnTo>
                    <a:pt x="38" y="86"/>
                  </a:lnTo>
                  <a:lnTo>
                    <a:pt x="44" y="88"/>
                  </a:lnTo>
                  <a:lnTo>
                    <a:pt x="49" y="90"/>
                  </a:lnTo>
                  <a:lnTo>
                    <a:pt x="56" y="92"/>
                  </a:lnTo>
                  <a:lnTo>
                    <a:pt x="63" y="92"/>
                  </a:lnTo>
                  <a:lnTo>
                    <a:pt x="71" y="92"/>
                  </a:lnTo>
                  <a:lnTo>
                    <a:pt x="80" y="92"/>
                  </a:lnTo>
                  <a:lnTo>
                    <a:pt x="97" y="92"/>
                  </a:lnTo>
                  <a:lnTo>
                    <a:pt x="110" y="92"/>
                  </a:lnTo>
                  <a:lnTo>
                    <a:pt x="117" y="90"/>
                  </a:lnTo>
                  <a:lnTo>
                    <a:pt x="124" y="90"/>
                  </a:lnTo>
                  <a:lnTo>
                    <a:pt x="129" y="88"/>
                  </a:lnTo>
                  <a:lnTo>
                    <a:pt x="134" y="86"/>
                  </a:lnTo>
                  <a:lnTo>
                    <a:pt x="138" y="85"/>
                  </a:lnTo>
                  <a:lnTo>
                    <a:pt x="143" y="83"/>
                  </a:lnTo>
                  <a:lnTo>
                    <a:pt x="146" y="80"/>
                  </a:lnTo>
                  <a:lnTo>
                    <a:pt x="148" y="76"/>
                  </a:lnTo>
                  <a:lnTo>
                    <a:pt x="151" y="73"/>
                  </a:lnTo>
                  <a:lnTo>
                    <a:pt x="153" y="69"/>
                  </a:lnTo>
                  <a:lnTo>
                    <a:pt x="155" y="64"/>
                  </a:lnTo>
                  <a:lnTo>
                    <a:pt x="156" y="61"/>
                  </a:lnTo>
                  <a:lnTo>
                    <a:pt x="158" y="49"/>
                  </a:lnTo>
                  <a:lnTo>
                    <a:pt x="158" y="39"/>
                  </a:lnTo>
                  <a:lnTo>
                    <a:pt x="160" y="29"/>
                  </a:lnTo>
                  <a:lnTo>
                    <a:pt x="160" y="19"/>
                  </a:lnTo>
                  <a:lnTo>
                    <a:pt x="158" y="5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34" y="0"/>
                  </a:lnTo>
                  <a:lnTo>
                    <a:pt x="109" y="0"/>
                  </a:lnTo>
                  <a:lnTo>
                    <a:pt x="80" y="0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2A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1267532" y="5749574"/>
              <a:ext cx="137092" cy="8367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0" y="39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2" y="56"/>
                </a:cxn>
                <a:cxn ang="0">
                  <a:pos x="3" y="60"/>
                </a:cxn>
                <a:cxn ang="0">
                  <a:pos x="5" y="63"/>
                </a:cxn>
                <a:cxn ang="0">
                  <a:pos x="7" y="65"/>
                </a:cxn>
                <a:cxn ang="0">
                  <a:pos x="7" y="68"/>
                </a:cxn>
                <a:cxn ang="0">
                  <a:pos x="10" y="71"/>
                </a:cxn>
                <a:cxn ang="0">
                  <a:pos x="12" y="73"/>
                </a:cxn>
                <a:cxn ang="0">
                  <a:pos x="15" y="77"/>
                </a:cxn>
                <a:cxn ang="0">
                  <a:pos x="19" y="78"/>
                </a:cxn>
                <a:cxn ang="0">
                  <a:pos x="22" y="82"/>
                </a:cxn>
                <a:cxn ang="0">
                  <a:pos x="25" y="83"/>
                </a:cxn>
                <a:cxn ang="0">
                  <a:pos x="30" y="85"/>
                </a:cxn>
                <a:cxn ang="0">
                  <a:pos x="36" y="87"/>
                </a:cxn>
                <a:cxn ang="0">
                  <a:pos x="41" y="88"/>
                </a:cxn>
                <a:cxn ang="0">
                  <a:pos x="47" y="90"/>
                </a:cxn>
                <a:cxn ang="0">
                  <a:pos x="54" y="92"/>
                </a:cxn>
                <a:cxn ang="0">
                  <a:pos x="61" y="92"/>
                </a:cxn>
                <a:cxn ang="0">
                  <a:pos x="68" y="94"/>
                </a:cxn>
                <a:cxn ang="0">
                  <a:pos x="76" y="94"/>
                </a:cxn>
                <a:cxn ang="0">
                  <a:pos x="93" y="94"/>
                </a:cxn>
                <a:cxn ang="0">
                  <a:pos x="107" y="92"/>
                </a:cxn>
                <a:cxn ang="0">
                  <a:pos x="114" y="92"/>
                </a:cxn>
                <a:cxn ang="0">
                  <a:pos x="119" y="90"/>
                </a:cxn>
                <a:cxn ang="0">
                  <a:pos x="124" y="88"/>
                </a:cxn>
                <a:cxn ang="0">
                  <a:pos x="129" y="87"/>
                </a:cxn>
                <a:cxn ang="0">
                  <a:pos x="134" y="85"/>
                </a:cxn>
                <a:cxn ang="0">
                  <a:pos x="137" y="83"/>
                </a:cxn>
                <a:cxn ang="0">
                  <a:pos x="141" y="82"/>
                </a:cxn>
                <a:cxn ang="0">
                  <a:pos x="142" y="78"/>
                </a:cxn>
                <a:cxn ang="0">
                  <a:pos x="146" y="75"/>
                </a:cxn>
                <a:cxn ang="0">
                  <a:pos x="147" y="71"/>
                </a:cxn>
                <a:cxn ang="0">
                  <a:pos x="149" y="66"/>
                </a:cxn>
                <a:cxn ang="0">
                  <a:pos x="151" y="61"/>
                </a:cxn>
                <a:cxn ang="0">
                  <a:pos x="153" y="51"/>
                </a:cxn>
                <a:cxn ang="0">
                  <a:pos x="153" y="41"/>
                </a:cxn>
                <a:cxn ang="0">
                  <a:pos x="154" y="31"/>
                </a:cxn>
                <a:cxn ang="0">
                  <a:pos x="154" y="21"/>
                </a:cxn>
                <a:cxn ang="0">
                  <a:pos x="153" y="7"/>
                </a:cxn>
                <a:cxn ang="0">
                  <a:pos x="153" y="0"/>
                </a:cxn>
                <a:cxn ang="0">
                  <a:pos x="146" y="0"/>
                </a:cxn>
                <a:cxn ang="0">
                  <a:pos x="129" y="0"/>
                </a:cxn>
                <a:cxn ang="0">
                  <a:pos x="103" y="0"/>
                </a:cxn>
                <a:cxn ang="0">
                  <a:pos x="76" y="2"/>
                </a:cxn>
                <a:cxn ang="0">
                  <a:pos x="49" y="2"/>
                </a:cxn>
                <a:cxn ang="0">
                  <a:pos x="24" y="2"/>
                </a:cxn>
                <a:cxn ang="0">
                  <a:pos x="15" y="2"/>
                </a:cxn>
                <a:cxn ang="0">
                  <a:pos x="7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54" h="94">
                  <a:moveTo>
                    <a:pt x="0" y="4"/>
                  </a:moveTo>
                  <a:lnTo>
                    <a:pt x="0" y="12"/>
                  </a:lnTo>
                  <a:lnTo>
                    <a:pt x="0" y="29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2" y="53"/>
                  </a:lnTo>
                  <a:lnTo>
                    <a:pt x="2" y="56"/>
                  </a:lnTo>
                  <a:lnTo>
                    <a:pt x="3" y="60"/>
                  </a:lnTo>
                  <a:lnTo>
                    <a:pt x="5" y="63"/>
                  </a:lnTo>
                  <a:lnTo>
                    <a:pt x="7" y="65"/>
                  </a:lnTo>
                  <a:lnTo>
                    <a:pt x="7" y="68"/>
                  </a:lnTo>
                  <a:lnTo>
                    <a:pt x="10" y="71"/>
                  </a:lnTo>
                  <a:lnTo>
                    <a:pt x="12" y="73"/>
                  </a:lnTo>
                  <a:lnTo>
                    <a:pt x="15" y="77"/>
                  </a:lnTo>
                  <a:lnTo>
                    <a:pt x="19" y="78"/>
                  </a:lnTo>
                  <a:lnTo>
                    <a:pt x="22" y="82"/>
                  </a:lnTo>
                  <a:lnTo>
                    <a:pt x="25" y="83"/>
                  </a:lnTo>
                  <a:lnTo>
                    <a:pt x="30" y="85"/>
                  </a:lnTo>
                  <a:lnTo>
                    <a:pt x="36" y="87"/>
                  </a:lnTo>
                  <a:lnTo>
                    <a:pt x="41" y="88"/>
                  </a:lnTo>
                  <a:lnTo>
                    <a:pt x="47" y="90"/>
                  </a:lnTo>
                  <a:lnTo>
                    <a:pt x="54" y="92"/>
                  </a:lnTo>
                  <a:lnTo>
                    <a:pt x="61" y="92"/>
                  </a:lnTo>
                  <a:lnTo>
                    <a:pt x="68" y="94"/>
                  </a:lnTo>
                  <a:lnTo>
                    <a:pt x="76" y="94"/>
                  </a:lnTo>
                  <a:lnTo>
                    <a:pt x="93" y="94"/>
                  </a:lnTo>
                  <a:lnTo>
                    <a:pt x="107" y="92"/>
                  </a:lnTo>
                  <a:lnTo>
                    <a:pt x="114" y="92"/>
                  </a:lnTo>
                  <a:lnTo>
                    <a:pt x="119" y="90"/>
                  </a:lnTo>
                  <a:lnTo>
                    <a:pt x="124" y="88"/>
                  </a:lnTo>
                  <a:lnTo>
                    <a:pt x="129" y="87"/>
                  </a:lnTo>
                  <a:lnTo>
                    <a:pt x="134" y="85"/>
                  </a:lnTo>
                  <a:lnTo>
                    <a:pt x="137" y="83"/>
                  </a:lnTo>
                  <a:lnTo>
                    <a:pt x="141" y="82"/>
                  </a:lnTo>
                  <a:lnTo>
                    <a:pt x="142" y="78"/>
                  </a:lnTo>
                  <a:lnTo>
                    <a:pt x="146" y="75"/>
                  </a:lnTo>
                  <a:lnTo>
                    <a:pt x="147" y="71"/>
                  </a:lnTo>
                  <a:lnTo>
                    <a:pt x="149" y="66"/>
                  </a:lnTo>
                  <a:lnTo>
                    <a:pt x="151" y="61"/>
                  </a:lnTo>
                  <a:lnTo>
                    <a:pt x="153" y="51"/>
                  </a:lnTo>
                  <a:lnTo>
                    <a:pt x="153" y="41"/>
                  </a:lnTo>
                  <a:lnTo>
                    <a:pt x="154" y="31"/>
                  </a:lnTo>
                  <a:lnTo>
                    <a:pt x="154" y="21"/>
                  </a:lnTo>
                  <a:lnTo>
                    <a:pt x="153" y="7"/>
                  </a:lnTo>
                  <a:lnTo>
                    <a:pt x="153" y="0"/>
                  </a:lnTo>
                  <a:lnTo>
                    <a:pt x="146" y="0"/>
                  </a:lnTo>
                  <a:lnTo>
                    <a:pt x="129" y="0"/>
                  </a:lnTo>
                  <a:lnTo>
                    <a:pt x="103" y="0"/>
                  </a:lnTo>
                  <a:lnTo>
                    <a:pt x="76" y="2"/>
                  </a:lnTo>
                  <a:lnTo>
                    <a:pt x="49" y="2"/>
                  </a:lnTo>
                  <a:lnTo>
                    <a:pt x="24" y="2"/>
                  </a:lnTo>
                  <a:lnTo>
                    <a:pt x="15" y="2"/>
                  </a:lnTo>
                  <a:lnTo>
                    <a:pt x="7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AD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1267532" y="5749574"/>
              <a:ext cx="133531" cy="8189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2" y="55"/>
                </a:cxn>
                <a:cxn ang="0">
                  <a:pos x="3" y="60"/>
                </a:cxn>
                <a:cxn ang="0">
                  <a:pos x="5" y="61"/>
                </a:cxn>
                <a:cxn ang="0">
                  <a:pos x="7" y="65"/>
                </a:cxn>
                <a:cxn ang="0">
                  <a:pos x="8" y="66"/>
                </a:cxn>
                <a:cxn ang="0">
                  <a:pos x="10" y="70"/>
                </a:cxn>
                <a:cxn ang="0">
                  <a:pos x="12" y="73"/>
                </a:cxn>
                <a:cxn ang="0">
                  <a:pos x="15" y="75"/>
                </a:cxn>
                <a:cxn ang="0">
                  <a:pos x="19" y="78"/>
                </a:cxn>
                <a:cxn ang="0">
                  <a:pos x="22" y="80"/>
                </a:cxn>
                <a:cxn ang="0">
                  <a:pos x="25" y="82"/>
                </a:cxn>
                <a:cxn ang="0">
                  <a:pos x="30" y="85"/>
                </a:cxn>
                <a:cxn ang="0">
                  <a:pos x="36" y="87"/>
                </a:cxn>
                <a:cxn ang="0">
                  <a:pos x="41" y="88"/>
                </a:cxn>
                <a:cxn ang="0">
                  <a:pos x="46" y="88"/>
                </a:cxn>
                <a:cxn ang="0">
                  <a:pos x="52" y="90"/>
                </a:cxn>
                <a:cxn ang="0">
                  <a:pos x="59" y="92"/>
                </a:cxn>
                <a:cxn ang="0">
                  <a:pos x="68" y="92"/>
                </a:cxn>
                <a:cxn ang="0">
                  <a:pos x="75" y="92"/>
                </a:cxn>
                <a:cxn ang="0">
                  <a:pos x="91" y="92"/>
                </a:cxn>
                <a:cxn ang="0">
                  <a:pos x="105" y="90"/>
                </a:cxn>
                <a:cxn ang="0">
                  <a:pos x="110" y="90"/>
                </a:cxn>
                <a:cxn ang="0">
                  <a:pos x="117" y="88"/>
                </a:cxn>
                <a:cxn ang="0">
                  <a:pos x="122" y="88"/>
                </a:cxn>
                <a:cxn ang="0">
                  <a:pos x="125" y="87"/>
                </a:cxn>
                <a:cxn ang="0">
                  <a:pos x="131" y="85"/>
                </a:cxn>
                <a:cxn ang="0">
                  <a:pos x="134" y="83"/>
                </a:cxn>
                <a:cxn ang="0">
                  <a:pos x="137" y="80"/>
                </a:cxn>
                <a:cxn ang="0">
                  <a:pos x="141" y="77"/>
                </a:cxn>
                <a:cxn ang="0">
                  <a:pos x="142" y="73"/>
                </a:cxn>
                <a:cxn ang="0">
                  <a:pos x="144" y="70"/>
                </a:cxn>
                <a:cxn ang="0">
                  <a:pos x="146" y="65"/>
                </a:cxn>
                <a:cxn ang="0">
                  <a:pos x="147" y="61"/>
                </a:cxn>
                <a:cxn ang="0">
                  <a:pos x="147" y="51"/>
                </a:cxn>
                <a:cxn ang="0">
                  <a:pos x="149" y="41"/>
                </a:cxn>
                <a:cxn ang="0">
                  <a:pos x="149" y="31"/>
                </a:cxn>
                <a:cxn ang="0">
                  <a:pos x="149" y="21"/>
                </a:cxn>
                <a:cxn ang="0">
                  <a:pos x="149" y="5"/>
                </a:cxn>
                <a:cxn ang="0">
                  <a:pos x="149" y="0"/>
                </a:cxn>
                <a:cxn ang="0">
                  <a:pos x="142" y="0"/>
                </a:cxn>
                <a:cxn ang="0">
                  <a:pos x="125" y="0"/>
                </a:cxn>
                <a:cxn ang="0">
                  <a:pos x="102" y="0"/>
                </a:cxn>
                <a:cxn ang="0">
                  <a:pos x="75" y="0"/>
                </a:cxn>
                <a:cxn ang="0">
                  <a:pos x="47" y="0"/>
                </a:cxn>
                <a:cxn ang="0">
                  <a:pos x="24" y="2"/>
                </a:cxn>
                <a:cxn ang="0">
                  <a:pos x="15" y="2"/>
                </a:cxn>
                <a:cxn ang="0">
                  <a:pos x="7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49" h="92">
                  <a:moveTo>
                    <a:pt x="0" y="4"/>
                  </a:moveTo>
                  <a:lnTo>
                    <a:pt x="0" y="12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2" y="51"/>
                  </a:lnTo>
                  <a:lnTo>
                    <a:pt x="2" y="55"/>
                  </a:lnTo>
                  <a:lnTo>
                    <a:pt x="3" y="60"/>
                  </a:lnTo>
                  <a:lnTo>
                    <a:pt x="5" y="61"/>
                  </a:lnTo>
                  <a:lnTo>
                    <a:pt x="7" y="65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12" y="73"/>
                  </a:lnTo>
                  <a:lnTo>
                    <a:pt x="15" y="75"/>
                  </a:lnTo>
                  <a:lnTo>
                    <a:pt x="19" y="78"/>
                  </a:lnTo>
                  <a:lnTo>
                    <a:pt x="22" y="80"/>
                  </a:lnTo>
                  <a:lnTo>
                    <a:pt x="25" y="82"/>
                  </a:lnTo>
                  <a:lnTo>
                    <a:pt x="30" y="85"/>
                  </a:lnTo>
                  <a:lnTo>
                    <a:pt x="36" y="87"/>
                  </a:lnTo>
                  <a:lnTo>
                    <a:pt x="41" y="88"/>
                  </a:lnTo>
                  <a:lnTo>
                    <a:pt x="46" y="88"/>
                  </a:lnTo>
                  <a:lnTo>
                    <a:pt x="52" y="90"/>
                  </a:lnTo>
                  <a:lnTo>
                    <a:pt x="59" y="92"/>
                  </a:lnTo>
                  <a:lnTo>
                    <a:pt x="68" y="92"/>
                  </a:lnTo>
                  <a:lnTo>
                    <a:pt x="75" y="92"/>
                  </a:lnTo>
                  <a:lnTo>
                    <a:pt x="91" y="92"/>
                  </a:lnTo>
                  <a:lnTo>
                    <a:pt x="105" y="90"/>
                  </a:lnTo>
                  <a:lnTo>
                    <a:pt x="110" y="90"/>
                  </a:lnTo>
                  <a:lnTo>
                    <a:pt x="117" y="88"/>
                  </a:lnTo>
                  <a:lnTo>
                    <a:pt x="122" y="88"/>
                  </a:lnTo>
                  <a:lnTo>
                    <a:pt x="125" y="87"/>
                  </a:lnTo>
                  <a:lnTo>
                    <a:pt x="131" y="85"/>
                  </a:lnTo>
                  <a:lnTo>
                    <a:pt x="134" y="83"/>
                  </a:lnTo>
                  <a:lnTo>
                    <a:pt x="137" y="80"/>
                  </a:lnTo>
                  <a:lnTo>
                    <a:pt x="141" y="77"/>
                  </a:lnTo>
                  <a:lnTo>
                    <a:pt x="142" y="73"/>
                  </a:lnTo>
                  <a:lnTo>
                    <a:pt x="144" y="70"/>
                  </a:lnTo>
                  <a:lnTo>
                    <a:pt x="146" y="65"/>
                  </a:lnTo>
                  <a:lnTo>
                    <a:pt x="147" y="61"/>
                  </a:lnTo>
                  <a:lnTo>
                    <a:pt x="147" y="51"/>
                  </a:lnTo>
                  <a:lnTo>
                    <a:pt x="149" y="41"/>
                  </a:lnTo>
                  <a:lnTo>
                    <a:pt x="149" y="31"/>
                  </a:lnTo>
                  <a:lnTo>
                    <a:pt x="149" y="21"/>
                  </a:lnTo>
                  <a:lnTo>
                    <a:pt x="149" y="5"/>
                  </a:lnTo>
                  <a:lnTo>
                    <a:pt x="149" y="0"/>
                  </a:lnTo>
                  <a:lnTo>
                    <a:pt x="142" y="0"/>
                  </a:lnTo>
                  <a:lnTo>
                    <a:pt x="125" y="0"/>
                  </a:lnTo>
                  <a:lnTo>
                    <a:pt x="102" y="0"/>
                  </a:lnTo>
                  <a:lnTo>
                    <a:pt x="75" y="0"/>
                  </a:lnTo>
                  <a:lnTo>
                    <a:pt x="47" y="0"/>
                  </a:lnTo>
                  <a:lnTo>
                    <a:pt x="24" y="2"/>
                  </a:lnTo>
                  <a:lnTo>
                    <a:pt x="15" y="2"/>
                  </a:lnTo>
                  <a:lnTo>
                    <a:pt x="7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5B7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1267532" y="5749574"/>
              <a:ext cx="129970" cy="801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2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2" y="51"/>
                </a:cxn>
                <a:cxn ang="0">
                  <a:pos x="2" y="55"/>
                </a:cxn>
                <a:cxn ang="0">
                  <a:pos x="3" y="58"/>
                </a:cxn>
                <a:cxn ang="0">
                  <a:pos x="5" y="61"/>
                </a:cxn>
                <a:cxn ang="0">
                  <a:pos x="7" y="63"/>
                </a:cxn>
                <a:cxn ang="0">
                  <a:pos x="8" y="66"/>
                </a:cxn>
                <a:cxn ang="0">
                  <a:pos x="10" y="70"/>
                </a:cxn>
                <a:cxn ang="0">
                  <a:pos x="12" y="71"/>
                </a:cxn>
                <a:cxn ang="0">
                  <a:pos x="15" y="75"/>
                </a:cxn>
                <a:cxn ang="0">
                  <a:pos x="19" y="77"/>
                </a:cxn>
                <a:cxn ang="0">
                  <a:pos x="22" y="78"/>
                </a:cxn>
                <a:cxn ang="0">
                  <a:pos x="25" y="82"/>
                </a:cxn>
                <a:cxn ang="0">
                  <a:pos x="29" y="83"/>
                </a:cxn>
                <a:cxn ang="0">
                  <a:pos x="34" y="85"/>
                </a:cxn>
                <a:cxn ang="0">
                  <a:pos x="39" y="87"/>
                </a:cxn>
                <a:cxn ang="0">
                  <a:pos x="46" y="88"/>
                </a:cxn>
                <a:cxn ang="0">
                  <a:pos x="51" y="90"/>
                </a:cxn>
                <a:cxn ang="0">
                  <a:pos x="59" y="90"/>
                </a:cxn>
                <a:cxn ang="0">
                  <a:pos x="66" y="90"/>
                </a:cxn>
                <a:cxn ang="0">
                  <a:pos x="75" y="90"/>
                </a:cxn>
                <a:cxn ang="0">
                  <a:pos x="90" y="90"/>
                </a:cxn>
                <a:cxn ang="0">
                  <a:pos x="102" y="90"/>
                </a:cxn>
                <a:cxn ang="0">
                  <a:pos x="108" y="88"/>
                </a:cxn>
                <a:cxn ang="0">
                  <a:pos x="114" y="88"/>
                </a:cxn>
                <a:cxn ang="0">
                  <a:pos x="119" y="87"/>
                </a:cxn>
                <a:cxn ang="0">
                  <a:pos x="124" y="85"/>
                </a:cxn>
                <a:cxn ang="0">
                  <a:pos x="127" y="83"/>
                </a:cxn>
                <a:cxn ang="0">
                  <a:pos x="131" y="82"/>
                </a:cxn>
                <a:cxn ang="0">
                  <a:pos x="134" y="78"/>
                </a:cxn>
                <a:cxn ang="0">
                  <a:pos x="137" y="77"/>
                </a:cxn>
                <a:cxn ang="0">
                  <a:pos x="139" y="73"/>
                </a:cxn>
                <a:cxn ang="0">
                  <a:pos x="141" y="68"/>
                </a:cxn>
                <a:cxn ang="0">
                  <a:pos x="142" y="65"/>
                </a:cxn>
                <a:cxn ang="0">
                  <a:pos x="144" y="60"/>
                </a:cxn>
                <a:cxn ang="0">
                  <a:pos x="144" y="49"/>
                </a:cxn>
                <a:cxn ang="0">
                  <a:pos x="146" y="39"/>
                </a:cxn>
                <a:cxn ang="0">
                  <a:pos x="146" y="29"/>
                </a:cxn>
                <a:cxn ang="0">
                  <a:pos x="146" y="21"/>
                </a:cxn>
                <a:cxn ang="0">
                  <a:pos x="146" y="5"/>
                </a:cxn>
                <a:cxn ang="0">
                  <a:pos x="144" y="0"/>
                </a:cxn>
                <a:cxn ang="0">
                  <a:pos x="139" y="0"/>
                </a:cxn>
                <a:cxn ang="0">
                  <a:pos x="122" y="0"/>
                </a:cxn>
                <a:cxn ang="0">
                  <a:pos x="100" y="0"/>
                </a:cxn>
                <a:cxn ang="0">
                  <a:pos x="73" y="0"/>
                </a:cxn>
                <a:cxn ang="0">
                  <a:pos x="47" y="0"/>
                </a:cxn>
                <a:cxn ang="0">
                  <a:pos x="24" y="2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6" h="90">
                  <a:moveTo>
                    <a:pt x="0" y="2"/>
                  </a:moveTo>
                  <a:lnTo>
                    <a:pt x="0" y="1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2" y="51"/>
                  </a:lnTo>
                  <a:lnTo>
                    <a:pt x="2" y="55"/>
                  </a:lnTo>
                  <a:lnTo>
                    <a:pt x="3" y="58"/>
                  </a:lnTo>
                  <a:lnTo>
                    <a:pt x="5" y="61"/>
                  </a:lnTo>
                  <a:lnTo>
                    <a:pt x="7" y="63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12" y="71"/>
                  </a:lnTo>
                  <a:lnTo>
                    <a:pt x="15" y="75"/>
                  </a:lnTo>
                  <a:lnTo>
                    <a:pt x="19" y="77"/>
                  </a:lnTo>
                  <a:lnTo>
                    <a:pt x="22" y="78"/>
                  </a:lnTo>
                  <a:lnTo>
                    <a:pt x="25" y="82"/>
                  </a:lnTo>
                  <a:lnTo>
                    <a:pt x="29" y="83"/>
                  </a:lnTo>
                  <a:lnTo>
                    <a:pt x="34" y="85"/>
                  </a:lnTo>
                  <a:lnTo>
                    <a:pt x="39" y="87"/>
                  </a:lnTo>
                  <a:lnTo>
                    <a:pt x="46" y="88"/>
                  </a:lnTo>
                  <a:lnTo>
                    <a:pt x="51" y="90"/>
                  </a:lnTo>
                  <a:lnTo>
                    <a:pt x="59" y="90"/>
                  </a:lnTo>
                  <a:lnTo>
                    <a:pt x="66" y="90"/>
                  </a:lnTo>
                  <a:lnTo>
                    <a:pt x="75" y="90"/>
                  </a:lnTo>
                  <a:lnTo>
                    <a:pt x="90" y="90"/>
                  </a:lnTo>
                  <a:lnTo>
                    <a:pt x="102" y="90"/>
                  </a:lnTo>
                  <a:lnTo>
                    <a:pt x="108" y="88"/>
                  </a:lnTo>
                  <a:lnTo>
                    <a:pt x="114" y="88"/>
                  </a:lnTo>
                  <a:lnTo>
                    <a:pt x="119" y="87"/>
                  </a:lnTo>
                  <a:lnTo>
                    <a:pt x="124" y="85"/>
                  </a:lnTo>
                  <a:lnTo>
                    <a:pt x="127" y="83"/>
                  </a:lnTo>
                  <a:lnTo>
                    <a:pt x="131" y="82"/>
                  </a:lnTo>
                  <a:lnTo>
                    <a:pt x="134" y="78"/>
                  </a:lnTo>
                  <a:lnTo>
                    <a:pt x="137" y="77"/>
                  </a:lnTo>
                  <a:lnTo>
                    <a:pt x="139" y="73"/>
                  </a:lnTo>
                  <a:lnTo>
                    <a:pt x="141" y="68"/>
                  </a:lnTo>
                  <a:lnTo>
                    <a:pt x="142" y="65"/>
                  </a:lnTo>
                  <a:lnTo>
                    <a:pt x="144" y="60"/>
                  </a:lnTo>
                  <a:lnTo>
                    <a:pt x="144" y="49"/>
                  </a:lnTo>
                  <a:lnTo>
                    <a:pt x="146" y="39"/>
                  </a:lnTo>
                  <a:lnTo>
                    <a:pt x="146" y="29"/>
                  </a:lnTo>
                  <a:lnTo>
                    <a:pt x="146" y="21"/>
                  </a:lnTo>
                  <a:lnTo>
                    <a:pt x="146" y="5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73" y="0"/>
                  </a:lnTo>
                  <a:lnTo>
                    <a:pt x="47" y="0"/>
                  </a:lnTo>
                  <a:lnTo>
                    <a:pt x="24" y="2"/>
                  </a:lnTo>
                  <a:lnTo>
                    <a:pt x="13" y="2"/>
                  </a:lnTo>
                  <a:lnTo>
                    <a:pt x="7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EBF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1267532" y="5749574"/>
              <a:ext cx="126409" cy="801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12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2" y="49"/>
                </a:cxn>
                <a:cxn ang="0">
                  <a:pos x="3" y="55"/>
                </a:cxn>
                <a:cxn ang="0">
                  <a:pos x="3" y="58"/>
                </a:cxn>
                <a:cxn ang="0">
                  <a:pos x="5" y="60"/>
                </a:cxn>
                <a:cxn ang="0">
                  <a:pos x="7" y="63"/>
                </a:cxn>
                <a:cxn ang="0">
                  <a:pos x="8" y="65"/>
                </a:cxn>
                <a:cxn ang="0">
                  <a:pos x="10" y="68"/>
                </a:cxn>
                <a:cxn ang="0">
                  <a:pos x="12" y="71"/>
                </a:cxn>
                <a:cxn ang="0">
                  <a:pos x="15" y="73"/>
                </a:cxn>
                <a:cxn ang="0">
                  <a:pos x="19" y="75"/>
                </a:cxn>
                <a:cxn ang="0">
                  <a:pos x="22" y="78"/>
                </a:cxn>
                <a:cxn ang="0">
                  <a:pos x="25" y="80"/>
                </a:cxn>
                <a:cxn ang="0">
                  <a:pos x="29" y="82"/>
                </a:cxn>
                <a:cxn ang="0">
                  <a:pos x="34" y="85"/>
                </a:cxn>
                <a:cxn ang="0">
                  <a:pos x="39" y="85"/>
                </a:cxn>
                <a:cxn ang="0">
                  <a:pos x="44" y="87"/>
                </a:cxn>
                <a:cxn ang="0">
                  <a:pos x="51" y="88"/>
                </a:cxn>
                <a:cxn ang="0">
                  <a:pos x="58" y="88"/>
                </a:cxn>
                <a:cxn ang="0">
                  <a:pos x="64" y="90"/>
                </a:cxn>
                <a:cxn ang="0">
                  <a:pos x="73" y="90"/>
                </a:cxn>
                <a:cxn ang="0">
                  <a:pos x="88" y="90"/>
                </a:cxn>
                <a:cxn ang="0">
                  <a:pos x="100" y="88"/>
                </a:cxn>
                <a:cxn ang="0">
                  <a:pos x="107" y="88"/>
                </a:cxn>
                <a:cxn ang="0">
                  <a:pos x="112" y="87"/>
                </a:cxn>
                <a:cxn ang="0">
                  <a:pos x="115" y="85"/>
                </a:cxn>
                <a:cxn ang="0">
                  <a:pos x="120" y="85"/>
                </a:cxn>
                <a:cxn ang="0">
                  <a:pos x="124" y="82"/>
                </a:cxn>
                <a:cxn ang="0">
                  <a:pos x="127" y="80"/>
                </a:cxn>
                <a:cxn ang="0">
                  <a:pos x="131" y="78"/>
                </a:cxn>
                <a:cxn ang="0">
                  <a:pos x="134" y="75"/>
                </a:cxn>
                <a:cxn ang="0">
                  <a:pos x="136" y="71"/>
                </a:cxn>
                <a:cxn ang="0">
                  <a:pos x="137" y="68"/>
                </a:cxn>
                <a:cxn ang="0">
                  <a:pos x="139" y="63"/>
                </a:cxn>
                <a:cxn ang="0">
                  <a:pos x="139" y="60"/>
                </a:cxn>
                <a:cxn ang="0">
                  <a:pos x="141" y="49"/>
                </a:cxn>
                <a:cxn ang="0">
                  <a:pos x="142" y="39"/>
                </a:cxn>
                <a:cxn ang="0">
                  <a:pos x="142" y="29"/>
                </a:cxn>
                <a:cxn ang="0">
                  <a:pos x="142" y="21"/>
                </a:cxn>
                <a:cxn ang="0">
                  <a:pos x="142" y="5"/>
                </a:cxn>
                <a:cxn ang="0">
                  <a:pos x="141" y="0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97" y="0"/>
                </a:cxn>
                <a:cxn ang="0">
                  <a:pos x="71" y="0"/>
                </a:cxn>
                <a:cxn ang="0">
                  <a:pos x="46" y="0"/>
                </a:cxn>
                <a:cxn ang="0">
                  <a:pos x="2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42" h="90">
                  <a:moveTo>
                    <a:pt x="2" y="2"/>
                  </a:moveTo>
                  <a:lnTo>
                    <a:pt x="0" y="1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2" y="49"/>
                  </a:lnTo>
                  <a:lnTo>
                    <a:pt x="3" y="55"/>
                  </a:lnTo>
                  <a:lnTo>
                    <a:pt x="3" y="58"/>
                  </a:lnTo>
                  <a:lnTo>
                    <a:pt x="5" y="60"/>
                  </a:lnTo>
                  <a:lnTo>
                    <a:pt x="7" y="63"/>
                  </a:lnTo>
                  <a:lnTo>
                    <a:pt x="8" y="65"/>
                  </a:lnTo>
                  <a:lnTo>
                    <a:pt x="10" y="68"/>
                  </a:lnTo>
                  <a:lnTo>
                    <a:pt x="12" y="71"/>
                  </a:lnTo>
                  <a:lnTo>
                    <a:pt x="15" y="73"/>
                  </a:lnTo>
                  <a:lnTo>
                    <a:pt x="19" y="75"/>
                  </a:lnTo>
                  <a:lnTo>
                    <a:pt x="22" y="78"/>
                  </a:lnTo>
                  <a:lnTo>
                    <a:pt x="25" y="80"/>
                  </a:lnTo>
                  <a:lnTo>
                    <a:pt x="29" y="82"/>
                  </a:lnTo>
                  <a:lnTo>
                    <a:pt x="34" y="85"/>
                  </a:lnTo>
                  <a:lnTo>
                    <a:pt x="39" y="85"/>
                  </a:lnTo>
                  <a:lnTo>
                    <a:pt x="44" y="87"/>
                  </a:lnTo>
                  <a:lnTo>
                    <a:pt x="51" y="88"/>
                  </a:lnTo>
                  <a:lnTo>
                    <a:pt x="58" y="88"/>
                  </a:lnTo>
                  <a:lnTo>
                    <a:pt x="64" y="90"/>
                  </a:lnTo>
                  <a:lnTo>
                    <a:pt x="73" y="90"/>
                  </a:lnTo>
                  <a:lnTo>
                    <a:pt x="88" y="90"/>
                  </a:lnTo>
                  <a:lnTo>
                    <a:pt x="100" y="88"/>
                  </a:lnTo>
                  <a:lnTo>
                    <a:pt x="107" y="88"/>
                  </a:lnTo>
                  <a:lnTo>
                    <a:pt x="112" y="87"/>
                  </a:lnTo>
                  <a:lnTo>
                    <a:pt x="115" y="85"/>
                  </a:lnTo>
                  <a:lnTo>
                    <a:pt x="120" y="85"/>
                  </a:lnTo>
                  <a:lnTo>
                    <a:pt x="124" y="82"/>
                  </a:lnTo>
                  <a:lnTo>
                    <a:pt x="127" y="80"/>
                  </a:lnTo>
                  <a:lnTo>
                    <a:pt x="131" y="78"/>
                  </a:lnTo>
                  <a:lnTo>
                    <a:pt x="134" y="75"/>
                  </a:lnTo>
                  <a:lnTo>
                    <a:pt x="136" y="71"/>
                  </a:lnTo>
                  <a:lnTo>
                    <a:pt x="137" y="68"/>
                  </a:lnTo>
                  <a:lnTo>
                    <a:pt x="139" y="63"/>
                  </a:lnTo>
                  <a:lnTo>
                    <a:pt x="139" y="60"/>
                  </a:lnTo>
                  <a:lnTo>
                    <a:pt x="141" y="49"/>
                  </a:lnTo>
                  <a:lnTo>
                    <a:pt x="142" y="39"/>
                  </a:lnTo>
                  <a:lnTo>
                    <a:pt x="142" y="29"/>
                  </a:lnTo>
                  <a:lnTo>
                    <a:pt x="142" y="21"/>
                  </a:lnTo>
                  <a:lnTo>
                    <a:pt x="142" y="5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97" y="0"/>
                  </a:lnTo>
                  <a:lnTo>
                    <a:pt x="71" y="0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AC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1267532" y="5749574"/>
              <a:ext cx="122848" cy="7833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10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2" y="49"/>
                </a:cxn>
                <a:cxn ang="0">
                  <a:pos x="3" y="53"/>
                </a:cxn>
                <a:cxn ang="0">
                  <a:pos x="3" y="56"/>
                </a:cxn>
                <a:cxn ang="0">
                  <a:pos x="5" y="60"/>
                </a:cxn>
                <a:cxn ang="0">
                  <a:pos x="7" y="63"/>
                </a:cxn>
                <a:cxn ang="0">
                  <a:pos x="8" y="65"/>
                </a:cxn>
                <a:cxn ang="0">
                  <a:pos x="10" y="68"/>
                </a:cxn>
                <a:cxn ang="0">
                  <a:pos x="12" y="70"/>
                </a:cxn>
                <a:cxn ang="0">
                  <a:pos x="15" y="73"/>
                </a:cxn>
                <a:cxn ang="0">
                  <a:pos x="19" y="75"/>
                </a:cxn>
                <a:cxn ang="0">
                  <a:pos x="20" y="77"/>
                </a:cxn>
                <a:cxn ang="0">
                  <a:pos x="25" y="80"/>
                </a:cxn>
                <a:cxn ang="0">
                  <a:pos x="29" y="82"/>
                </a:cxn>
                <a:cxn ang="0">
                  <a:pos x="34" y="83"/>
                </a:cxn>
                <a:cxn ang="0">
                  <a:pos x="39" y="85"/>
                </a:cxn>
                <a:cxn ang="0">
                  <a:pos x="44" y="85"/>
                </a:cxn>
                <a:cxn ang="0">
                  <a:pos x="49" y="87"/>
                </a:cxn>
                <a:cxn ang="0">
                  <a:pos x="56" y="88"/>
                </a:cxn>
                <a:cxn ang="0">
                  <a:pos x="63" y="88"/>
                </a:cxn>
                <a:cxn ang="0">
                  <a:pos x="71" y="88"/>
                </a:cxn>
                <a:cxn ang="0">
                  <a:pos x="78" y="88"/>
                </a:cxn>
                <a:cxn ang="0">
                  <a:pos x="85" y="88"/>
                </a:cxn>
                <a:cxn ang="0">
                  <a:pos x="91" y="88"/>
                </a:cxn>
                <a:cxn ang="0">
                  <a:pos x="98" y="88"/>
                </a:cxn>
                <a:cxn ang="0">
                  <a:pos x="103" y="87"/>
                </a:cxn>
                <a:cxn ang="0">
                  <a:pos x="108" y="85"/>
                </a:cxn>
                <a:cxn ang="0">
                  <a:pos x="114" y="85"/>
                </a:cxn>
                <a:cxn ang="0">
                  <a:pos x="117" y="83"/>
                </a:cxn>
                <a:cxn ang="0">
                  <a:pos x="122" y="82"/>
                </a:cxn>
                <a:cxn ang="0">
                  <a:pos x="125" y="78"/>
                </a:cxn>
                <a:cxn ang="0">
                  <a:pos x="127" y="77"/>
                </a:cxn>
                <a:cxn ang="0">
                  <a:pos x="131" y="73"/>
                </a:cxn>
                <a:cxn ang="0">
                  <a:pos x="132" y="71"/>
                </a:cxn>
                <a:cxn ang="0">
                  <a:pos x="134" y="66"/>
                </a:cxn>
                <a:cxn ang="0">
                  <a:pos x="136" y="63"/>
                </a:cxn>
                <a:cxn ang="0">
                  <a:pos x="136" y="60"/>
                </a:cxn>
                <a:cxn ang="0">
                  <a:pos x="137" y="49"/>
                </a:cxn>
                <a:cxn ang="0">
                  <a:pos x="137" y="39"/>
                </a:cxn>
                <a:cxn ang="0">
                  <a:pos x="139" y="29"/>
                </a:cxn>
                <a:cxn ang="0">
                  <a:pos x="139" y="21"/>
                </a:cxn>
                <a:cxn ang="0">
                  <a:pos x="137" y="5"/>
                </a:cxn>
                <a:cxn ang="0">
                  <a:pos x="137" y="0"/>
                </a:cxn>
                <a:cxn ang="0">
                  <a:pos x="132" y="0"/>
                </a:cxn>
                <a:cxn ang="0">
                  <a:pos x="117" y="0"/>
                </a:cxn>
                <a:cxn ang="0">
                  <a:pos x="95" y="0"/>
                </a:cxn>
                <a:cxn ang="0">
                  <a:pos x="69" y="0"/>
                </a:cxn>
                <a:cxn ang="0">
                  <a:pos x="44" y="0"/>
                </a:cxn>
                <a:cxn ang="0">
                  <a:pos x="22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39" h="88">
                  <a:moveTo>
                    <a:pt x="2" y="2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2" y="49"/>
                  </a:lnTo>
                  <a:lnTo>
                    <a:pt x="3" y="53"/>
                  </a:lnTo>
                  <a:lnTo>
                    <a:pt x="3" y="56"/>
                  </a:lnTo>
                  <a:lnTo>
                    <a:pt x="5" y="60"/>
                  </a:lnTo>
                  <a:lnTo>
                    <a:pt x="7" y="63"/>
                  </a:lnTo>
                  <a:lnTo>
                    <a:pt x="8" y="65"/>
                  </a:lnTo>
                  <a:lnTo>
                    <a:pt x="10" y="68"/>
                  </a:lnTo>
                  <a:lnTo>
                    <a:pt x="12" y="70"/>
                  </a:lnTo>
                  <a:lnTo>
                    <a:pt x="15" y="73"/>
                  </a:lnTo>
                  <a:lnTo>
                    <a:pt x="19" y="75"/>
                  </a:lnTo>
                  <a:lnTo>
                    <a:pt x="20" y="77"/>
                  </a:lnTo>
                  <a:lnTo>
                    <a:pt x="25" y="80"/>
                  </a:lnTo>
                  <a:lnTo>
                    <a:pt x="29" y="82"/>
                  </a:lnTo>
                  <a:lnTo>
                    <a:pt x="34" y="83"/>
                  </a:lnTo>
                  <a:lnTo>
                    <a:pt x="39" y="85"/>
                  </a:lnTo>
                  <a:lnTo>
                    <a:pt x="44" y="85"/>
                  </a:lnTo>
                  <a:lnTo>
                    <a:pt x="49" y="87"/>
                  </a:lnTo>
                  <a:lnTo>
                    <a:pt x="56" y="88"/>
                  </a:lnTo>
                  <a:lnTo>
                    <a:pt x="63" y="88"/>
                  </a:lnTo>
                  <a:lnTo>
                    <a:pt x="71" y="88"/>
                  </a:lnTo>
                  <a:lnTo>
                    <a:pt x="78" y="88"/>
                  </a:lnTo>
                  <a:lnTo>
                    <a:pt x="85" y="88"/>
                  </a:lnTo>
                  <a:lnTo>
                    <a:pt x="91" y="88"/>
                  </a:lnTo>
                  <a:lnTo>
                    <a:pt x="98" y="88"/>
                  </a:lnTo>
                  <a:lnTo>
                    <a:pt x="103" y="87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17" y="83"/>
                  </a:lnTo>
                  <a:lnTo>
                    <a:pt x="122" y="82"/>
                  </a:lnTo>
                  <a:lnTo>
                    <a:pt x="125" y="78"/>
                  </a:lnTo>
                  <a:lnTo>
                    <a:pt x="127" y="77"/>
                  </a:lnTo>
                  <a:lnTo>
                    <a:pt x="131" y="73"/>
                  </a:lnTo>
                  <a:lnTo>
                    <a:pt x="132" y="71"/>
                  </a:lnTo>
                  <a:lnTo>
                    <a:pt x="134" y="66"/>
                  </a:lnTo>
                  <a:lnTo>
                    <a:pt x="136" y="63"/>
                  </a:lnTo>
                  <a:lnTo>
                    <a:pt x="136" y="60"/>
                  </a:lnTo>
                  <a:lnTo>
                    <a:pt x="137" y="49"/>
                  </a:lnTo>
                  <a:lnTo>
                    <a:pt x="137" y="39"/>
                  </a:lnTo>
                  <a:lnTo>
                    <a:pt x="139" y="29"/>
                  </a:lnTo>
                  <a:lnTo>
                    <a:pt x="139" y="21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95" y="0"/>
                  </a:lnTo>
                  <a:lnTo>
                    <a:pt x="69" y="0"/>
                  </a:lnTo>
                  <a:lnTo>
                    <a:pt x="44" y="0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2CE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1267532" y="5747795"/>
              <a:ext cx="119288" cy="8011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11"/>
                </a:cxn>
                <a:cxn ang="0">
                  <a:pos x="0" y="27"/>
                </a:cxn>
                <a:cxn ang="0">
                  <a:pos x="2" y="37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3" y="54"/>
                </a:cxn>
                <a:cxn ang="0">
                  <a:pos x="3" y="57"/>
                </a:cxn>
                <a:cxn ang="0">
                  <a:pos x="5" y="61"/>
                </a:cxn>
                <a:cxn ang="0">
                  <a:pos x="7" y="62"/>
                </a:cxn>
                <a:cxn ang="0">
                  <a:pos x="8" y="66"/>
                </a:cxn>
                <a:cxn ang="0">
                  <a:pos x="10" y="67"/>
                </a:cxn>
                <a:cxn ang="0">
                  <a:pos x="12" y="71"/>
                </a:cxn>
                <a:cxn ang="0">
                  <a:pos x="15" y="72"/>
                </a:cxn>
                <a:cxn ang="0">
                  <a:pos x="19" y="76"/>
                </a:cxn>
                <a:cxn ang="0">
                  <a:pos x="20" y="78"/>
                </a:cxn>
                <a:cxn ang="0">
                  <a:pos x="24" y="79"/>
                </a:cxn>
                <a:cxn ang="0">
                  <a:pos x="29" y="81"/>
                </a:cxn>
                <a:cxn ang="0">
                  <a:pos x="32" y="83"/>
                </a:cxn>
                <a:cxn ang="0">
                  <a:pos x="37" y="84"/>
                </a:cxn>
                <a:cxn ang="0">
                  <a:pos x="42" y="86"/>
                </a:cxn>
                <a:cxn ang="0">
                  <a:pos x="49" y="86"/>
                </a:cxn>
                <a:cxn ang="0">
                  <a:pos x="56" y="88"/>
                </a:cxn>
                <a:cxn ang="0">
                  <a:pos x="63" y="88"/>
                </a:cxn>
                <a:cxn ang="0">
                  <a:pos x="69" y="89"/>
                </a:cxn>
                <a:cxn ang="0">
                  <a:pos x="76" y="89"/>
                </a:cxn>
                <a:cxn ang="0">
                  <a:pos x="83" y="88"/>
                </a:cxn>
                <a:cxn ang="0">
                  <a:pos x="90" y="88"/>
                </a:cxn>
                <a:cxn ang="0">
                  <a:pos x="97" y="88"/>
                </a:cxn>
                <a:cxn ang="0">
                  <a:pos x="102" y="86"/>
                </a:cxn>
                <a:cxn ang="0">
                  <a:pos x="107" y="86"/>
                </a:cxn>
                <a:cxn ang="0">
                  <a:pos x="112" y="84"/>
                </a:cxn>
                <a:cxn ang="0">
                  <a:pos x="115" y="83"/>
                </a:cxn>
                <a:cxn ang="0">
                  <a:pos x="119" y="81"/>
                </a:cxn>
                <a:cxn ang="0">
                  <a:pos x="122" y="79"/>
                </a:cxn>
                <a:cxn ang="0">
                  <a:pos x="124" y="76"/>
                </a:cxn>
                <a:cxn ang="0">
                  <a:pos x="127" y="74"/>
                </a:cxn>
                <a:cxn ang="0">
                  <a:pos x="129" y="71"/>
                </a:cxn>
                <a:cxn ang="0">
                  <a:pos x="131" y="67"/>
                </a:cxn>
                <a:cxn ang="0">
                  <a:pos x="132" y="64"/>
                </a:cxn>
                <a:cxn ang="0">
                  <a:pos x="132" y="59"/>
                </a:cxn>
                <a:cxn ang="0">
                  <a:pos x="134" y="50"/>
                </a:cxn>
                <a:cxn ang="0">
                  <a:pos x="134" y="40"/>
                </a:cxn>
                <a:cxn ang="0">
                  <a:pos x="134" y="30"/>
                </a:cxn>
                <a:cxn ang="0">
                  <a:pos x="134" y="22"/>
                </a:cxn>
                <a:cxn ang="0">
                  <a:pos x="134" y="6"/>
                </a:cxn>
                <a:cxn ang="0">
                  <a:pos x="134" y="0"/>
                </a:cxn>
                <a:cxn ang="0">
                  <a:pos x="129" y="0"/>
                </a:cxn>
                <a:cxn ang="0">
                  <a:pos x="114" y="0"/>
                </a:cxn>
                <a:cxn ang="0">
                  <a:pos x="91" y="0"/>
                </a:cxn>
                <a:cxn ang="0">
                  <a:pos x="68" y="0"/>
                </a:cxn>
                <a:cxn ang="0">
                  <a:pos x="44" y="1"/>
                </a:cxn>
                <a:cxn ang="0">
                  <a:pos x="22" y="1"/>
                </a:cxn>
                <a:cxn ang="0">
                  <a:pos x="13" y="1"/>
                </a:cxn>
                <a:cxn ang="0">
                  <a:pos x="7" y="1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134" h="89">
                  <a:moveTo>
                    <a:pt x="2" y="3"/>
                  </a:moveTo>
                  <a:lnTo>
                    <a:pt x="2" y="11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3" y="54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7" y="62"/>
                  </a:lnTo>
                  <a:lnTo>
                    <a:pt x="8" y="66"/>
                  </a:lnTo>
                  <a:lnTo>
                    <a:pt x="10" y="67"/>
                  </a:lnTo>
                  <a:lnTo>
                    <a:pt x="12" y="71"/>
                  </a:lnTo>
                  <a:lnTo>
                    <a:pt x="15" y="72"/>
                  </a:lnTo>
                  <a:lnTo>
                    <a:pt x="19" y="76"/>
                  </a:lnTo>
                  <a:lnTo>
                    <a:pt x="20" y="78"/>
                  </a:lnTo>
                  <a:lnTo>
                    <a:pt x="24" y="79"/>
                  </a:lnTo>
                  <a:lnTo>
                    <a:pt x="29" y="81"/>
                  </a:lnTo>
                  <a:lnTo>
                    <a:pt x="32" y="83"/>
                  </a:lnTo>
                  <a:lnTo>
                    <a:pt x="37" y="84"/>
                  </a:lnTo>
                  <a:lnTo>
                    <a:pt x="42" y="86"/>
                  </a:lnTo>
                  <a:lnTo>
                    <a:pt x="49" y="86"/>
                  </a:lnTo>
                  <a:lnTo>
                    <a:pt x="56" y="88"/>
                  </a:lnTo>
                  <a:lnTo>
                    <a:pt x="63" y="88"/>
                  </a:lnTo>
                  <a:lnTo>
                    <a:pt x="69" y="89"/>
                  </a:lnTo>
                  <a:lnTo>
                    <a:pt x="76" y="89"/>
                  </a:lnTo>
                  <a:lnTo>
                    <a:pt x="83" y="88"/>
                  </a:lnTo>
                  <a:lnTo>
                    <a:pt x="90" y="88"/>
                  </a:lnTo>
                  <a:lnTo>
                    <a:pt x="97" y="88"/>
                  </a:lnTo>
                  <a:lnTo>
                    <a:pt x="102" y="86"/>
                  </a:lnTo>
                  <a:lnTo>
                    <a:pt x="107" y="86"/>
                  </a:lnTo>
                  <a:lnTo>
                    <a:pt x="112" y="84"/>
                  </a:lnTo>
                  <a:lnTo>
                    <a:pt x="115" y="83"/>
                  </a:lnTo>
                  <a:lnTo>
                    <a:pt x="119" y="81"/>
                  </a:lnTo>
                  <a:lnTo>
                    <a:pt x="122" y="79"/>
                  </a:lnTo>
                  <a:lnTo>
                    <a:pt x="124" y="76"/>
                  </a:lnTo>
                  <a:lnTo>
                    <a:pt x="127" y="74"/>
                  </a:lnTo>
                  <a:lnTo>
                    <a:pt x="129" y="71"/>
                  </a:lnTo>
                  <a:lnTo>
                    <a:pt x="131" y="67"/>
                  </a:lnTo>
                  <a:lnTo>
                    <a:pt x="132" y="64"/>
                  </a:lnTo>
                  <a:lnTo>
                    <a:pt x="132" y="59"/>
                  </a:lnTo>
                  <a:lnTo>
                    <a:pt x="134" y="50"/>
                  </a:lnTo>
                  <a:lnTo>
                    <a:pt x="134" y="40"/>
                  </a:lnTo>
                  <a:lnTo>
                    <a:pt x="134" y="30"/>
                  </a:lnTo>
                  <a:lnTo>
                    <a:pt x="134" y="22"/>
                  </a:lnTo>
                  <a:lnTo>
                    <a:pt x="134" y="6"/>
                  </a:lnTo>
                  <a:lnTo>
                    <a:pt x="134" y="0"/>
                  </a:lnTo>
                  <a:lnTo>
                    <a:pt x="129" y="0"/>
                  </a:lnTo>
                  <a:lnTo>
                    <a:pt x="114" y="0"/>
                  </a:lnTo>
                  <a:lnTo>
                    <a:pt x="91" y="0"/>
                  </a:lnTo>
                  <a:lnTo>
                    <a:pt x="68" y="0"/>
                  </a:lnTo>
                  <a:lnTo>
                    <a:pt x="44" y="1"/>
                  </a:lnTo>
                  <a:lnTo>
                    <a:pt x="22" y="1"/>
                  </a:lnTo>
                  <a:lnTo>
                    <a:pt x="13" y="1"/>
                  </a:lnTo>
                  <a:lnTo>
                    <a:pt x="7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ED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1269313" y="5747795"/>
              <a:ext cx="113946" cy="783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1"/>
                </a:cxn>
                <a:cxn ang="0">
                  <a:pos x="0" y="27"/>
                </a:cxn>
                <a:cxn ang="0">
                  <a:pos x="0" y="37"/>
                </a:cxn>
                <a:cxn ang="0">
                  <a:pos x="0" y="45"/>
                </a:cxn>
                <a:cxn ang="0">
                  <a:pos x="1" y="49"/>
                </a:cxn>
                <a:cxn ang="0">
                  <a:pos x="1" y="54"/>
                </a:cxn>
                <a:cxn ang="0">
                  <a:pos x="3" y="56"/>
                </a:cxn>
                <a:cxn ang="0">
                  <a:pos x="3" y="59"/>
                </a:cxn>
                <a:cxn ang="0">
                  <a:pos x="5" y="62"/>
                </a:cxn>
                <a:cxn ang="0">
                  <a:pos x="6" y="64"/>
                </a:cxn>
                <a:cxn ang="0">
                  <a:pos x="8" y="67"/>
                </a:cxn>
                <a:cxn ang="0">
                  <a:pos x="10" y="69"/>
                </a:cxn>
                <a:cxn ang="0">
                  <a:pos x="13" y="72"/>
                </a:cxn>
                <a:cxn ang="0">
                  <a:pos x="15" y="74"/>
                </a:cxn>
                <a:cxn ang="0">
                  <a:pos x="18" y="76"/>
                </a:cxn>
                <a:cxn ang="0">
                  <a:pos x="22" y="78"/>
                </a:cxn>
                <a:cxn ang="0">
                  <a:pos x="27" y="79"/>
                </a:cxn>
                <a:cxn ang="0">
                  <a:pos x="30" y="83"/>
                </a:cxn>
                <a:cxn ang="0">
                  <a:pos x="35" y="83"/>
                </a:cxn>
                <a:cxn ang="0">
                  <a:pos x="40" y="84"/>
                </a:cxn>
                <a:cxn ang="0">
                  <a:pos x="45" y="86"/>
                </a:cxn>
                <a:cxn ang="0">
                  <a:pos x="52" y="86"/>
                </a:cxn>
                <a:cxn ang="0">
                  <a:pos x="59" y="88"/>
                </a:cxn>
                <a:cxn ang="0">
                  <a:pos x="66" y="88"/>
                </a:cxn>
                <a:cxn ang="0">
                  <a:pos x="73" y="88"/>
                </a:cxn>
                <a:cxn ang="0">
                  <a:pos x="79" y="88"/>
                </a:cxn>
                <a:cxn ang="0">
                  <a:pos x="86" y="88"/>
                </a:cxn>
                <a:cxn ang="0">
                  <a:pos x="91" y="86"/>
                </a:cxn>
                <a:cxn ang="0">
                  <a:pos x="98" y="86"/>
                </a:cxn>
                <a:cxn ang="0">
                  <a:pos x="101" y="84"/>
                </a:cxn>
                <a:cxn ang="0">
                  <a:pos x="106" y="84"/>
                </a:cxn>
                <a:cxn ang="0">
                  <a:pos x="110" y="83"/>
                </a:cxn>
                <a:cxn ang="0">
                  <a:pos x="113" y="79"/>
                </a:cxn>
                <a:cxn ang="0">
                  <a:pos x="117" y="78"/>
                </a:cxn>
                <a:cxn ang="0">
                  <a:pos x="120" y="76"/>
                </a:cxn>
                <a:cxn ang="0">
                  <a:pos x="122" y="72"/>
                </a:cxn>
                <a:cxn ang="0">
                  <a:pos x="123" y="69"/>
                </a:cxn>
                <a:cxn ang="0">
                  <a:pos x="125" y="66"/>
                </a:cxn>
                <a:cxn ang="0">
                  <a:pos x="127" y="62"/>
                </a:cxn>
                <a:cxn ang="0">
                  <a:pos x="127" y="59"/>
                </a:cxn>
                <a:cxn ang="0">
                  <a:pos x="129" y="49"/>
                </a:cxn>
                <a:cxn ang="0">
                  <a:pos x="129" y="40"/>
                </a:cxn>
                <a:cxn ang="0">
                  <a:pos x="129" y="30"/>
                </a:cxn>
                <a:cxn ang="0">
                  <a:pos x="129" y="20"/>
                </a:cxn>
                <a:cxn ang="0">
                  <a:pos x="129" y="6"/>
                </a:cxn>
                <a:cxn ang="0">
                  <a:pos x="129" y="0"/>
                </a:cxn>
                <a:cxn ang="0">
                  <a:pos x="123" y="0"/>
                </a:cxn>
                <a:cxn ang="0">
                  <a:pos x="108" y="0"/>
                </a:cxn>
                <a:cxn ang="0">
                  <a:pos x="88" y="0"/>
                </a:cxn>
                <a:cxn ang="0">
                  <a:pos x="64" y="0"/>
                </a:cxn>
                <a:cxn ang="0">
                  <a:pos x="40" y="0"/>
                </a:cxn>
                <a:cxn ang="0">
                  <a:pos x="20" y="1"/>
                </a:cxn>
                <a:cxn ang="0">
                  <a:pos x="11" y="1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29" h="88">
                  <a:moveTo>
                    <a:pt x="0" y="3"/>
                  </a:moveTo>
                  <a:lnTo>
                    <a:pt x="0" y="11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1" y="54"/>
                  </a:lnTo>
                  <a:lnTo>
                    <a:pt x="3" y="56"/>
                  </a:lnTo>
                  <a:lnTo>
                    <a:pt x="3" y="59"/>
                  </a:lnTo>
                  <a:lnTo>
                    <a:pt x="5" y="62"/>
                  </a:lnTo>
                  <a:lnTo>
                    <a:pt x="6" y="64"/>
                  </a:lnTo>
                  <a:lnTo>
                    <a:pt x="8" y="67"/>
                  </a:lnTo>
                  <a:lnTo>
                    <a:pt x="10" y="69"/>
                  </a:lnTo>
                  <a:lnTo>
                    <a:pt x="13" y="72"/>
                  </a:lnTo>
                  <a:lnTo>
                    <a:pt x="15" y="74"/>
                  </a:lnTo>
                  <a:lnTo>
                    <a:pt x="18" y="76"/>
                  </a:lnTo>
                  <a:lnTo>
                    <a:pt x="22" y="78"/>
                  </a:lnTo>
                  <a:lnTo>
                    <a:pt x="27" y="79"/>
                  </a:lnTo>
                  <a:lnTo>
                    <a:pt x="30" y="83"/>
                  </a:lnTo>
                  <a:lnTo>
                    <a:pt x="35" y="83"/>
                  </a:lnTo>
                  <a:lnTo>
                    <a:pt x="40" y="84"/>
                  </a:lnTo>
                  <a:lnTo>
                    <a:pt x="45" y="86"/>
                  </a:lnTo>
                  <a:lnTo>
                    <a:pt x="52" y="86"/>
                  </a:lnTo>
                  <a:lnTo>
                    <a:pt x="59" y="88"/>
                  </a:lnTo>
                  <a:lnTo>
                    <a:pt x="66" y="88"/>
                  </a:lnTo>
                  <a:lnTo>
                    <a:pt x="73" y="88"/>
                  </a:lnTo>
                  <a:lnTo>
                    <a:pt x="79" y="88"/>
                  </a:lnTo>
                  <a:lnTo>
                    <a:pt x="86" y="88"/>
                  </a:lnTo>
                  <a:lnTo>
                    <a:pt x="91" y="86"/>
                  </a:lnTo>
                  <a:lnTo>
                    <a:pt x="98" y="86"/>
                  </a:lnTo>
                  <a:lnTo>
                    <a:pt x="101" y="84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3" y="79"/>
                  </a:lnTo>
                  <a:lnTo>
                    <a:pt x="117" y="78"/>
                  </a:lnTo>
                  <a:lnTo>
                    <a:pt x="120" y="76"/>
                  </a:lnTo>
                  <a:lnTo>
                    <a:pt x="122" y="72"/>
                  </a:lnTo>
                  <a:lnTo>
                    <a:pt x="123" y="69"/>
                  </a:lnTo>
                  <a:lnTo>
                    <a:pt x="125" y="66"/>
                  </a:lnTo>
                  <a:lnTo>
                    <a:pt x="127" y="62"/>
                  </a:lnTo>
                  <a:lnTo>
                    <a:pt x="127" y="59"/>
                  </a:lnTo>
                  <a:lnTo>
                    <a:pt x="129" y="49"/>
                  </a:lnTo>
                  <a:lnTo>
                    <a:pt x="129" y="40"/>
                  </a:lnTo>
                  <a:lnTo>
                    <a:pt x="129" y="30"/>
                  </a:lnTo>
                  <a:lnTo>
                    <a:pt x="129" y="20"/>
                  </a:lnTo>
                  <a:lnTo>
                    <a:pt x="129" y="6"/>
                  </a:lnTo>
                  <a:lnTo>
                    <a:pt x="129" y="0"/>
                  </a:lnTo>
                  <a:lnTo>
                    <a:pt x="123" y="0"/>
                  </a:lnTo>
                  <a:lnTo>
                    <a:pt x="108" y="0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0"/>
                  </a:lnTo>
                  <a:lnTo>
                    <a:pt x="20" y="1"/>
                  </a:lnTo>
                  <a:lnTo>
                    <a:pt x="11" y="1"/>
                  </a:lnTo>
                  <a:lnTo>
                    <a:pt x="5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BE0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1269313" y="5747795"/>
              <a:ext cx="112166" cy="783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0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44"/>
                </a:cxn>
                <a:cxn ang="0">
                  <a:pos x="1" y="49"/>
                </a:cxn>
                <a:cxn ang="0">
                  <a:pos x="1" y="52"/>
                </a:cxn>
                <a:cxn ang="0">
                  <a:pos x="3" y="56"/>
                </a:cxn>
                <a:cxn ang="0">
                  <a:pos x="3" y="59"/>
                </a:cxn>
                <a:cxn ang="0">
                  <a:pos x="5" y="61"/>
                </a:cxn>
                <a:cxn ang="0">
                  <a:pos x="6" y="64"/>
                </a:cxn>
                <a:cxn ang="0">
                  <a:pos x="8" y="66"/>
                </a:cxn>
                <a:cxn ang="0">
                  <a:pos x="10" y="69"/>
                </a:cxn>
                <a:cxn ang="0">
                  <a:pos x="13" y="71"/>
                </a:cxn>
                <a:cxn ang="0">
                  <a:pos x="15" y="72"/>
                </a:cxn>
                <a:cxn ang="0">
                  <a:pos x="18" y="76"/>
                </a:cxn>
                <a:cxn ang="0">
                  <a:pos x="22" y="78"/>
                </a:cxn>
                <a:cxn ang="0">
                  <a:pos x="25" y="79"/>
                </a:cxn>
                <a:cxn ang="0">
                  <a:pos x="30" y="81"/>
                </a:cxn>
                <a:cxn ang="0">
                  <a:pos x="35" y="83"/>
                </a:cxn>
                <a:cxn ang="0">
                  <a:pos x="39" y="84"/>
                </a:cxn>
                <a:cxn ang="0">
                  <a:pos x="45" y="84"/>
                </a:cxn>
                <a:cxn ang="0">
                  <a:pos x="50" y="86"/>
                </a:cxn>
                <a:cxn ang="0">
                  <a:pos x="57" y="86"/>
                </a:cxn>
                <a:cxn ang="0">
                  <a:pos x="64" y="86"/>
                </a:cxn>
                <a:cxn ang="0">
                  <a:pos x="71" y="86"/>
                </a:cxn>
                <a:cxn ang="0">
                  <a:pos x="78" y="86"/>
                </a:cxn>
                <a:cxn ang="0">
                  <a:pos x="84" y="86"/>
                </a:cxn>
                <a:cxn ang="0">
                  <a:pos x="89" y="86"/>
                </a:cxn>
                <a:cxn ang="0">
                  <a:pos x="95" y="84"/>
                </a:cxn>
                <a:cxn ang="0">
                  <a:pos x="100" y="84"/>
                </a:cxn>
                <a:cxn ang="0">
                  <a:pos x="103" y="83"/>
                </a:cxn>
                <a:cxn ang="0">
                  <a:pos x="108" y="81"/>
                </a:cxn>
                <a:cxn ang="0">
                  <a:pos x="110" y="79"/>
                </a:cxn>
                <a:cxn ang="0">
                  <a:pos x="113" y="76"/>
                </a:cxn>
                <a:cxn ang="0">
                  <a:pos x="117" y="74"/>
                </a:cxn>
                <a:cxn ang="0">
                  <a:pos x="118" y="72"/>
                </a:cxn>
                <a:cxn ang="0">
                  <a:pos x="120" y="69"/>
                </a:cxn>
                <a:cxn ang="0">
                  <a:pos x="122" y="66"/>
                </a:cxn>
                <a:cxn ang="0">
                  <a:pos x="122" y="62"/>
                </a:cxn>
                <a:cxn ang="0">
                  <a:pos x="123" y="57"/>
                </a:cxn>
                <a:cxn ang="0">
                  <a:pos x="123" y="49"/>
                </a:cxn>
                <a:cxn ang="0">
                  <a:pos x="125" y="40"/>
                </a:cxn>
                <a:cxn ang="0">
                  <a:pos x="125" y="30"/>
                </a:cxn>
                <a:cxn ang="0">
                  <a:pos x="125" y="20"/>
                </a:cxn>
                <a:cxn ang="0">
                  <a:pos x="125" y="5"/>
                </a:cxn>
                <a:cxn ang="0">
                  <a:pos x="125" y="0"/>
                </a:cxn>
                <a:cxn ang="0">
                  <a:pos x="120" y="0"/>
                </a:cxn>
                <a:cxn ang="0">
                  <a:pos x="105" y="0"/>
                </a:cxn>
                <a:cxn ang="0">
                  <a:pos x="86" y="0"/>
                </a:cxn>
                <a:cxn ang="0">
                  <a:pos x="62" y="0"/>
                </a:cxn>
                <a:cxn ang="0">
                  <a:pos x="40" y="0"/>
                </a:cxn>
                <a:cxn ang="0">
                  <a:pos x="20" y="0"/>
                </a:cxn>
                <a:cxn ang="0">
                  <a:pos x="11" y="1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25" h="86">
                  <a:moveTo>
                    <a:pt x="0" y="3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1" y="49"/>
                  </a:lnTo>
                  <a:lnTo>
                    <a:pt x="1" y="52"/>
                  </a:lnTo>
                  <a:lnTo>
                    <a:pt x="3" y="56"/>
                  </a:lnTo>
                  <a:lnTo>
                    <a:pt x="3" y="59"/>
                  </a:lnTo>
                  <a:lnTo>
                    <a:pt x="5" y="61"/>
                  </a:lnTo>
                  <a:lnTo>
                    <a:pt x="6" y="64"/>
                  </a:lnTo>
                  <a:lnTo>
                    <a:pt x="8" y="66"/>
                  </a:lnTo>
                  <a:lnTo>
                    <a:pt x="10" y="69"/>
                  </a:lnTo>
                  <a:lnTo>
                    <a:pt x="13" y="71"/>
                  </a:lnTo>
                  <a:lnTo>
                    <a:pt x="15" y="72"/>
                  </a:lnTo>
                  <a:lnTo>
                    <a:pt x="18" y="76"/>
                  </a:lnTo>
                  <a:lnTo>
                    <a:pt x="22" y="78"/>
                  </a:lnTo>
                  <a:lnTo>
                    <a:pt x="25" y="79"/>
                  </a:lnTo>
                  <a:lnTo>
                    <a:pt x="30" y="81"/>
                  </a:lnTo>
                  <a:lnTo>
                    <a:pt x="35" y="83"/>
                  </a:lnTo>
                  <a:lnTo>
                    <a:pt x="39" y="84"/>
                  </a:lnTo>
                  <a:lnTo>
                    <a:pt x="45" y="84"/>
                  </a:lnTo>
                  <a:lnTo>
                    <a:pt x="50" y="86"/>
                  </a:lnTo>
                  <a:lnTo>
                    <a:pt x="57" y="86"/>
                  </a:lnTo>
                  <a:lnTo>
                    <a:pt x="64" y="86"/>
                  </a:lnTo>
                  <a:lnTo>
                    <a:pt x="71" y="86"/>
                  </a:lnTo>
                  <a:lnTo>
                    <a:pt x="78" y="86"/>
                  </a:lnTo>
                  <a:lnTo>
                    <a:pt x="84" y="86"/>
                  </a:lnTo>
                  <a:lnTo>
                    <a:pt x="89" y="86"/>
                  </a:lnTo>
                  <a:lnTo>
                    <a:pt x="95" y="84"/>
                  </a:lnTo>
                  <a:lnTo>
                    <a:pt x="100" y="84"/>
                  </a:lnTo>
                  <a:lnTo>
                    <a:pt x="103" y="83"/>
                  </a:lnTo>
                  <a:lnTo>
                    <a:pt x="108" y="81"/>
                  </a:lnTo>
                  <a:lnTo>
                    <a:pt x="110" y="79"/>
                  </a:lnTo>
                  <a:lnTo>
                    <a:pt x="113" y="76"/>
                  </a:lnTo>
                  <a:lnTo>
                    <a:pt x="117" y="74"/>
                  </a:lnTo>
                  <a:lnTo>
                    <a:pt x="118" y="72"/>
                  </a:lnTo>
                  <a:lnTo>
                    <a:pt x="120" y="69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3" y="57"/>
                  </a:lnTo>
                  <a:lnTo>
                    <a:pt x="123" y="49"/>
                  </a:lnTo>
                  <a:lnTo>
                    <a:pt x="125" y="40"/>
                  </a:lnTo>
                  <a:lnTo>
                    <a:pt x="125" y="30"/>
                  </a:lnTo>
                  <a:lnTo>
                    <a:pt x="125" y="20"/>
                  </a:lnTo>
                  <a:lnTo>
                    <a:pt x="125" y="5"/>
                  </a:lnTo>
                  <a:lnTo>
                    <a:pt x="125" y="0"/>
                  </a:lnTo>
                  <a:lnTo>
                    <a:pt x="120" y="0"/>
                  </a:lnTo>
                  <a:lnTo>
                    <a:pt x="105" y="0"/>
                  </a:lnTo>
                  <a:lnTo>
                    <a:pt x="86" y="0"/>
                  </a:lnTo>
                  <a:lnTo>
                    <a:pt x="62" y="0"/>
                  </a:lnTo>
                  <a:lnTo>
                    <a:pt x="40" y="0"/>
                  </a:lnTo>
                  <a:lnTo>
                    <a:pt x="20" y="0"/>
                  </a:lnTo>
                  <a:lnTo>
                    <a:pt x="11" y="1"/>
                  </a:lnTo>
                  <a:lnTo>
                    <a:pt x="5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1269313" y="5747795"/>
              <a:ext cx="108605" cy="783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0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1" y="44"/>
                </a:cxn>
                <a:cxn ang="0">
                  <a:pos x="1" y="47"/>
                </a:cxn>
                <a:cxn ang="0">
                  <a:pos x="1" y="52"/>
                </a:cxn>
                <a:cxn ang="0">
                  <a:pos x="3" y="56"/>
                </a:cxn>
                <a:cxn ang="0">
                  <a:pos x="3" y="57"/>
                </a:cxn>
                <a:cxn ang="0">
                  <a:pos x="5" y="61"/>
                </a:cxn>
                <a:cxn ang="0">
                  <a:pos x="6" y="62"/>
                </a:cxn>
                <a:cxn ang="0">
                  <a:pos x="8" y="66"/>
                </a:cxn>
                <a:cxn ang="0">
                  <a:pos x="10" y="67"/>
                </a:cxn>
                <a:cxn ang="0">
                  <a:pos x="13" y="69"/>
                </a:cxn>
                <a:cxn ang="0">
                  <a:pos x="15" y="72"/>
                </a:cxn>
                <a:cxn ang="0">
                  <a:pos x="18" y="74"/>
                </a:cxn>
                <a:cxn ang="0">
                  <a:pos x="22" y="76"/>
                </a:cxn>
                <a:cxn ang="0">
                  <a:pos x="25" y="78"/>
                </a:cxn>
                <a:cxn ang="0">
                  <a:pos x="28" y="79"/>
                </a:cxn>
                <a:cxn ang="0">
                  <a:pos x="34" y="81"/>
                </a:cxn>
                <a:cxn ang="0">
                  <a:pos x="39" y="83"/>
                </a:cxn>
                <a:cxn ang="0">
                  <a:pos x="44" y="84"/>
                </a:cxn>
                <a:cxn ang="0">
                  <a:pos x="50" y="84"/>
                </a:cxn>
                <a:cxn ang="0">
                  <a:pos x="57" y="86"/>
                </a:cxn>
                <a:cxn ang="0">
                  <a:pos x="62" y="86"/>
                </a:cxn>
                <a:cxn ang="0">
                  <a:pos x="69" y="86"/>
                </a:cxn>
                <a:cxn ang="0">
                  <a:pos x="76" y="86"/>
                </a:cxn>
                <a:cxn ang="0">
                  <a:pos x="83" y="86"/>
                </a:cxn>
                <a:cxn ang="0">
                  <a:pos x="88" y="84"/>
                </a:cxn>
                <a:cxn ang="0">
                  <a:pos x="93" y="84"/>
                </a:cxn>
                <a:cxn ang="0">
                  <a:pos x="96" y="83"/>
                </a:cxn>
                <a:cxn ang="0">
                  <a:pos x="101" y="81"/>
                </a:cxn>
                <a:cxn ang="0">
                  <a:pos x="105" y="79"/>
                </a:cxn>
                <a:cxn ang="0">
                  <a:pos x="108" y="78"/>
                </a:cxn>
                <a:cxn ang="0">
                  <a:pos x="110" y="76"/>
                </a:cxn>
                <a:cxn ang="0">
                  <a:pos x="113" y="74"/>
                </a:cxn>
                <a:cxn ang="0">
                  <a:pos x="115" y="71"/>
                </a:cxn>
                <a:cxn ang="0">
                  <a:pos x="117" y="67"/>
                </a:cxn>
                <a:cxn ang="0">
                  <a:pos x="118" y="64"/>
                </a:cxn>
                <a:cxn ang="0">
                  <a:pos x="120" y="61"/>
                </a:cxn>
                <a:cxn ang="0">
                  <a:pos x="120" y="57"/>
                </a:cxn>
                <a:cxn ang="0">
                  <a:pos x="120" y="49"/>
                </a:cxn>
                <a:cxn ang="0">
                  <a:pos x="122" y="39"/>
                </a:cxn>
                <a:cxn ang="0">
                  <a:pos x="122" y="30"/>
                </a:cxn>
                <a:cxn ang="0">
                  <a:pos x="122" y="20"/>
                </a:cxn>
                <a:cxn ang="0">
                  <a:pos x="122" y="5"/>
                </a:cxn>
                <a:cxn ang="0">
                  <a:pos x="122" y="0"/>
                </a:cxn>
                <a:cxn ang="0">
                  <a:pos x="117" y="0"/>
                </a:cxn>
                <a:cxn ang="0">
                  <a:pos x="103" y="0"/>
                </a:cxn>
                <a:cxn ang="0">
                  <a:pos x="83" y="0"/>
                </a:cxn>
                <a:cxn ang="0">
                  <a:pos x="61" y="0"/>
                </a:cxn>
                <a:cxn ang="0">
                  <a:pos x="39" y="0"/>
                </a:cxn>
                <a:cxn ang="0">
                  <a:pos x="20" y="0"/>
                </a:cxn>
                <a:cxn ang="0">
                  <a:pos x="11" y="0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22" h="86">
                  <a:moveTo>
                    <a:pt x="0" y="1"/>
                  </a:moveTo>
                  <a:lnTo>
                    <a:pt x="0" y="10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1" y="44"/>
                  </a:lnTo>
                  <a:lnTo>
                    <a:pt x="1" y="47"/>
                  </a:lnTo>
                  <a:lnTo>
                    <a:pt x="1" y="52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6" y="62"/>
                  </a:lnTo>
                  <a:lnTo>
                    <a:pt x="8" y="66"/>
                  </a:lnTo>
                  <a:lnTo>
                    <a:pt x="10" y="67"/>
                  </a:lnTo>
                  <a:lnTo>
                    <a:pt x="13" y="69"/>
                  </a:lnTo>
                  <a:lnTo>
                    <a:pt x="15" y="72"/>
                  </a:lnTo>
                  <a:lnTo>
                    <a:pt x="18" y="74"/>
                  </a:lnTo>
                  <a:lnTo>
                    <a:pt x="22" y="76"/>
                  </a:lnTo>
                  <a:lnTo>
                    <a:pt x="25" y="78"/>
                  </a:lnTo>
                  <a:lnTo>
                    <a:pt x="28" y="79"/>
                  </a:lnTo>
                  <a:lnTo>
                    <a:pt x="34" y="81"/>
                  </a:lnTo>
                  <a:lnTo>
                    <a:pt x="39" y="83"/>
                  </a:lnTo>
                  <a:lnTo>
                    <a:pt x="44" y="84"/>
                  </a:lnTo>
                  <a:lnTo>
                    <a:pt x="50" y="84"/>
                  </a:lnTo>
                  <a:lnTo>
                    <a:pt x="57" y="86"/>
                  </a:lnTo>
                  <a:lnTo>
                    <a:pt x="62" y="86"/>
                  </a:lnTo>
                  <a:lnTo>
                    <a:pt x="69" y="86"/>
                  </a:lnTo>
                  <a:lnTo>
                    <a:pt x="76" y="86"/>
                  </a:lnTo>
                  <a:lnTo>
                    <a:pt x="83" y="86"/>
                  </a:lnTo>
                  <a:lnTo>
                    <a:pt x="88" y="84"/>
                  </a:lnTo>
                  <a:lnTo>
                    <a:pt x="93" y="84"/>
                  </a:lnTo>
                  <a:lnTo>
                    <a:pt x="96" y="83"/>
                  </a:lnTo>
                  <a:lnTo>
                    <a:pt x="101" y="81"/>
                  </a:lnTo>
                  <a:lnTo>
                    <a:pt x="105" y="79"/>
                  </a:lnTo>
                  <a:lnTo>
                    <a:pt x="108" y="78"/>
                  </a:lnTo>
                  <a:lnTo>
                    <a:pt x="110" y="76"/>
                  </a:lnTo>
                  <a:lnTo>
                    <a:pt x="113" y="74"/>
                  </a:lnTo>
                  <a:lnTo>
                    <a:pt x="115" y="71"/>
                  </a:lnTo>
                  <a:lnTo>
                    <a:pt x="117" y="67"/>
                  </a:lnTo>
                  <a:lnTo>
                    <a:pt x="118" y="64"/>
                  </a:lnTo>
                  <a:lnTo>
                    <a:pt x="120" y="61"/>
                  </a:lnTo>
                  <a:lnTo>
                    <a:pt x="120" y="57"/>
                  </a:lnTo>
                  <a:lnTo>
                    <a:pt x="120" y="49"/>
                  </a:lnTo>
                  <a:lnTo>
                    <a:pt x="122" y="39"/>
                  </a:lnTo>
                  <a:lnTo>
                    <a:pt x="122" y="30"/>
                  </a:lnTo>
                  <a:lnTo>
                    <a:pt x="122" y="20"/>
                  </a:lnTo>
                  <a:lnTo>
                    <a:pt x="122" y="5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03" y="0"/>
                  </a:lnTo>
                  <a:lnTo>
                    <a:pt x="83" y="0"/>
                  </a:lnTo>
                  <a:lnTo>
                    <a:pt x="61" y="0"/>
                  </a:lnTo>
                  <a:lnTo>
                    <a:pt x="39" y="0"/>
                  </a:lnTo>
                  <a:lnTo>
                    <a:pt x="20" y="0"/>
                  </a:lnTo>
                  <a:lnTo>
                    <a:pt x="11" y="0"/>
                  </a:lnTo>
                  <a:lnTo>
                    <a:pt x="5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1265753" y="5744234"/>
              <a:ext cx="154895" cy="17804"/>
            </a:xfrm>
            <a:custGeom>
              <a:avLst/>
              <a:gdLst/>
              <a:ahLst/>
              <a:cxnLst>
                <a:cxn ang="0">
                  <a:pos x="87" y="21"/>
                </a:cxn>
                <a:cxn ang="0">
                  <a:pos x="105" y="21"/>
                </a:cxn>
                <a:cxn ang="0">
                  <a:pos x="121" y="21"/>
                </a:cxn>
                <a:cxn ang="0">
                  <a:pos x="136" y="19"/>
                </a:cxn>
                <a:cxn ang="0">
                  <a:pos x="149" y="17"/>
                </a:cxn>
                <a:cxn ang="0">
                  <a:pos x="160" y="17"/>
                </a:cxn>
                <a:cxn ang="0">
                  <a:pos x="168" y="14"/>
                </a:cxn>
                <a:cxn ang="0">
                  <a:pos x="170" y="14"/>
                </a:cxn>
                <a:cxn ang="0">
                  <a:pos x="173" y="12"/>
                </a:cxn>
                <a:cxn ang="0">
                  <a:pos x="175" y="12"/>
                </a:cxn>
                <a:cxn ang="0">
                  <a:pos x="175" y="11"/>
                </a:cxn>
                <a:cxn ang="0">
                  <a:pos x="175" y="9"/>
                </a:cxn>
                <a:cxn ang="0">
                  <a:pos x="173" y="9"/>
                </a:cxn>
                <a:cxn ang="0">
                  <a:pos x="170" y="7"/>
                </a:cxn>
                <a:cxn ang="0">
                  <a:pos x="168" y="7"/>
                </a:cxn>
                <a:cxn ang="0">
                  <a:pos x="160" y="6"/>
                </a:cxn>
                <a:cxn ang="0">
                  <a:pos x="149" y="4"/>
                </a:cxn>
                <a:cxn ang="0">
                  <a:pos x="136" y="2"/>
                </a:cxn>
                <a:cxn ang="0">
                  <a:pos x="121" y="0"/>
                </a:cxn>
                <a:cxn ang="0">
                  <a:pos x="105" y="0"/>
                </a:cxn>
                <a:cxn ang="0">
                  <a:pos x="87" y="0"/>
                </a:cxn>
                <a:cxn ang="0">
                  <a:pos x="70" y="0"/>
                </a:cxn>
                <a:cxn ang="0">
                  <a:pos x="53" y="0"/>
                </a:cxn>
                <a:cxn ang="0">
                  <a:pos x="39" y="2"/>
                </a:cxn>
                <a:cxn ang="0">
                  <a:pos x="26" y="4"/>
                </a:cxn>
                <a:cxn ang="0">
                  <a:pos x="15" y="6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2" y="9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7" y="14"/>
                </a:cxn>
                <a:cxn ang="0">
                  <a:pos x="15" y="17"/>
                </a:cxn>
                <a:cxn ang="0">
                  <a:pos x="26" y="17"/>
                </a:cxn>
                <a:cxn ang="0">
                  <a:pos x="39" y="19"/>
                </a:cxn>
                <a:cxn ang="0">
                  <a:pos x="53" y="21"/>
                </a:cxn>
                <a:cxn ang="0">
                  <a:pos x="70" y="21"/>
                </a:cxn>
                <a:cxn ang="0">
                  <a:pos x="87" y="21"/>
                </a:cxn>
                <a:cxn ang="0">
                  <a:pos x="87" y="21"/>
                </a:cxn>
              </a:cxnLst>
              <a:rect l="0" t="0" r="r" b="b"/>
              <a:pathLst>
                <a:path w="175" h="21">
                  <a:moveTo>
                    <a:pt x="87" y="21"/>
                  </a:moveTo>
                  <a:lnTo>
                    <a:pt x="105" y="21"/>
                  </a:lnTo>
                  <a:lnTo>
                    <a:pt x="121" y="21"/>
                  </a:lnTo>
                  <a:lnTo>
                    <a:pt x="136" y="19"/>
                  </a:lnTo>
                  <a:lnTo>
                    <a:pt x="149" y="17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0" y="14"/>
                  </a:lnTo>
                  <a:lnTo>
                    <a:pt x="173" y="12"/>
                  </a:lnTo>
                  <a:lnTo>
                    <a:pt x="175" y="12"/>
                  </a:lnTo>
                  <a:lnTo>
                    <a:pt x="175" y="11"/>
                  </a:lnTo>
                  <a:lnTo>
                    <a:pt x="175" y="9"/>
                  </a:lnTo>
                  <a:lnTo>
                    <a:pt x="173" y="9"/>
                  </a:lnTo>
                  <a:lnTo>
                    <a:pt x="170" y="7"/>
                  </a:lnTo>
                  <a:lnTo>
                    <a:pt x="168" y="7"/>
                  </a:lnTo>
                  <a:lnTo>
                    <a:pt x="160" y="6"/>
                  </a:lnTo>
                  <a:lnTo>
                    <a:pt x="149" y="4"/>
                  </a:lnTo>
                  <a:lnTo>
                    <a:pt x="136" y="2"/>
                  </a:lnTo>
                  <a:lnTo>
                    <a:pt x="121" y="0"/>
                  </a:lnTo>
                  <a:lnTo>
                    <a:pt x="105" y="0"/>
                  </a:lnTo>
                  <a:lnTo>
                    <a:pt x="87" y="0"/>
                  </a:lnTo>
                  <a:lnTo>
                    <a:pt x="70" y="0"/>
                  </a:lnTo>
                  <a:lnTo>
                    <a:pt x="53" y="0"/>
                  </a:lnTo>
                  <a:lnTo>
                    <a:pt x="39" y="2"/>
                  </a:lnTo>
                  <a:lnTo>
                    <a:pt x="26" y="4"/>
                  </a:lnTo>
                  <a:lnTo>
                    <a:pt x="15" y="6"/>
                  </a:lnTo>
                  <a:lnTo>
                    <a:pt x="7" y="7"/>
                  </a:lnTo>
                  <a:lnTo>
                    <a:pt x="4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7" y="14"/>
                  </a:lnTo>
                  <a:lnTo>
                    <a:pt x="15" y="17"/>
                  </a:lnTo>
                  <a:lnTo>
                    <a:pt x="26" y="17"/>
                  </a:lnTo>
                  <a:lnTo>
                    <a:pt x="39" y="19"/>
                  </a:lnTo>
                  <a:lnTo>
                    <a:pt x="53" y="21"/>
                  </a:lnTo>
                  <a:lnTo>
                    <a:pt x="70" y="21"/>
                  </a:lnTo>
                  <a:lnTo>
                    <a:pt x="87" y="21"/>
                  </a:lnTo>
                  <a:lnTo>
                    <a:pt x="87" y="21"/>
                  </a:lnTo>
                  <a:close/>
                </a:path>
              </a:pathLst>
            </a:custGeom>
            <a:solidFill>
              <a:srgbClr val="AFC7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1274654" y="5740673"/>
              <a:ext cx="138871" cy="1602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12" y="12"/>
                </a:cxn>
                <a:cxn ang="0">
                  <a:pos x="21" y="14"/>
                </a:cxn>
                <a:cxn ang="0">
                  <a:pos x="33" y="15"/>
                </a:cxn>
                <a:cxn ang="0">
                  <a:pos x="48" y="15"/>
                </a:cxn>
                <a:cxn ang="0">
                  <a:pos x="63" y="15"/>
                </a:cxn>
                <a:cxn ang="0">
                  <a:pos x="80" y="17"/>
                </a:cxn>
                <a:cxn ang="0">
                  <a:pos x="95" y="17"/>
                </a:cxn>
                <a:cxn ang="0">
                  <a:pos x="112" y="15"/>
                </a:cxn>
                <a:cxn ang="0">
                  <a:pos x="124" y="15"/>
                </a:cxn>
                <a:cxn ang="0">
                  <a:pos x="136" y="14"/>
                </a:cxn>
                <a:cxn ang="0">
                  <a:pos x="143" y="14"/>
                </a:cxn>
                <a:cxn ang="0">
                  <a:pos x="148" y="12"/>
                </a:cxn>
                <a:cxn ang="0">
                  <a:pos x="155" y="10"/>
                </a:cxn>
                <a:cxn ang="0">
                  <a:pos x="156" y="10"/>
                </a:cxn>
                <a:cxn ang="0">
                  <a:pos x="156" y="9"/>
                </a:cxn>
                <a:cxn ang="0">
                  <a:pos x="155" y="7"/>
                </a:cxn>
                <a:cxn ang="0">
                  <a:pos x="151" y="3"/>
                </a:cxn>
                <a:cxn ang="0">
                  <a:pos x="148" y="2"/>
                </a:cxn>
                <a:cxn ang="0">
                  <a:pos x="146" y="2"/>
                </a:cxn>
                <a:cxn ang="0">
                  <a:pos x="141" y="0"/>
                </a:cxn>
                <a:cxn ang="0">
                  <a:pos x="134" y="0"/>
                </a:cxn>
                <a:cxn ang="0">
                  <a:pos x="126" y="0"/>
                </a:cxn>
                <a:cxn ang="0">
                  <a:pos x="102" y="0"/>
                </a:cxn>
                <a:cxn ang="0">
                  <a:pos x="77" y="0"/>
                </a:cxn>
                <a:cxn ang="0">
                  <a:pos x="51" y="0"/>
                </a:cxn>
                <a:cxn ang="0">
                  <a:pos x="31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6" h="17">
                  <a:moveTo>
                    <a:pt x="7" y="0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12" y="12"/>
                  </a:lnTo>
                  <a:lnTo>
                    <a:pt x="21" y="14"/>
                  </a:lnTo>
                  <a:lnTo>
                    <a:pt x="33" y="15"/>
                  </a:lnTo>
                  <a:lnTo>
                    <a:pt x="48" y="15"/>
                  </a:lnTo>
                  <a:lnTo>
                    <a:pt x="63" y="15"/>
                  </a:lnTo>
                  <a:lnTo>
                    <a:pt x="80" y="17"/>
                  </a:lnTo>
                  <a:lnTo>
                    <a:pt x="95" y="17"/>
                  </a:lnTo>
                  <a:lnTo>
                    <a:pt x="112" y="15"/>
                  </a:lnTo>
                  <a:lnTo>
                    <a:pt x="124" y="15"/>
                  </a:lnTo>
                  <a:lnTo>
                    <a:pt x="136" y="14"/>
                  </a:lnTo>
                  <a:lnTo>
                    <a:pt x="143" y="14"/>
                  </a:lnTo>
                  <a:lnTo>
                    <a:pt x="148" y="12"/>
                  </a:lnTo>
                  <a:lnTo>
                    <a:pt x="155" y="10"/>
                  </a:lnTo>
                  <a:lnTo>
                    <a:pt x="156" y="10"/>
                  </a:lnTo>
                  <a:lnTo>
                    <a:pt x="156" y="9"/>
                  </a:lnTo>
                  <a:lnTo>
                    <a:pt x="155" y="7"/>
                  </a:lnTo>
                  <a:lnTo>
                    <a:pt x="151" y="3"/>
                  </a:lnTo>
                  <a:lnTo>
                    <a:pt x="148" y="2"/>
                  </a:lnTo>
                  <a:lnTo>
                    <a:pt x="146" y="2"/>
                  </a:lnTo>
                  <a:lnTo>
                    <a:pt x="141" y="0"/>
                  </a:lnTo>
                  <a:lnTo>
                    <a:pt x="134" y="0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77" y="0"/>
                  </a:lnTo>
                  <a:lnTo>
                    <a:pt x="51" y="0"/>
                  </a:lnTo>
                  <a:lnTo>
                    <a:pt x="31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1281776" y="5737112"/>
              <a:ext cx="126409" cy="890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87" y="8"/>
                </a:cxn>
                <a:cxn ang="0">
                  <a:pos x="99" y="8"/>
                </a:cxn>
                <a:cxn ang="0">
                  <a:pos x="112" y="8"/>
                </a:cxn>
                <a:cxn ang="0">
                  <a:pos x="122" y="6"/>
                </a:cxn>
                <a:cxn ang="0">
                  <a:pos x="131" y="6"/>
                </a:cxn>
                <a:cxn ang="0">
                  <a:pos x="138" y="5"/>
                </a:cxn>
                <a:cxn ang="0">
                  <a:pos x="141" y="5"/>
                </a:cxn>
                <a:cxn ang="0">
                  <a:pos x="143" y="5"/>
                </a:cxn>
                <a:cxn ang="0">
                  <a:pos x="141" y="3"/>
                </a:cxn>
                <a:cxn ang="0">
                  <a:pos x="138" y="3"/>
                </a:cxn>
                <a:cxn ang="0">
                  <a:pos x="131" y="1"/>
                </a:cxn>
                <a:cxn ang="0">
                  <a:pos x="122" y="1"/>
                </a:cxn>
                <a:cxn ang="0">
                  <a:pos x="112" y="1"/>
                </a:cxn>
                <a:cxn ang="0">
                  <a:pos x="99" y="0"/>
                </a:cxn>
                <a:cxn ang="0">
                  <a:pos x="87" y="0"/>
                </a:cxn>
                <a:cxn ang="0">
                  <a:pos x="71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1"/>
                </a:cxn>
                <a:cxn ang="0">
                  <a:pos x="21" y="1"/>
                </a:cxn>
                <a:cxn ang="0">
                  <a:pos x="12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5" y="5"/>
                </a:cxn>
                <a:cxn ang="0">
                  <a:pos x="12" y="6"/>
                </a:cxn>
                <a:cxn ang="0">
                  <a:pos x="21" y="6"/>
                </a:cxn>
                <a:cxn ang="0">
                  <a:pos x="31" y="8"/>
                </a:cxn>
                <a:cxn ang="0">
                  <a:pos x="44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71" y="8"/>
                </a:cxn>
              </a:cxnLst>
              <a:rect l="0" t="0" r="r" b="b"/>
              <a:pathLst>
                <a:path w="143" h="8">
                  <a:moveTo>
                    <a:pt x="71" y="8"/>
                  </a:moveTo>
                  <a:lnTo>
                    <a:pt x="87" y="8"/>
                  </a:lnTo>
                  <a:lnTo>
                    <a:pt x="99" y="8"/>
                  </a:lnTo>
                  <a:lnTo>
                    <a:pt x="112" y="8"/>
                  </a:lnTo>
                  <a:lnTo>
                    <a:pt x="122" y="6"/>
                  </a:lnTo>
                  <a:lnTo>
                    <a:pt x="131" y="6"/>
                  </a:lnTo>
                  <a:lnTo>
                    <a:pt x="138" y="5"/>
                  </a:lnTo>
                  <a:lnTo>
                    <a:pt x="141" y="5"/>
                  </a:lnTo>
                  <a:lnTo>
                    <a:pt x="143" y="5"/>
                  </a:lnTo>
                  <a:lnTo>
                    <a:pt x="141" y="3"/>
                  </a:lnTo>
                  <a:lnTo>
                    <a:pt x="138" y="3"/>
                  </a:lnTo>
                  <a:lnTo>
                    <a:pt x="131" y="1"/>
                  </a:lnTo>
                  <a:lnTo>
                    <a:pt x="122" y="1"/>
                  </a:lnTo>
                  <a:lnTo>
                    <a:pt x="112" y="1"/>
                  </a:lnTo>
                  <a:lnTo>
                    <a:pt x="99" y="0"/>
                  </a:lnTo>
                  <a:lnTo>
                    <a:pt x="87" y="0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1"/>
                  </a:lnTo>
                  <a:lnTo>
                    <a:pt x="21" y="1"/>
                  </a:lnTo>
                  <a:lnTo>
                    <a:pt x="12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12" y="6"/>
                  </a:lnTo>
                  <a:lnTo>
                    <a:pt x="21" y="6"/>
                  </a:lnTo>
                  <a:lnTo>
                    <a:pt x="31" y="8"/>
                  </a:lnTo>
                  <a:lnTo>
                    <a:pt x="44" y="8"/>
                  </a:lnTo>
                  <a:lnTo>
                    <a:pt x="56" y="8"/>
                  </a:lnTo>
                  <a:lnTo>
                    <a:pt x="71" y="8"/>
                  </a:lnTo>
                  <a:lnTo>
                    <a:pt x="71" y="8"/>
                  </a:lnTo>
                  <a:close/>
                </a:path>
              </a:pathLst>
            </a:custGeom>
            <a:solidFill>
              <a:srgbClr val="B4C8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1315604" y="5735331"/>
              <a:ext cx="37389" cy="5342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9" y="5"/>
                </a:cxn>
                <a:cxn ang="0">
                  <a:pos x="36" y="5"/>
                </a:cxn>
                <a:cxn ang="0">
                  <a:pos x="39" y="3"/>
                </a:cxn>
                <a:cxn ang="0">
                  <a:pos x="41" y="3"/>
                </a:cxn>
                <a:cxn ang="0">
                  <a:pos x="43" y="3"/>
                </a:cxn>
                <a:cxn ang="0">
                  <a:pos x="43" y="2"/>
                </a:cxn>
                <a:cxn ang="0">
                  <a:pos x="43" y="2"/>
                </a:cxn>
                <a:cxn ang="0">
                  <a:pos x="41" y="2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29" y="0"/>
                </a:cxn>
                <a:cxn ang="0">
                  <a:pos x="21" y="0"/>
                </a:cxn>
                <a:cxn ang="0">
                  <a:pos x="12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5"/>
                </a:cxn>
                <a:cxn ang="0">
                  <a:pos x="12" y="5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43" h="5">
                  <a:moveTo>
                    <a:pt x="21" y="5"/>
                  </a:moveTo>
                  <a:lnTo>
                    <a:pt x="29" y="5"/>
                  </a:lnTo>
                  <a:lnTo>
                    <a:pt x="36" y="5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5"/>
                  </a:lnTo>
                  <a:lnTo>
                    <a:pt x="12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EBC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1335188" y="5735331"/>
              <a:ext cx="39169" cy="7122"/>
            </a:xfrm>
            <a:custGeom>
              <a:avLst/>
              <a:gdLst/>
              <a:ahLst/>
              <a:cxnLst>
                <a:cxn ang="0">
                  <a:pos x="22" y="7"/>
                </a:cxn>
                <a:cxn ang="0">
                  <a:pos x="31" y="7"/>
                </a:cxn>
                <a:cxn ang="0">
                  <a:pos x="38" y="5"/>
                </a:cxn>
                <a:cxn ang="0">
                  <a:pos x="39" y="5"/>
                </a:cxn>
                <a:cxn ang="0">
                  <a:pos x="43" y="5"/>
                </a:cxn>
                <a:cxn ang="0">
                  <a:pos x="43" y="3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43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1" y="0"/>
                </a:cxn>
                <a:cxn ang="0">
                  <a:pos x="22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5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5" y="5"/>
                </a:cxn>
                <a:cxn ang="0">
                  <a:pos x="7" y="5"/>
                </a:cxn>
                <a:cxn ang="0">
                  <a:pos x="14" y="7"/>
                </a:cxn>
                <a:cxn ang="0">
                  <a:pos x="22" y="7"/>
                </a:cxn>
                <a:cxn ang="0">
                  <a:pos x="22" y="7"/>
                </a:cxn>
              </a:cxnLst>
              <a:rect l="0" t="0" r="r" b="b"/>
              <a:pathLst>
                <a:path w="44" h="7">
                  <a:moveTo>
                    <a:pt x="22" y="7"/>
                  </a:moveTo>
                  <a:lnTo>
                    <a:pt x="31" y="7"/>
                  </a:lnTo>
                  <a:lnTo>
                    <a:pt x="38" y="5"/>
                  </a:lnTo>
                  <a:lnTo>
                    <a:pt x="39" y="5"/>
                  </a:lnTo>
                  <a:lnTo>
                    <a:pt x="43" y="5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14" y="7"/>
                  </a:lnTo>
                  <a:lnTo>
                    <a:pt x="22" y="7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1301361" y="5835034"/>
              <a:ext cx="72997" cy="89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5" y="7"/>
                </a:cxn>
                <a:cxn ang="0">
                  <a:pos x="9" y="7"/>
                </a:cxn>
                <a:cxn ang="0">
                  <a:pos x="12" y="9"/>
                </a:cxn>
                <a:cxn ang="0">
                  <a:pos x="19" y="9"/>
                </a:cxn>
                <a:cxn ang="0">
                  <a:pos x="29" y="10"/>
                </a:cxn>
                <a:cxn ang="0">
                  <a:pos x="38" y="10"/>
                </a:cxn>
                <a:cxn ang="0">
                  <a:pos x="51" y="10"/>
                </a:cxn>
                <a:cxn ang="0">
                  <a:pos x="63" y="10"/>
                </a:cxn>
                <a:cxn ang="0">
                  <a:pos x="71" y="10"/>
                </a:cxn>
                <a:cxn ang="0">
                  <a:pos x="78" y="10"/>
                </a:cxn>
                <a:cxn ang="0">
                  <a:pos x="80" y="9"/>
                </a:cxn>
                <a:cxn ang="0">
                  <a:pos x="82" y="7"/>
                </a:cxn>
                <a:cxn ang="0">
                  <a:pos x="83" y="7"/>
                </a:cxn>
                <a:cxn ang="0">
                  <a:pos x="83" y="5"/>
                </a:cxn>
                <a:cxn ang="0">
                  <a:pos x="83" y="4"/>
                </a:cxn>
                <a:cxn ang="0">
                  <a:pos x="82" y="4"/>
                </a:cxn>
                <a:cxn ang="0">
                  <a:pos x="80" y="4"/>
                </a:cxn>
                <a:cxn ang="0">
                  <a:pos x="78" y="2"/>
                </a:cxn>
                <a:cxn ang="0">
                  <a:pos x="71" y="4"/>
                </a:cxn>
                <a:cxn ang="0">
                  <a:pos x="60" y="4"/>
                </a:cxn>
                <a:cxn ang="0">
                  <a:pos x="44" y="4"/>
                </a:cxn>
                <a:cxn ang="0">
                  <a:pos x="27" y="4"/>
                </a:cxn>
                <a:cxn ang="0">
                  <a:pos x="17" y="4"/>
                </a:cxn>
                <a:cxn ang="0">
                  <a:pos x="9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3"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5"/>
                  </a:lnTo>
                  <a:lnTo>
                    <a:pt x="5" y="7"/>
                  </a:lnTo>
                  <a:lnTo>
                    <a:pt x="9" y="7"/>
                  </a:lnTo>
                  <a:lnTo>
                    <a:pt x="12" y="9"/>
                  </a:lnTo>
                  <a:lnTo>
                    <a:pt x="19" y="9"/>
                  </a:lnTo>
                  <a:lnTo>
                    <a:pt x="29" y="10"/>
                  </a:lnTo>
                  <a:lnTo>
                    <a:pt x="38" y="10"/>
                  </a:lnTo>
                  <a:lnTo>
                    <a:pt x="51" y="10"/>
                  </a:lnTo>
                  <a:lnTo>
                    <a:pt x="63" y="10"/>
                  </a:lnTo>
                  <a:lnTo>
                    <a:pt x="71" y="10"/>
                  </a:lnTo>
                  <a:lnTo>
                    <a:pt x="78" y="10"/>
                  </a:lnTo>
                  <a:lnTo>
                    <a:pt x="80" y="9"/>
                  </a:lnTo>
                  <a:lnTo>
                    <a:pt x="82" y="7"/>
                  </a:lnTo>
                  <a:lnTo>
                    <a:pt x="83" y="7"/>
                  </a:lnTo>
                  <a:lnTo>
                    <a:pt x="83" y="5"/>
                  </a:lnTo>
                  <a:lnTo>
                    <a:pt x="83" y="4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8" y="2"/>
                  </a:lnTo>
                  <a:lnTo>
                    <a:pt x="71" y="4"/>
                  </a:lnTo>
                  <a:lnTo>
                    <a:pt x="60" y="4"/>
                  </a:lnTo>
                  <a:lnTo>
                    <a:pt x="44" y="4"/>
                  </a:lnTo>
                  <a:lnTo>
                    <a:pt x="27" y="4"/>
                  </a:lnTo>
                  <a:lnTo>
                    <a:pt x="17" y="4"/>
                  </a:lnTo>
                  <a:lnTo>
                    <a:pt x="9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C0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1342309" y="5667676"/>
              <a:ext cx="85459" cy="69436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56"/>
                </a:cxn>
                <a:cxn ang="0">
                  <a:pos x="2" y="44"/>
                </a:cxn>
                <a:cxn ang="0">
                  <a:pos x="3" y="37"/>
                </a:cxn>
                <a:cxn ang="0">
                  <a:pos x="7" y="30"/>
                </a:cxn>
                <a:cxn ang="0">
                  <a:pos x="10" y="23"/>
                </a:cxn>
                <a:cxn ang="0">
                  <a:pos x="15" y="18"/>
                </a:cxn>
                <a:cxn ang="0">
                  <a:pos x="24" y="13"/>
                </a:cxn>
                <a:cxn ang="0">
                  <a:pos x="34" y="10"/>
                </a:cxn>
                <a:cxn ang="0">
                  <a:pos x="48" y="6"/>
                </a:cxn>
                <a:cxn ang="0">
                  <a:pos x="66" y="3"/>
                </a:cxn>
                <a:cxn ang="0">
                  <a:pos x="85" y="0"/>
                </a:cxn>
                <a:cxn ang="0">
                  <a:pos x="90" y="0"/>
                </a:cxn>
                <a:cxn ang="0">
                  <a:pos x="93" y="1"/>
                </a:cxn>
                <a:cxn ang="0">
                  <a:pos x="95" y="5"/>
                </a:cxn>
                <a:cxn ang="0">
                  <a:pos x="97" y="10"/>
                </a:cxn>
                <a:cxn ang="0">
                  <a:pos x="97" y="13"/>
                </a:cxn>
                <a:cxn ang="0">
                  <a:pos x="95" y="17"/>
                </a:cxn>
                <a:cxn ang="0">
                  <a:pos x="93" y="20"/>
                </a:cxn>
                <a:cxn ang="0">
                  <a:pos x="88" y="22"/>
                </a:cxn>
                <a:cxn ang="0">
                  <a:pos x="81" y="25"/>
                </a:cxn>
                <a:cxn ang="0">
                  <a:pos x="68" y="27"/>
                </a:cxn>
                <a:cxn ang="0">
                  <a:pos x="53" y="30"/>
                </a:cxn>
                <a:cxn ang="0">
                  <a:pos x="42" y="32"/>
                </a:cxn>
                <a:cxn ang="0">
                  <a:pos x="34" y="35"/>
                </a:cxn>
                <a:cxn ang="0">
                  <a:pos x="31" y="37"/>
                </a:cxn>
                <a:cxn ang="0">
                  <a:pos x="27" y="40"/>
                </a:cxn>
                <a:cxn ang="0">
                  <a:pos x="25" y="47"/>
                </a:cxn>
                <a:cxn ang="0">
                  <a:pos x="24" y="64"/>
                </a:cxn>
                <a:cxn ang="0">
                  <a:pos x="24" y="73"/>
                </a:cxn>
                <a:cxn ang="0">
                  <a:pos x="20" y="74"/>
                </a:cxn>
                <a:cxn ang="0">
                  <a:pos x="19" y="76"/>
                </a:cxn>
                <a:cxn ang="0">
                  <a:pos x="14" y="78"/>
                </a:cxn>
                <a:cxn ang="0">
                  <a:pos x="10" y="78"/>
                </a:cxn>
                <a:cxn ang="0">
                  <a:pos x="7" y="78"/>
                </a:cxn>
                <a:cxn ang="0">
                  <a:pos x="3" y="76"/>
                </a:cxn>
                <a:cxn ang="0">
                  <a:pos x="2" y="74"/>
                </a:cxn>
                <a:cxn ang="0">
                  <a:pos x="0" y="73"/>
                </a:cxn>
              </a:cxnLst>
              <a:rect l="0" t="0" r="r" b="b"/>
              <a:pathLst>
                <a:path w="97" h="78">
                  <a:moveTo>
                    <a:pt x="0" y="73"/>
                  </a:moveTo>
                  <a:lnTo>
                    <a:pt x="0" y="67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4"/>
                  </a:lnTo>
                  <a:lnTo>
                    <a:pt x="2" y="40"/>
                  </a:lnTo>
                  <a:lnTo>
                    <a:pt x="3" y="37"/>
                  </a:lnTo>
                  <a:lnTo>
                    <a:pt x="5" y="34"/>
                  </a:lnTo>
                  <a:lnTo>
                    <a:pt x="7" y="30"/>
                  </a:lnTo>
                  <a:lnTo>
                    <a:pt x="8" y="27"/>
                  </a:lnTo>
                  <a:lnTo>
                    <a:pt x="10" y="23"/>
                  </a:lnTo>
                  <a:lnTo>
                    <a:pt x="12" y="20"/>
                  </a:lnTo>
                  <a:lnTo>
                    <a:pt x="15" y="18"/>
                  </a:lnTo>
                  <a:lnTo>
                    <a:pt x="19" y="15"/>
                  </a:lnTo>
                  <a:lnTo>
                    <a:pt x="24" y="13"/>
                  </a:lnTo>
                  <a:lnTo>
                    <a:pt x="29" y="11"/>
                  </a:lnTo>
                  <a:lnTo>
                    <a:pt x="34" y="10"/>
                  </a:lnTo>
                  <a:lnTo>
                    <a:pt x="41" y="8"/>
                  </a:lnTo>
                  <a:lnTo>
                    <a:pt x="48" y="6"/>
                  </a:lnTo>
                  <a:lnTo>
                    <a:pt x="53" y="5"/>
                  </a:lnTo>
                  <a:lnTo>
                    <a:pt x="66" y="3"/>
                  </a:lnTo>
                  <a:lnTo>
                    <a:pt x="76" y="1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3" y="3"/>
                  </a:lnTo>
                  <a:lnTo>
                    <a:pt x="95" y="5"/>
                  </a:lnTo>
                  <a:lnTo>
                    <a:pt x="97" y="8"/>
                  </a:lnTo>
                  <a:lnTo>
                    <a:pt x="97" y="10"/>
                  </a:lnTo>
                  <a:lnTo>
                    <a:pt x="97" y="11"/>
                  </a:lnTo>
                  <a:lnTo>
                    <a:pt x="97" y="13"/>
                  </a:lnTo>
                  <a:lnTo>
                    <a:pt x="95" y="15"/>
                  </a:lnTo>
                  <a:lnTo>
                    <a:pt x="95" y="17"/>
                  </a:lnTo>
                  <a:lnTo>
                    <a:pt x="93" y="18"/>
                  </a:lnTo>
                  <a:lnTo>
                    <a:pt x="93" y="20"/>
                  </a:lnTo>
                  <a:lnTo>
                    <a:pt x="92" y="22"/>
                  </a:lnTo>
                  <a:lnTo>
                    <a:pt x="88" y="22"/>
                  </a:lnTo>
                  <a:lnTo>
                    <a:pt x="85" y="23"/>
                  </a:lnTo>
                  <a:lnTo>
                    <a:pt x="81" y="25"/>
                  </a:lnTo>
                  <a:lnTo>
                    <a:pt x="78" y="25"/>
                  </a:lnTo>
                  <a:lnTo>
                    <a:pt x="68" y="27"/>
                  </a:lnTo>
                  <a:lnTo>
                    <a:pt x="58" y="28"/>
                  </a:lnTo>
                  <a:lnTo>
                    <a:pt x="53" y="30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9" y="34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29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5" y="47"/>
                  </a:lnTo>
                  <a:lnTo>
                    <a:pt x="25" y="56"/>
                  </a:lnTo>
                  <a:lnTo>
                    <a:pt x="24" y="64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2" y="74"/>
                  </a:lnTo>
                  <a:lnTo>
                    <a:pt x="20" y="74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7" y="78"/>
                  </a:lnTo>
                  <a:lnTo>
                    <a:pt x="14" y="78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8" y="78"/>
                  </a:lnTo>
                  <a:lnTo>
                    <a:pt x="7" y="78"/>
                  </a:lnTo>
                  <a:lnTo>
                    <a:pt x="5" y="78"/>
                  </a:lnTo>
                  <a:lnTo>
                    <a:pt x="3" y="76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1342309" y="5669457"/>
              <a:ext cx="81899" cy="65875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0" y="55"/>
                </a:cxn>
                <a:cxn ang="0">
                  <a:pos x="0" y="44"/>
                </a:cxn>
                <a:cxn ang="0">
                  <a:pos x="1" y="36"/>
                </a:cxn>
                <a:cxn ang="0">
                  <a:pos x="5" y="29"/>
                </a:cxn>
                <a:cxn ang="0">
                  <a:pos x="8" y="22"/>
                </a:cxn>
                <a:cxn ang="0">
                  <a:pos x="15" y="17"/>
                </a:cxn>
                <a:cxn ang="0">
                  <a:pos x="23" y="12"/>
                </a:cxn>
                <a:cxn ang="0">
                  <a:pos x="34" y="9"/>
                </a:cxn>
                <a:cxn ang="0">
                  <a:pos x="46" y="5"/>
                </a:cxn>
                <a:cxn ang="0">
                  <a:pos x="64" y="2"/>
                </a:cxn>
                <a:cxn ang="0">
                  <a:pos x="81" y="0"/>
                </a:cxn>
                <a:cxn ang="0">
                  <a:pos x="88" y="2"/>
                </a:cxn>
                <a:cxn ang="0">
                  <a:pos x="91" y="5"/>
                </a:cxn>
                <a:cxn ang="0">
                  <a:pos x="91" y="9"/>
                </a:cxn>
                <a:cxn ang="0">
                  <a:pos x="91" y="12"/>
                </a:cxn>
                <a:cxn ang="0">
                  <a:pos x="90" y="16"/>
                </a:cxn>
                <a:cxn ang="0">
                  <a:pos x="86" y="19"/>
                </a:cxn>
                <a:cxn ang="0">
                  <a:pos x="81" y="21"/>
                </a:cxn>
                <a:cxn ang="0">
                  <a:pos x="74" y="22"/>
                </a:cxn>
                <a:cxn ang="0">
                  <a:pos x="61" y="26"/>
                </a:cxn>
                <a:cxn ang="0">
                  <a:pos x="46" y="27"/>
                </a:cxn>
                <a:cxn ang="0">
                  <a:pos x="37" y="31"/>
                </a:cxn>
                <a:cxn ang="0">
                  <a:pos x="30" y="34"/>
                </a:cxn>
                <a:cxn ang="0">
                  <a:pos x="25" y="38"/>
                </a:cxn>
                <a:cxn ang="0">
                  <a:pos x="22" y="46"/>
                </a:cxn>
                <a:cxn ang="0">
                  <a:pos x="20" y="63"/>
                </a:cxn>
                <a:cxn ang="0">
                  <a:pos x="18" y="72"/>
                </a:cxn>
                <a:cxn ang="0">
                  <a:pos x="17" y="73"/>
                </a:cxn>
                <a:cxn ang="0">
                  <a:pos x="13" y="75"/>
                </a:cxn>
                <a:cxn ang="0">
                  <a:pos x="6" y="75"/>
                </a:cxn>
                <a:cxn ang="0">
                  <a:pos x="3" y="73"/>
                </a:cxn>
                <a:cxn ang="0">
                  <a:pos x="1" y="72"/>
                </a:cxn>
                <a:cxn ang="0">
                  <a:pos x="0" y="72"/>
                </a:cxn>
              </a:cxnLst>
              <a:rect l="0" t="0" r="r" b="b"/>
              <a:pathLst>
                <a:path w="91" h="75">
                  <a:moveTo>
                    <a:pt x="0" y="72"/>
                  </a:moveTo>
                  <a:lnTo>
                    <a:pt x="0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1" y="41"/>
                  </a:lnTo>
                  <a:lnTo>
                    <a:pt x="1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12" y="19"/>
                  </a:lnTo>
                  <a:lnTo>
                    <a:pt x="15" y="17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7" y="10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6" y="5"/>
                  </a:lnTo>
                  <a:lnTo>
                    <a:pt x="52" y="4"/>
                  </a:lnTo>
                  <a:lnTo>
                    <a:pt x="64" y="2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6" y="0"/>
                  </a:lnTo>
                  <a:lnTo>
                    <a:pt x="88" y="2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9"/>
                  </a:lnTo>
                  <a:lnTo>
                    <a:pt x="91" y="9"/>
                  </a:lnTo>
                  <a:lnTo>
                    <a:pt x="91" y="10"/>
                  </a:lnTo>
                  <a:lnTo>
                    <a:pt x="91" y="12"/>
                  </a:lnTo>
                  <a:lnTo>
                    <a:pt x="91" y="14"/>
                  </a:lnTo>
                  <a:lnTo>
                    <a:pt x="90" y="16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5" y="19"/>
                  </a:lnTo>
                  <a:lnTo>
                    <a:pt x="81" y="21"/>
                  </a:lnTo>
                  <a:lnTo>
                    <a:pt x="78" y="22"/>
                  </a:lnTo>
                  <a:lnTo>
                    <a:pt x="74" y="22"/>
                  </a:lnTo>
                  <a:lnTo>
                    <a:pt x="69" y="24"/>
                  </a:lnTo>
                  <a:lnTo>
                    <a:pt x="61" y="26"/>
                  </a:lnTo>
                  <a:lnTo>
                    <a:pt x="51" y="27"/>
                  </a:lnTo>
                  <a:lnTo>
                    <a:pt x="46" y="27"/>
                  </a:lnTo>
                  <a:lnTo>
                    <a:pt x="42" y="29"/>
                  </a:lnTo>
                  <a:lnTo>
                    <a:pt x="37" y="31"/>
                  </a:lnTo>
                  <a:lnTo>
                    <a:pt x="34" y="33"/>
                  </a:lnTo>
                  <a:lnTo>
                    <a:pt x="30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3" y="41"/>
                  </a:lnTo>
                  <a:lnTo>
                    <a:pt x="22" y="46"/>
                  </a:lnTo>
                  <a:lnTo>
                    <a:pt x="22" y="55"/>
                  </a:lnTo>
                  <a:lnTo>
                    <a:pt x="20" y="63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3" y="75"/>
                  </a:lnTo>
                  <a:lnTo>
                    <a:pt x="10" y="75"/>
                  </a:lnTo>
                  <a:lnTo>
                    <a:pt x="6" y="75"/>
                  </a:lnTo>
                  <a:lnTo>
                    <a:pt x="3" y="75"/>
                  </a:lnTo>
                  <a:lnTo>
                    <a:pt x="3" y="73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1342309" y="5671237"/>
              <a:ext cx="81899" cy="64095"/>
            </a:xfrm>
            <a:custGeom>
              <a:avLst/>
              <a:gdLst/>
              <a:ahLst/>
              <a:cxnLst>
                <a:cxn ang="0">
                  <a:pos x="1" y="64"/>
                </a:cxn>
                <a:cxn ang="0">
                  <a:pos x="0" y="53"/>
                </a:cxn>
                <a:cxn ang="0">
                  <a:pos x="1" y="42"/>
                </a:cxn>
                <a:cxn ang="0">
                  <a:pos x="3" y="36"/>
                </a:cxn>
                <a:cxn ang="0">
                  <a:pos x="6" y="27"/>
                </a:cxn>
                <a:cxn ang="0">
                  <a:pos x="10" y="20"/>
                </a:cxn>
                <a:cxn ang="0">
                  <a:pos x="15" y="15"/>
                </a:cxn>
                <a:cxn ang="0">
                  <a:pos x="23" y="12"/>
                </a:cxn>
                <a:cxn ang="0">
                  <a:pos x="34" y="7"/>
                </a:cxn>
                <a:cxn ang="0">
                  <a:pos x="46" y="5"/>
                </a:cxn>
                <a:cxn ang="0">
                  <a:pos x="64" y="2"/>
                </a:cxn>
                <a:cxn ang="0">
                  <a:pos x="81" y="0"/>
                </a:cxn>
                <a:cxn ang="0">
                  <a:pos x="88" y="2"/>
                </a:cxn>
                <a:cxn ang="0">
                  <a:pos x="90" y="3"/>
                </a:cxn>
                <a:cxn ang="0">
                  <a:pos x="90" y="7"/>
                </a:cxn>
                <a:cxn ang="0">
                  <a:pos x="90" y="8"/>
                </a:cxn>
                <a:cxn ang="0">
                  <a:pos x="90" y="10"/>
                </a:cxn>
                <a:cxn ang="0">
                  <a:pos x="86" y="14"/>
                </a:cxn>
                <a:cxn ang="0">
                  <a:pos x="81" y="17"/>
                </a:cxn>
                <a:cxn ang="0">
                  <a:pos x="73" y="19"/>
                </a:cxn>
                <a:cxn ang="0">
                  <a:pos x="56" y="22"/>
                </a:cxn>
                <a:cxn ang="0">
                  <a:pos x="42" y="25"/>
                </a:cxn>
                <a:cxn ang="0">
                  <a:pos x="34" y="29"/>
                </a:cxn>
                <a:cxn ang="0">
                  <a:pos x="27" y="31"/>
                </a:cxn>
                <a:cxn ang="0">
                  <a:pos x="23" y="36"/>
                </a:cxn>
                <a:cxn ang="0">
                  <a:pos x="20" y="41"/>
                </a:cxn>
                <a:cxn ang="0">
                  <a:pos x="20" y="49"/>
                </a:cxn>
                <a:cxn ang="0">
                  <a:pos x="18" y="63"/>
                </a:cxn>
                <a:cxn ang="0">
                  <a:pos x="17" y="70"/>
                </a:cxn>
                <a:cxn ang="0">
                  <a:pos x="12" y="71"/>
                </a:cxn>
                <a:cxn ang="0">
                  <a:pos x="6" y="71"/>
                </a:cxn>
                <a:cxn ang="0">
                  <a:pos x="3" y="71"/>
                </a:cxn>
                <a:cxn ang="0">
                  <a:pos x="1" y="70"/>
                </a:cxn>
                <a:cxn ang="0">
                  <a:pos x="1" y="68"/>
                </a:cxn>
              </a:cxnLst>
              <a:rect l="0" t="0" r="r" b="b"/>
              <a:pathLst>
                <a:path w="91" h="71">
                  <a:moveTo>
                    <a:pt x="1" y="68"/>
                  </a:moveTo>
                  <a:lnTo>
                    <a:pt x="1" y="64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1" y="39"/>
                  </a:lnTo>
                  <a:lnTo>
                    <a:pt x="3" y="36"/>
                  </a:lnTo>
                  <a:lnTo>
                    <a:pt x="5" y="31"/>
                  </a:lnTo>
                  <a:lnTo>
                    <a:pt x="6" y="27"/>
                  </a:lnTo>
                  <a:lnTo>
                    <a:pt x="6" y="24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5" y="15"/>
                  </a:lnTo>
                  <a:lnTo>
                    <a:pt x="18" y="14"/>
                  </a:lnTo>
                  <a:lnTo>
                    <a:pt x="23" y="12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2" y="3"/>
                  </a:lnTo>
                  <a:lnTo>
                    <a:pt x="64" y="2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6" y="0"/>
                  </a:lnTo>
                  <a:lnTo>
                    <a:pt x="88" y="2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5"/>
                  </a:lnTo>
                  <a:lnTo>
                    <a:pt x="90" y="7"/>
                  </a:lnTo>
                  <a:lnTo>
                    <a:pt x="91" y="7"/>
                  </a:lnTo>
                  <a:lnTo>
                    <a:pt x="90" y="8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5" y="15"/>
                  </a:lnTo>
                  <a:lnTo>
                    <a:pt x="81" y="17"/>
                  </a:lnTo>
                  <a:lnTo>
                    <a:pt x="79" y="17"/>
                  </a:lnTo>
                  <a:lnTo>
                    <a:pt x="73" y="19"/>
                  </a:lnTo>
                  <a:lnTo>
                    <a:pt x="64" y="20"/>
                  </a:lnTo>
                  <a:lnTo>
                    <a:pt x="56" y="22"/>
                  </a:lnTo>
                  <a:lnTo>
                    <a:pt x="46" y="25"/>
                  </a:lnTo>
                  <a:lnTo>
                    <a:pt x="42" y="25"/>
                  </a:lnTo>
                  <a:lnTo>
                    <a:pt x="39" y="27"/>
                  </a:lnTo>
                  <a:lnTo>
                    <a:pt x="34" y="29"/>
                  </a:lnTo>
                  <a:lnTo>
                    <a:pt x="30" y="29"/>
                  </a:lnTo>
                  <a:lnTo>
                    <a:pt x="27" y="31"/>
                  </a:lnTo>
                  <a:lnTo>
                    <a:pt x="25" y="34"/>
                  </a:lnTo>
                  <a:lnTo>
                    <a:pt x="23" y="36"/>
                  </a:lnTo>
                  <a:lnTo>
                    <a:pt x="22" y="37"/>
                  </a:lnTo>
                  <a:lnTo>
                    <a:pt x="20" y="41"/>
                  </a:lnTo>
                  <a:lnTo>
                    <a:pt x="20" y="46"/>
                  </a:lnTo>
                  <a:lnTo>
                    <a:pt x="20" y="49"/>
                  </a:lnTo>
                  <a:lnTo>
                    <a:pt x="18" y="54"/>
                  </a:lnTo>
                  <a:lnTo>
                    <a:pt x="18" y="63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13" y="71"/>
                  </a:lnTo>
                  <a:lnTo>
                    <a:pt x="12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5" y="71"/>
                  </a:lnTo>
                  <a:lnTo>
                    <a:pt x="3" y="71"/>
                  </a:lnTo>
                  <a:lnTo>
                    <a:pt x="3" y="70"/>
                  </a:lnTo>
                  <a:lnTo>
                    <a:pt x="1" y="70"/>
                  </a:lnTo>
                  <a:lnTo>
                    <a:pt x="1" y="68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E8E7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1344090" y="5671237"/>
              <a:ext cx="76558" cy="64095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5" y="29"/>
                </a:cxn>
                <a:cxn ang="0">
                  <a:pos x="9" y="22"/>
                </a:cxn>
                <a:cxn ang="0">
                  <a:pos x="16" y="17"/>
                </a:cxn>
                <a:cxn ang="0">
                  <a:pos x="24" y="12"/>
                </a:cxn>
                <a:cxn ang="0">
                  <a:pos x="34" y="8"/>
                </a:cxn>
                <a:cxn ang="0">
                  <a:pos x="46" y="5"/>
                </a:cxn>
                <a:cxn ang="0">
                  <a:pos x="63" y="2"/>
                </a:cxn>
                <a:cxn ang="0">
                  <a:pos x="77" y="0"/>
                </a:cxn>
                <a:cxn ang="0">
                  <a:pos x="82" y="0"/>
                </a:cxn>
                <a:cxn ang="0">
                  <a:pos x="85" y="2"/>
                </a:cxn>
                <a:cxn ang="0">
                  <a:pos x="87" y="5"/>
                </a:cxn>
                <a:cxn ang="0">
                  <a:pos x="87" y="7"/>
                </a:cxn>
                <a:cxn ang="0">
                  <a:pos x="87" y="8"/>
                </a:cxn>
                <a:cxn ang="0">
                  <a:pos x="85" y="12"/>
                </a:cxn>
                <a:cxn ang="0">
                  <a:pos x="82" y="14"/>
                </a:cxn>
                <a:cxn ang="0">
                  <a:pos x="77" y="17"/>
                </a:cxn>
                <a:cxn ang="0">
                  <a:pos x="56" y="20"/>
                </a:cxn>
                <a:cxn ang="0">
                  <a:pos x="36" y="25"/>
                </a:cxn>
                <a:cxn ang="0">
                  <a:pos x="29" y="29"/>
                </a:cxn>
                <a:cxn ang="0">
                  <a:pos x="24" y="31"/>
                </a:cxn>
                <a:cxn ang="0">
                  <a:pos x="19" y="36"/>
                </a:cxn>
                <a:cxn ang="0">
                  <a:pos x="17" y="42"/>
                </a:cxn>
                <a:cxn ang="0">
                  <a:pos x="16" y="51"/>
                </a:cxn>
                <a:cxn ang="0">
                  <a:pos x="16" y="59"/>
                </a:cxn>
                <a:cxn ang="0">
                  <a:pos x="14" y="66"/>
                </a:cxn>
                <a:cxn ang="0">
                  <a:pos x="12" y="70"/>
                </a:cxn>
                <a:cxn ang="0">
                  <a:pos x="9" y="70"/>
                </a:cxn>
                <a:cxn ang="0">
                  <a:pos x="5" y="70"/>
                </a:cxn>
                <a:cxn ang="0">
                  <a:pos x="2" y="70"/>
                </a:cxn>
                <a:cxn ang="0">
                  <a:pos x="2" y="68"/>
                </a:cxn>
              </a:cxnLst>
              <a:rect l="0" t="0" r="r" b="b"/>
              <a:pathLst>
                <a:path w="87" h="71">
                  <a:moveTo>
                    <a:pt x="2" y="68"/>
                  </a:moveTo>
                  <a:lnTo>
                    <a:pt x="0" y="64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9"/>
                  </a:lnTo>
                  <a:lnTo>
                    <a:pt x="2" y="36"/>
                  </a:lnTo>
                  <a:lnTo>
                    <a:pt x="4" y="32"/>
                  </a:lnTo>
                  <a:lnTo>
                    <a:pt x="5" y="29"/>
                  </a:lnTo>
                  <a:lnTo>
                    <a:pt x="7" y="25"/>
                  </a:lnTo>
                  <a:lnTo>
                    <a:pt x="9" y="22"/>
                  </a:lnTo>
                  <a:lnTo>
                    <a:pt x="12" y="19"/>
                  </a:lnTo>
                  <a:lnTo>
                    <a:pt x="16" y="17"/>
                  </a:lnTo>
                  <a:lnTo>
                    <a:pt x="19" y="14"/>
                  </a:lnTo>
                  <a:lnTo>
                    <a:pt x="24" y="12"/>
                  </a:lnTo>
                  <a:lnTo>
                    <a:pt x="29" y="10"/>
                  </a:lnTo>
                  <a:lnTo>
                    <a:pt x="34" y="8"/>
                  </a:lnTo>
                  <a:lnTo>
                    <a:pt x="39" y="7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63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2"/>
                  </a:lnTo>
                  <a:lnTo>
                    <a:pt x="87" y="3"/>
                  </a:lnTo>
                  <a:lnTo>
                    <a:pt x="87" y="5"/>
                  </a:lnTo>
                  <a:lnTo>
                    <a:pt x="87" y="7"/>
                  </a:lnTo>
                  <a:lnTo>
                    <a:pt x="87" y="7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7" y="10"/>
                  </a:lnTo>
                  <a:lnTo>
                    <a:pt x="85" y="12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5"/>
                  </a:lnTo>
                  <a:lnTo>
                    <a:pt x="77" y="17"/>
                  </a:lnTo>
                  <a:lnTo>
                    <a:pt x="73" y="17"/>
                  </a:lnTo>
                  <a:lnTo>
                    <a:pt x="56" y="20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4" y="31"/>
                  </a:lnTo>
                  <a:lnTo>
                    <a:pt x="21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7" y="42"/>
                  </a:lnTo>
                  <a:lnTo>
                    <a:pt x="17" y="48"/>
                  </a:lnTo>
                  <a:lnTo>
                    <a:pt x="16" y="51"/>
                  </a:lnTo>
                  <a:lnTo>
                    <a:pt x="16" y="56"/>
                  </a:lnTo>
                  <a:lnTo>
                    <a:pt x="16" y="59"/>
                  </a:lnTo>
                  <a:lnTo>
                    <a:pt x="16" y="64"/>
                  </a:lnTo>
                  <a:lnTo>
                    <a:pt x="14" y="66"/>
                  </a:lnTo>
                  <a:lnTo>
                    <a:pt x="14" y="68"/>
                  </a:lnTo>
                  <a:lnTo>
                    <a:pt x="12" y="70"/>
                  </a:lnTo>
                  <a:lnTo>
                    <a:pt x="11" y="70"/>
                  </a:lnTo>
                  <a:lnTo>
                    <a:pt x="9" y="70"/>
                  </a:lnTo>
                  <a:lnTo>
                    <a:pt x="7" y="71"/>
                  </a:lnTo>
                  <a:lnTo>
                    <a:pt x="5" y="70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solidFill>
              <a:srgbClr val="F2F1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1345870" y="5673018"/>
              <a:ext cx="74777" cy="6053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2" y="34"/>
                </a:cxn>
                <a:cxn ang="0">
                  <a:pos x="3" y="27"/>
                </a:cxn>
                <a:cxn ang="0">
                  <a:pos x="9" y="20"/>
                </a:cxn>
                <a:cxn ang="0">
                  <a:pos x="14" y="15"/>
                </a:cxn>
                <a:cxn ang="0">
                  <a:pos x="22" y="10"/>
                </a:cxn>
                <a:cxn ang="0">
                  <a:pos x="32" y="6"/>
                </a:cxn>
                <a:cxn ang="0">
                  <a:pos x="44" y="3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80" y="0"/>
                </a:cxn>
                <a:cxn ang="0">
                  <a:pos x="83" y="1"/>
                </a:cxn>
                <a:cxn ang="0">
                  <a:pos x="83" y="5"/>
                </a:cxn>
                <a:cxn ang="0">
                  <a:pos x="83" y="6"/>
                </a:cxn>
                <a:cxn ang="0">
                  <a:pos x="83" y="8"/>
                </a:cxn>
                <a:cxn ang="0">
                  <a:pos x="80" y="10"/>
                </a:cxn>
                <a:cxn ang="0">
                  <a:pos x="73" y="13"/>
                </a:cxn>
                <a:cxn ang="0">
                  <a:pos x="58" y="17"/>
                </a:cxn>
                <a:cxn ang="0">
                  <a:pos x="41" y="20"/>
                </a:cxn>
                <a:cxn ang="0">
                  <a:pos x="31" y="23"/>
                </a:cxn>
                <a:cxn ang="0">
                  <a:pos x="24" y="27"/>
                </a:cxn>
                <a:cxn ang="0">
                  <a:pos x="19" y="29"/>
                </a:cxn>
                <a:cxn ang="0">
                  <a:pos x="15" y="34"/>
                </a:cxn>
                <a:cxn ang="0">
                  <a:pos x="14" y="40"/>
                </a:cxn>
                <a:cxn ang="0">
                  <a:pos x="12" y="51"/>
                </a:cxn>
                <a:cxn ang="0">
                  <a:pos x="12" y="59"/>
                </a:cxn>
                <a:cxn ang="0">
                  <a:pos x="10" y="66"/>
                </a:cxn>
                <a:cxn ang="0">
                  <a:pos x="7" y="68"/>
                </a:cxn>
                <a:cxn ang="0">
                  <a:pos x="3" y="68"/>
                </a:cxn>
                <a:cxn ang="0">
                  <a:pos x="2" y="66"/>
                </a:cxn>
                <a:cxn ang="0">
                  <a:pos x="2" y="66"/>
                </a:cxn>
              </a:cxnLst>
              <a:rect l="0" t="0" r="r" b="b"/>
              <a:pathLst>
                <a:path w="85" h="68">
                  <a:moveTo>
                    <a:pt x="2" y="66"/>
                  </a:moveTo>
                  <a:lnTo>
                    <a:pt x="0" y="62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3" y="30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4" y="15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7" y="8"/>
                  </a:lnTo>
                  <a:lnTo>
                    <a:pt x="32" y="6"/>
                  </a:lnTo>
                  <a:lnTo>
                    <a:pt x="39" y="5"/>
                  </a:lnTo>
                  <a:lnTo>
                    <a:pt x="44" y="3"/>
                  </a:lnTo>
                  <a:lnTo>
                    <a:pt x="49" y="3"/>
                  </a:lnTo>
                  <a:lnTo>
                    <a:pt x="61" y="0"/>
                  </a:lnTo>
                  <a:lnTo>
                    <a:pt x="70" y="0"/>
                  </a:lnTo>
                  <a:lnTo>
                    <a:pt x="73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3" y="3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2" y="10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3" y="13"/>
                  </a:lnTo>
                  <a:lnTo>
                    <a:pt x="66" y="15"/>
                  </a:lnTo>
                  <a:lnTo>
                    <a:pt x="58" y="17"/>
                  </a:lnTo>
                  <a:lnTo>
                    <a:pt x="49" y="18"/>
                  </a:lnTo>
                  <a:lnTo>
                    <a:pt x="41" y="20"/>
                  </a:lnTo>
                  <a:lnTo>
                    <a:pt x="34" y="22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4" y="27"/>
                  </a:lnTo>
                  <a:lnTo>
                    <a:pt x="22" y="27"/>
                  </a:lnTo>
                  <a:lnTo>
                    <a:pt x="19" y="29"/>
                  </a:lnTo>
                  <a:lnTo>
                    <a:pt x="17" y="32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4" y="40"/>
                  </a:lnTo>
                  <a:lnTo>
                    <a:pt x="14" y="46"/>
                  </a:lnTo>
                  <a:lnTo>
                    <a:pt x="12" y="51"/>
                  </a:lnTo>
                  <a:lnTo>
                    <a:pt x="12" y="56"/>
                  </a:lnTo>
                  <a:lnTo>
                    <a:pt x="12" y="59"/>
                  </a:lnTo>
                  <a:lnTo>
                    <a:pt x="10" y="62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7" y="68"/>
                  </a:lnTo>
                  <a:lnTo>
                    <a:pt x="5" y="68"/>
                  </a:lnTo>
                  <a:lnTo>
                    <a:pt x="3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1276435" y="5690822"/>
              <a:ext cx="55193" cy="445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0"/>
                </a:cxn>
                <a:cxn ang="0">
                  <a:pos x="19" y="2"/>
                </a:cxn>
                <a:cxn ang="0">
                  <a:pos x="29" y="5"/>
                </a:cxn>
                <a:cxn ang="0">
                  <a:pos x="41" y="7"/>
                </a:cxn>
                <a:cxn ang="0">
                  <a:pos x="46" y="9"/>
                </a:cxn>
                <a:cxn ang="0">
                  <a:pos x="51" y="12"/>
                </a:cxn>
                <a:cxn ang="0">
                  <a:pos x="54" y="15"/>
                </a:cxn>
                <a:cxn ang="0">
                  <a:pos x="58" y="17"/>
                </a:cxn>
                <a:cxn ang="0">
                  <a:pos x="59" y="22"/>
                </a:cxn>
                <a:cxn ang="0">
                  <a:pos x="61" y="26"/>
                </a:cxn>
                <a:cxn ang="0">
                  <a:pos x="63" y="29"/>
                </a:cxn>
                <a:cxn ang="0">
                  <a:pos x="63" y="34"/>
                </a:cxn>
                <a:cxn ang="0">
                  <a:pos x="63" y="37"/>
                </a:cxn>
                <a:cxn ang="0">
                  <a:pos x="63" y="41"/>
                </a:cxn>
                <a:cxn ang="0">
                  <a:pos x="63" y="44"/>
                </a:cxn>
                <a:cxn ang="0">
                  <a:pos x="63" y="46"/>
                </a:cxn>
                <a:cxn ang="0">
                  <a:pos x="61" y="48"/>
                </a:cxn>
                <a:cxn ang="0">
                  <a:pos x="61" y="49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6" y="51"/>
                </a:cxn>
                <a:cxn ang="0">
                  <a:pos x="54" y="51"/>
                </a:cxn>
                <a:cxn ang="0">
                  <a:pos x="54" y="49"/>
                </a:cxn>
                <a:cxn ang="0">
                  <a:pos x="54" y="49"/>
                </a:cxn>
                <a:cxn ang="0">
                  <a:pos x="54" y="48"/>
                </a:cxn>
                <a:cxn ang="0">
                  <a:pos x="54" y="48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4" y="31"/>
                </a:cxn>
                <a:cxn ang="0">
                  <a:pos x="54" y="29"/>
                </a:cxn>
                <a:cxn ang="0">
                  <a:pos x="53" y="26"/>
                </a:cxn>
                <a:cxn ang="0">
                  <a:pos x="53" y="24"/>
                </a:cxn>
                <a:cxn ang="0">
                  <a:pos x="51" y="22"/>
                </a:cxn>
                <a:cxn ang="0">
                  <a:pos x="49" y="20"/>
                </a:cxn>
                <a:cxn ang="0">
                  <a:pos x="48" y="17"/>
                </a:cxn>
                <a:cxn ang="0">
                  <a:pos x="46" y="17"/>
                </a:cxn>
                <a:cxn ang="0">
                  <a:pos x="39" y="14"/>
                </a:cxn>
                <a:cxn ang="0">
                  <a:pos x="34" y="12"/>
                </a:cxn>
                <a:cxn ang="0">
                  <a:pos x="29" y="10"/>
                </a:cxn>
                <a:cxn ang="0">
                  <a:pos x="24" y="9"/>
                </a:cxn>
                <a:cxn ang="0">
                  <a:pos x="14" y="7"/>
                </a:cxn>
                <a:cxn ang="0">
                  <a:pos x="7" y="5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3" h="51">
                  <a:moveTo>
                    <a:pt x="3" y="0"/>
                  </a:moveTo>
                  <a:lnTo>
                    <a:pt x="9" y="0"/>
                  </a:lnTo>
                  <a:lnTo>
                    <a:pt x="19" y="2"/>
                  </a:lnTo>
                  <a:lnTo>
                    <a:pt x="29" y="5"/>
                  </a:lnTo>
                  <a:lnTo>
                    <a:pt x="41" y="7"/>
                  </a:lnTo>
                  <a:lnTo>
                    <a:pt x="46" y="9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8" y="17"/>
                  </a:lnTo>
                  <a:lnTo>
                    <a:pt x="59" y="22"/>
                  </a:lnTo>
                  <a:lnTo>
                    <a:pt x="61" y="26"/>
                  </a:lnTo>
                  <a:lnTo>
                    <a:pt x="63" y="29"/>
                  </a:lnTo>
                  <a:lnTo>
                    <a:pt x="63" y="34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63" y="44"/>
                  </a:lnTo>
                  <a:lnTo>
                    <a:pt x="63" y="46"/>
                  </a:lnTo>
                  <a:lnTo>
                    <a:pt x="61" y="48"/>
                  </a:lnTo>
                  <a:lnTo>
                    <a:pt x="61" y="49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6" y="51"/>
                  </a:lnTo>
                  <a:lnTo>
                    <a:pt x="54" y="51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4" y="31"/>
                  </a:lnTo>
                  <a:lnTo>
                    <a:pt x="54" y="29"/>
                  </a:lnTo>
                  <a:lnTo>
                    <a:pt x="53" y="26"/>
                  </a:lnTo>
                  <a:lnTo>
                    <a:pt x="53" y="24"/>
                  </a:lnTo>
                  <a:lnTo>
                    <a:pt x="51" y="22"/>
                  </a:lnTo>
                  <a:lnTo>
                    <a:pt x="49" y="20"/>
                  </a:lnTo>
                  <a:lnTo>
                    <a:pt x="48" y="17"/>
                  </a:lnTo>
                  <a:lnTo>
                    <a:pt x="46" y="17"/>
                  </a:lnTo>
                  <a:lnTo>
                    <a:pt x="39" y="14"/>
                  </a:lnTo>
                  <a:lnTo>
                    <a:pt x="34" y="12"/>
                  </a:lnTo>
                  <a:lnTo>
                    <a:pt x="29" y="10"/>
                  </a:lnTo>
                  <a:lnTo>
                    <a:pt x="24" y="9"/>
                  </a:lnTo>
                  <a:lnTo>
                    <a:pt x="14" y="7"/>
                  </a:lnTo>
                  <a:lnTo>
                    <a:pt x="7" y="5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65757" y="6098533"/>
              <a:ext cx="217209" cy="218990"/>
            </a:xfrm>
            <a:custGeom>
              <a:avLst/>
              <a:gdLst/>
              <a:ahLst/>
              <a:cxnLst>
                <a:cxn ang="0">
                  <a:pos x="209" y="183"/>
                </a:cxn>
                <a:cxn ang="0">
                  <a:pos x="154" y="178"/>
                </a:cxn>
                <a:cxn ang="0">
                  <a:pos x="98" y="170"/>
                </a:cxn>
                <a:cxn ang="0">
                  <a:pos x="76" y="165"/>
                </a:cxn>
                <a:cxn ang="0">
                  <a:pos x="59" y="156"/>
                </a:cxn>
                <a:cxn ang="0">
                  <a:pos x="53" y="148"/>
                </a:cxn>
                <a:cxn ang="0">
                  <a:pos x="56" y="138"/>
                </a:cxn>
                <a:cxn ang="0">
                  <a:pos x="86" y="99"/>
                </a:cxn>
                <a:cxn ang="0">
                  <a:pos x="102" y="85"/>
                </a:cxn>
                <a:cxn ang="0">
                  <a:pos x="114" y="78"/>
                </a:cxn>
                <a:cxn ang="0">
                  <a:pos x="131" y="78"/>
                </a:cxn>
                <a:cxn ang="0">
                  <a:pos x="139" y="77"/>
                </a:cxn>
                <a:cxn ang="0">
                  <a:pos x="144" y="73"/>
                </a:cxn>
                <a:cxn ang="0">
                  <a:pos x="147" y="66"/>
                </a:cxn>
                <a:cxn ang="0">
                  <a:pos x="147" y="60"/>
                </a:cxn>
                <a:cxn ang="0">
                  <a:pos x="144" y="51"/>
                </a:cxn>
                <a:cxn ang="0">
                  <a:pos x="136" y="34"/>
                </a:cxn>
                <a:cxn ang="0">
                  <a:pos x="119" y="15"/>
                </a:cxn>
                <a:cxn ang="0">
                  <a:pos x="105" y="7"/>
                </a:cxn>
                <a:cxn ang="0">
                  <a:pos x="92" y="2"/>
                </a:cxn>
                <a:cxn ang="0">
                  <a:pos x="81" y="0"/>
                </a:cxn>
                <a:cxn ang="0">
                  <a:pos x="71" y="2"/>
                </a:cxn>
                <a:cxn ang="0">
                  <a:pos x="61" y="5"/>
                </a:cxn>
                <a:cxn ang="0">
                  <a:pos x="51" y="15"/>
                </a:cxn>
                <a:cxn ang="0">
                  <a:pos x="37" y="36"/>
                </a:cxn>
                <a:cxn ang="0">
                  <a:pos x="20" y="70"/>
                </a:cxn>
                <a:cxn ang="0">
                  <a:pos x="7" y="105"/>
                </a:cxn>
                <a:cxn ang="0">
                  <a:pos x="2" y="126"/>
                </a:cxn>
                <a:cxn ang="0">
                  <a:pos x="0" y="138"/>
                </a:cxn>
                <a:cxn ang="0">
                  <a:pos x="2" y="148"/>
                </a:cxn>
                <a:cxn ang="0">
                  <a:pos x="7" y="158"/>
                </a:cxn>
                <a:cxn ang="0">
                  <a:pos x="13" y="168"/>
                </a:cxn>
                <a:cxn ang="0">
                  <a:pos x="25" y="177"/>
                </a:cxn>
                <a:cxn ang="0">
                  <a:pos x="39" y="187"/>
                </a:cxn>
                <a:cxn ang="0">
                  <a:pos x="58" y="194"/>
                </a:cxn>
                <a:cxn ang="0">
                  <a:pos x="105" y="209"/>
                </a:cxn>
                <a:cxn ang="0">
                  <a:pos x="176" y="229"/>
                </a:cxn>
                <a:cxn ang="0">
                  <a:pos x="215" y="239"/>
                </a:cxn>
                <a:cxn ang="0">
                  <a:pos x="227" y="245"/>
                </a:cxn>
                <a:cxn ang="0">
                  <a:pos x="231" y="246"/>
                </a:cxn>
                <a:cxn ang="0">
                  <a:pos x="234" y="243"/>
                </a:cxn>
                <a:cxn ang="0">
                  <a:pos x="237" y="236"/>
                </a:cxn>
                <a:cxn ang="0">
                  <a:pos x="241" y="219"/>
                </a:cxn>
                <a:cxn ang="0">
                  <a:pos x="242" y="189"/>
                </a:cxn>
              </a:cxnLst>
              <a:rect l="0" t="0" r="r" b="b"/>
              <a:pathLst>
                <a:path w="242" h="246">
                  <a:moveTo>
                    <a:pt x="242" y="185"/>
                  </a:moveTo>
                  <a:lnTo>
                    <a:pt x="232" y="185"/>
                  </a:lnTo>
                  <a:lnTo>
                    <a:pt x="209" y="183"/>
                  </a:lnTo>
                  <a:lnTo>
                    <a:pt x="192" y="182"/>
                  </a:lnTo>
                  <a:lnTo>
                    <a:pt x="173" y="180"/>
                  </a:lnTo>
                  <a:lnTo>
                    <a:pt x="154" y="178"/>
                  </a:lnTo>
                  <a:lnTo>
                    <a:pt x="136" y="177"/>
                  </a:lnTo>
                  <a:lnTo>
                    <a:pt x="117" y="173"/>
                  </a:lnTo>
                  <a:lnTo>
                    <a:pt x="98" y="170"/>
                  </a:lnTo>
                  <a:lnTo>
                    <a:pt x="92" y="168"/>
                  </a:lnTo>
                  <a:lnTo>
                    <a:pt x="83" y="166"/>
                  </a:lnTo>
                  <a:lnTo>
                    <a:pt x="76" y="165"/>
                  </a:lnTo>
                  <a:lnTo>
                    <a:pt x="69" y="163"/>
                  </a:lnTo>
                  <a:lnTo>
                    <a:pt x="64" y="160"/>
                  </a:lnTo>
                  <a:lnTo>
                    <a:pt x="59" y="156"/>
                  </a:lnTo>
                  <a:lnTo>
                    <a:pt x="56" y="155"/>
                  </a:lnTo>
                  <a:lnTo>
                    <a:pt x="54" y="151"/>
                  </a:lnTo>
                  <a:lnTo>
                    <a:pt x="53" y="148"/>
                  </a:lnTo>
                  <a:lnTo>
                    <a:pt x="53" y="144"/>
                  </a:lnTo>
                  <a:lnTo>
                    <a:pt x="54" y="141"/>
                  </a:lnTo>
                  <a:lnTo>
                    <a:pt x="56" y="138"/>
                  </a:lnTo>
                  <a:lnTo>
                    <a:pt x="69" y="122"/>
                  </a:lnTo>
                  <a:lnTo>
                    <a:pt x="80" y="109"/>
                  </a:lnTo>
                  <a:lnTo>
                    <a:pt x="86" y="99"/>
                  </a:lnTo>
                  <a:lnTo>
                    <a:pt x="95" y="90"/>
                  </a:lnTo>
                  <a:lnTo>
                    <a:pt x="98" y="87"/>
                  </a:lnTo>
                  <a:lnTo>
                    <a:pt x="102" y="85"/>
                  </a:lnTo>
                  <a:lnTo>
                    <a:pt x="105" y="82"/>
                  </a:lnTo>
                  <a:lnTo>
                    <a:pt x="110" y="80"/>
                  </a:lnTo>
                  <a:lnTo>
                    <a:pt x="114" y="78"/>
                  </a:lnTo>
                  <a:lnTo>
                    <a:pt x="119" y="78"/>
                  </a:lnTo>
                  <a:lnTo>
                    <a:pt x="125" y="78"/>
                  </a:lnTo>
                  <a:lnTo>
                    <a:pt x="131" y="78"/>
                  </a:lnTo>
                  <a:lnTo>
                    <a:pt x="134" y="78"/>
                  </a:lnTo>
                  <a:lnTo>
                    <a:pt x="136" y="77"/>
                  </a:lnTo>
                  <a:lnTo>
                    <a:pt x="139" y="77"/>
                  </a:lnTo>
                  <a:lnTo>
                    <a:pt x="141" y="75"/>
                  </a:lnTo>
                  <a:lnTo>
                    <a:pt x="142" y="75"/>
                  </a:lnTo>
                  <a:lnTo>
                    <a:pt x="144" y="73"/>
                  </a:lnTo>
                  <a:lnTo>
                    <a:pt x="146" y="71"/>
                  </a:lnTo>
                  <a:lnTo>
                    <a:pt x="146" y="68"/>
                  </a:lnTo>
                  <a:lnTo>
                    <a:pt x="147" y="66"/>
                  </a:lnTo>
                  <a:lnTo>
                    <a:pt x="147" y="65"/>
                  </a:lnTo>
                  <a:lnTo>
                    <a:pt x="147" y="61"/>
                  </a:lnTo>
                  <a:lnTo>
                    <a:pt x="147" y="60"/>
                  </a:lnTo>
                  <a:lnTo>
                    <a:pt x="146" y="56"/>
                  </a:lnTo>
                  <a:lnTo>
                    <a:pt x="146" y="53"/>
                  </a:lnTo>
                  <a:lnTo>
                    <a:pt x="144" y="51"/>
                  </a:lnTo>
                  <a:lnTo>
                    <a:pt x="142" y="48"/>
                  </a:lnTo>
                  <a:lnTo>
                    <a:pt x="139" y="41"/>
                  </a:lnTo>
                  <a:lnTo>
                    <a:pt x="136" y="34"/>
                  </a:lnTo>
                  <a:lnTo>
                    <a:pt x="131" y="29"/>
                  </a:lnTo>
                  <a:lnTo>
                    <a:pt x="125" y="22"/>
                  </a:lnTo>
                  <a:lnTo>
                    <a:pt x="119" y="15"/>
                  </a:lnTo>
                  <a:lnTo>
                    <a:pt x="112" y="10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0" y="5"/>
                  </a:lnTo>
                  <a:lnTo>
                    <a:pt x="97" y="4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3" y="0"/>
                  </a:lnTo>
                  <a:lnTo>
                    <a:pt x="71" y="2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1" y="5"/>
                  </a:lnTo>
                  <a:lnTo>
                    <a:pt x="58" y="9"/>
                  </a:lnTo>
                  <a:lnTo>
                    <a:pt x="56" y="10"/>
                  </a:lnTo>
                  <a:lnTo>
                    <a:pt x="51" y="15"/>
                  </a:lnTo>
                  <a:lnTo>
                    <a:pt x="46" y="22"/>
                  </a:lnTo>
                  <a:lnTo>
                    <a:pt x="41" y="29"/>
                  </a:lnTo>
                  <a:lnTo>
                    <a:pt x="37" y="36"/>
                  </a:lnTo>
                  <a:lnTo>
                    <a:pt x="32" y="44"/>
                  </a:lnTo>
                  <a:lnTo>
                    <a:pt x="29" y="53"/>
                  </a:lnTo>
                  <a:lnTo>
                    <a:pt x="20" y="70"/>
                  </a:lnTo>
                  <a:lnTo>
                    <a:pt x="13" y="88"/>
                  </a:lnTo>
                  <a:lnTo>
                    <a:pt x="10" y="97"/>
                  </a:lnTo>
                  <a:lnTo>
                    <a:pt x="7" y="105"/>
                  </a:lnTo>
                  <a:lnTo>
                    <a:pt x="3" y="114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0" y="129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2" y="148"/>
                  </a:lnTo>
                  <a:lnTo>
                    <a:pt x="3" y="151"/>
                  </a:lnTo>
                  <a:lnTo>
                    <a:pt x="5" y="155"/>
                  </a:lnTo>
                  <a:lnTo>
                    <a:pt x="7" y="158"/>
                  </a:lnTo>
                  <a:lnTo>
                    <a:pt x="8" y="161"/>
                  </a:lnTo>
                  <a:lnTo>
                    <a:pt x="12" y="165"/>
                  </a:lnTo>
                  <a:lnTo>
                    <a:pt x="13" y="168"/>
                  </a:lnTo>
                  <a:lnTo>
                    <a:pt x="17" y="172"/>
                  </a:lnTo>
                  <a:lnTo>
                    <a:pt x="20" y="175"/>
                  </a:lnTo>
                  <a:lnTo>
                    <a:pt x="25" y="177"/>
                  </a:lnTo>
                  <a:lnTo>
                    <a:pt x="29" y="180"/>
                  </a:lnTo>
                  <a:lnTo>
                    <a:pt x="34" y="183"/>
                  </a:lnTo>
                  <a:lnTo>
                    <a:pt x="39" y="187"/>
                  </a:lnTo>
                  <a:lnTo>
                    <a:pt x="46" y="189"/>
                  </a:lnTo>
                  <a:lnTo>
                    <a:pt x="53" y="192"/>
                  </a:lnTo>
                  <a:lnTo>
                    <a:pt x="58" y="194"/>
                  </a:lnTo>
                  <a:lnTo>
                    <a:pt x="66" y="197"/>
                  </a:lnTo>
                  <a:lnTo>
                    <a:pt x="73" y="200"/>
                  </a:lnTo>
                  <a:lnTo>
                    <a:pt x="105" y="209"/>
                  </a:lnTo>
                  <a:lnTo>
                    <a:pt x="132" y="217"/>
                  </a:lnTo>
                  <a:lnTo>
                    <a:pt x="156" y="222"/>
                  </a:lnTo>
                  <a:lnTo>
                    <a:pt x="176" y="229"/>
                  </a:lnTo>
                  <a:lnTo>
                    <a:pt x="195" y="233"/>
                  </a:lnTo>
                  <a:lnTo>
                    <a:pt x="209" y="238"/>
                  </a:lnTo>
                  <a:lnTo>
                    <a:pt x="215" y="239"/>
                  </a:lnTo>
                  <a:lnTo>
                    <a:pt x="219" y="241"/>
                  </a:lnTo>
                  <a:lnTo>
                    <a:pt x="224" y="243"/>
                  </a:lnTo>
                  <a:lnTo>
                    <a:pt x="227" y="245"/>
                  </a:lnTo>
                  <a:lnTo>
                    <a:pt x="229" y="246"/>
                  </a:lnTo>
                  <a:lnTo>
                    <a:pt x="229" y="246"/>
                  </a:lnTo>
                  <a:lnTo>
                    <a:pt x="231" y="246"/>
                  </a:lnTo>
                  <a:lnTo>
                    <a:pt x="232" y="246"/>
                  </a:lnTo>
                  <a:lnTo>
                    <a:pt x="232" y="245"/>
                  </a:lnTo>
                  <a:lnTo>
                    <a:pt x="234" y="243"/>
                  </a:lnTo>
                  <a:lnTo>
                    <a:pt x="236" y="241"/>
                  </a:lnTo>
                  <a:lnTo>
                    <a:pt x="236" y="239"/>
                  </a:lnTo>
                  <a:lnTo>
                    <a:pt x="237" y="236"/>
                  </a:lnTo>
                  <a:lnTo>
                    <a:pt x="239" y="231"/>
                  </a:lnTo>
                  <a:lnTo>
                    <a:pt x="239" y="224"/>
                  </a:lnTo>
                  <a:lnTo>
                    <a:pt x="241" y="219"/>
                  </a:lnTo>
                  <a:lnTo>
                    <a:pt x="241" y="207"/>
                  </a:lnTo>
                  <a:lnTo>
                    <a:pt x="242" y="195"/>
                  </a:lnTo>
                  <a:lnTo>
                    <a:pt x="242" y="189"/>
                  </a:lnTo>
                  <a:lnTo>
                    <a:pt x="242" y="185"/>
                  </a:lnTo>
                  <a:lnTo>
                    <a:pt x="242" y="1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642612" y="5639190"/>
              <a:ext cx="589314" cy="580411"/>
            </a:xfrm>
            <a:custGeom>
              <a:avLst/>
              <a:gdLst/>
              <a:ahLst/>
              <a:cxnLst>
                <a:cxn ang="0">
                  <a:pos x="295" y="2"/>
                </a:cxn>
                <a:cxn ang="0">
                  <a:pos x="361" y="2"/>
                </a:cxn>
                <a:cxn ang="0">
                  <a:pos x="425" y="14"/>
                </a:cxn>
                <a:cxn ang="0">
                  <a:pos x="485" y="38"/>
                </a:cxn>
                <a:cxn ang="0">
                  <a:pos x="537" y="72"/>
                </a:cxn>
                <a:cxn ang="0">
                  <a:pos x="583" y="116"/>
                </a:cxn>
                <a:cxn ang="0">
                  <a:pos x="619" y="167"/>
                </a:cxn>
                <a:cxn ang="0">
                  <a:pos x="646" y="226"/>
                </a:cxn>
                <a:cxn ang="0">
                  <a:pos x="660" y="289"/>
                </a:cxn>
                <a:cxn ang="0">
                  <a:pos x="661" y="323"/>
                </a:cxn>
                <a:cxn ang="0">
                  <a:pos x="654" y="387"/>
                </a:cxn>
                <a:cxn ang="0">
                  <a:pos x="636" y="448"/>
                </a:cxn>
                <a:cxn ang="0">
                  <a:pos x="607" y="504"/>
                </a:cxn>
                <a:cxn ang="0">
                  <a:pos x="566" y="552"/>
                </a:cxn>
                <a:cxn ang="0">
                  <a:pos x="519" y="593"/>
                </a:cxn>
                <a:cxn ang="0">
                  <a:pos x="463" y="625"/>
                </a:cxn>
                <a:cxn ang="0">
                  <a:pos x="400" y="645"/>
                </a:cxn>
                <a:cxn ang="0">
                  <a:pos x="366" y="650"/>
                </a:cxn>
                <a:cxn ang="0">
                  <a:pos x="300" y="650"/>
                </a:cxn>
                <a:cxn ang="0">
                  <a:pos x="236" y="638"/>
                </a:cxn>
                <a:cxn ang="0">
                  <a:pos x="176" y="615"/>
                </a:cxn>
                <a:cxn ang="0">
                  <a:pos x="124" y="581"/>
                </a:cxn>
                <a:cxn ang="0">
                  <a:pos x="78" y="537"/>
                </a:cxn>
                <a:cxn ang="0">
                  <a:pos x="42" y="486"/>
                </a:cxn>
                <a:cxn ang="0">
                  <a:pos x="15" y="426"/>
                </a:cxn>
                <a:cxn ang="0">
                  <a:pos x="1" y="362"/>
                </a:cxn>
                <a:cxn ang="0">
                  <a:pos x="0" y="330"/>
                </a:cxn>
                <a:cxn ang="0">
                  <a:pos x="7" y="265"/>
                </a:cxn>
                <a:cxn ang="0">
                  <a:pos x="25" y="204"/>
                </a:cxn>
                <a:cxn ang="0">
                  <a:pos x="54" y="148"/>
                </a:cxn>
                <a:cxn ang="0">
                  <a:pos x="95" y="99"/>
                </a:cxn>
                <a:cxn ang="0">
                  <a:pos x="142" y="58"/>
                </a:cxn>
                <a:cxn ang="0">
                  <a:pos x="198" y="28"/>
                </a:cxn>
                <a:cxn ang="0">
                  <a:pos x="261" y="7"/>
                </a:cxn>
                <a:cxn ang="0">
                  <a:pos x="295" y="2"/>
                </a:cxn>
              </a:cxnLst>
              <a:rect l="0" t="0" r="r" b="b"/>
              <a:pathLst>
                <a:path w="661" h="652">
                  <a:moveTo>
                    <a:pt x="295" y="2"/>
                  </a:moveTo>
                  <a:lnTo>
                    <a:pt x="295" y="2"/>
                  </a:lnTo>
                  <a:lnTo>
                    <a:pt x="329" y="0"/>
                  </a:lnTo>
                  <a:lnTo>
                    <a:pt x="361" y="2"/>
                  </a:lnTo>
                  <a:lnTo>
                    <a:pt x="393" y="5"/>
                  </a:lnTo>
                  <a:lnTo>
                    <a:pt x="425" y="14"/>
                  </a:lnTo>
                  <a:lnTo>
                    <a:pt x="456" y="24"/>
                  </a:lnTo>
                  <a:lnTo>
                    <a:pt x="485" y="38"/>
                  </a:lnTo>
                  <a:lnTo>
                    <a:pt x="512" y="53"/>
                  </a:lnTo>
                  <a:lnTo>
                    <a:pt x="537" y="72"/>
                  </a:lnTo>
                  <a:lnTo>
                    <a:pt x="561" y="92"/>
                  </a:lnTo>
                  <a:lnTo>
                    <a:pt x="583" y="116"/>
                  </a:lnTo>
                  <a:lnTo>
                    <a:pt x="602" y="139"/>
                  </a:lnTo>
                  <a:lnTo>
                    <a:pt x="619" y="167"/>
                  </a:lnTo>
                  <a:lnTo>
                    <a:pt x="634" y="195"/>
                  </a:lnTo>
                  <a:lnTo>
                    <a:pt x="646" y="226"/>
                  </a:lnTo>
                  <a:lnTo>
                    <a:pt x="654" y="257"/>
                  </a:lnTo>
                  <a:lnTo>
                    <a:pt x="660" y="289"/>
                  </a:lnTo>
                  <a:lnTo>
                    <a:pt x="660" y="289"/>
                  </a:lnTo>
                  <a:lnTo>
                    <a:pt x="661" y="323"/>
                  </a:lnTo>
                  <a:lnTo>
                    <a:pt x="660" y="355"/>
                  </a:lnTo>
                  <a:lnTo>
                    <a:pt x="654" y="387"/>
                  </a:lnTo>
                  <a:lnTo>
                    <a:pt x="648" y="418"/>
                  </a:lnTo>
                  <a:lnTo>
                    <a:pt x="636" y="448"/>
                  </a:lnTo>
                  <a:lnTo>
                    <a:pt x="622" y="477"/>
                  </a:lnTo>
                  <a:lnTo>
                    <a:pt x="607" y="504"/>
                  </a:lnTo>
                  <a:lnTo>
                    <a:pt x="588" y="530"/>
                  </a:lnTo>
                  <a:lnTo>
                    <a:pt x="566" y="552"/>
                  </a:lnTo>
                  <a:lnTo>
                    <a:pt x="544" y="574"/>
                  </a:lnTo>
                  <a:lnTo>
                    <a:pt x="519" y="593"/>
                  </a:lnTo>
                  <a:lnTo>
                    <a:pt x="492" y="610"/>
                  </a:lnTo>
                  <a:lnTo>
                    <a:pt x="463" y="625"/>
                  </a:lnTo>
                  <a:lnTo>
                    <a:pt x="432" y="637"/>
                  </a:lnTo>
                  <a:lnTo>
                    <a:pt x="400" y="645"/>
                  </a:lnTo>
                  <a:lnTo>
                    <a:pt x="366" y="650"/>
                  </a:lnTo>
                  <a:lnTo>
                    <a:pt x="366" y="650"/>
                  </a:lnTo>
                  <a:lnTo>
                    <a:pt x="332" y="652"/>
                  </a:lnTo>
                  <a:lnTo>
                    <a:pt x="300" y="650"/>
                  </a:lnTo>
                  <a:lnTo>
                    <a:pt x="268" y="645"/>
                  </a:lnTo>
                  <a:lnTo>
                    <a:pt x="236" y="638"/>
                  </a:lnTo>
                  <a:lnTo>
                    <a:pt x="205" y="628"/>
                  </a:lnTo>
                  <a:lnTo>
                    <a:pt x="176" y="615"/>
                  </a:lnTo>
                  <a:lnTo>
                    <a:pt x="149" y="599"/>
                  </a:lnTo>
                  <a:lnTo>
                    <a:pt x="124" y="581"/>
                  </a:lnTo>
                  <a:lnTo>
                    <a:pt x="100" y="560"/>
                  </a:lnTo>
                  <a:lnTo>
                    <a:pt x="78" y="537"/>
                  </a:lnTo>
                  <a:lnTo>
                    <a:pt x="59" y="511"/>
                  </a:lnTo>
                  <a:lnTo>
                    <a:pt x="42" y="486"/>
                  </a:lnTo>
                  <a:lnTo>
                    <a:pt x="27" y="457"/>
                  </a:lnTo>
                  <a:lnTo>
                    <a:pt x="15" y="426"/>
                  </a:lnTo>
                  <a:lnTo>
                    <a:pt x="7" y="396"/>
                  </a:lnTo>
                  <a:lnTo>
                    <a:pt x="1" y="362"/>
                  </a:lnTo>
                  <a:lnTo>
                    <a:pt x="1" y="362"/>
                  </a:lnTo>
                  <a:lnTo>
                    <a:pt x="0" y="330"/>
                  </a:lnTo>
                  <a:lnTo>
                    <a:pt x="1" y="296"/>
                  </a:lnTo>
                  <a:lnTo>
                    <a:pt x="7" y="265"/>
                  </a:lnTo>
                  <a:lnTo>
                    <a:pt x="13" y="233"/>
                  </a:lnTo>
                  <a:lnTo>
                    <a:pt x="25" y="204"/>
                  </a:lnTo>
                  <a:lnTo>
                    <a:pt x="39" y="175"/>
                  </a:lnTo>
                  <a:lnTo>
                    <a:pt x="54" y="148"/>
                  </a:lnTo>
                  <a:lnTo>
                    <a:pt x="73" y="123"/>
                  </a:lnTo>
                  <a:lnTo>
                    <a:pt x="95" y="99"/>
                  </a:lnTo>
                  <a:lnTo>
                    <a:pt x="117" y="78"/>
                  </a:lnTo>
                  <a:lnTo>
                    <a:pt x="142" y="58"/>
                  </a:lnTo>
                  <a:lnTo>
                    <a:pt x="169" y="41"/>
                  </a:lnTo>
                  <a:lnTo>
                    <a:pt x="198" y="28"/>
                  </a:lnTo>
                  <a:lnTo>
                    <a:pt x="229" y="16"/>
                  </a:lnTo>
                  <a:lnTo>
                    <a:pt x="261" y="7"/>
                  </a:lnTo>
                  <a:lnTo>
                    <a:pt x="295" y="2"/>
                  </a:lnTo>
                  <a:lnTo>
                    <a:pt x="295" y="2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639051" y="5635629"/>
              <a:ext cx="592874" cy="583972"/>
            </a:xfrm>
            <a:custGeom>
              <a:avLst/>
              <a:gdLst/>
              <a:ahLst/>
              <a:cxnLst>
                <a:cxn ang="0">
                  <a:pos x="297" y="3"/>
                </a:cxn>
                <a:cxn ang="0">
                  <a:pos x="365" y="2"/>
                </a:cxn>
                <a:cxn ang="0">
                  <a:pos x="428" y="14"/>
                </a:cxn>
                <a:cxn ang="0">
                  <a:pos x="487" y="37"/>
                </a:cxn>
                <a:cxn ang="0">
                  <a:pos x="541" y="73"/>
                </a:cxn>
                <a:cxn ang="0">
                  <a:pos x="587" y="115"/>
                </a:cxn>
                <a:cxn ang="0">
                  <a:pos x="623" y="168"/>
                </a:cxn>
                <a:cxn ang="0">
                  <a:pos x="650" y="227"/>
                </a:cxn>
                <a:cxn ang="0">
                  <a:pos x="664" y="292"/>
                </a:cxn>
                <a:cxn ang="0">
                  <a:pos x="665" y="326"/>
                </a:cxn>
                <a:cxn ang="0">
                  <a:pos x="658" y="390"/>
                </a:cxn>
                <a:cxn ang="0">
                  <a:pos x="640" y="451"/>
                </a:cxn>
                <a:cxn ang="0">
                  <a:pos x="611" y="507"/>
                </a:cxn>
                <a:cxn ang="0">
                  <a:pos x="570" y="557"/>
                </a:cxn>
                <a:cxn ang="0">
                  <a:pos x="521" y="597"/>
                </a:cxn>
                <a:cxn ang="0">
                  <a:pos x="465" y="628"/>
                </a:cxn>
                <a:cxn ang="0">
                  <a:pos x="402" y="648"/>
                </a:cxn>
                <a:cxn ang="0">
                  <a:pos x="368" y="653"/>
                </a:cxn>
                <a:cxn ang="0">
                  <a:pos x="302" y="655"/>
                </a:cxn>
                <a:cxn ang="0">
                  <a:pos x="238" y="641"/>
                </a:cxn>
                <a:cxn ang="0">
                  <a:pos x="178" y="618"/>
                </a:cxn>
                <a:cxn ang="0">
                  <a:pos x="126" y="584"/>
                </a:cxn>
                <a:cxn ang="0">
                  <a:pos x="80" y="540"/>
                </a:cxn>
                <a:cxn ang="0">
                  <a:pos x="43" y="489"/>
                </a:cxn>
                <a:cxn ang="0">
                  <a:pos x="17" y="429"/>
                </a:cxn>
                <a:cxn ang="0">
                  <a:pos x="2" y="365"/>
                </a:cxn>
                <a:cxn ang="0">
                  <a:pos x="0" y="331"/>
                </a:cxn>
                <a:cxn ang="0">
                  <a:pos x="7" y="266"/>
                </a:cxn>
                <a:cxn ang="0">
                  <a:pos x="26" y="205"/>
                </a:cxn>
                <a:cxn ang="0">
                  <a:pos x="56" y="149"/>
                </a:cxn>
                <a:cxn ang="0">
                  <a:pos x="95" y="100"/>
                </a:cxn>
                <a:cxn ang="0">
                  <a:pos x="145" y="59"/>
                </a:cxn>
                <a:cxn ang="0">
                  <a:pos x="201" y="29"/>
                </a:cxn>
                <a:cxn ang="0">
                  <a:pos x="263" y="8"/>
                </a:cxn>
                <a:cxn ang="0">
                  <a:pos x="297" y="3"/>
                </a:cxn>
              </a:cxnLst>
              <a:rect l="0" t="0" r="r" b="b"/>
              <a:pathLst>
                <a:path w="665" h="655">
                  <a:moveTo>
                    <a:pt x="297" y="3"/>
                  </a:moveTo>
                  <a:lnTo>
                    <a:pt x="297" y="3"/>
                  </a:lnTo>
                  <a:lnTo>
                    <a:pt x="331" y="0"/>
                  </a:lnTo>
                  <a:lnTo>
                    <a:pt x="365" y="2"/>
                  </a:lnTo>
                  <a:lnTo>
                    <a:pt x="397" y="7"/>
                  </a:lnTo>
                  <a:lnTo>
                    <a:pt x="428" y="14"/>
                  </a:lnTo>
                  <a:lnTo>
                    <a:pt x="458" y="25"/>
                  </a:lnTo>
                  <a:lnTo>
                    <a:pt x="487" y="37"/>
                  </a:lnTo>
                  <a:lnTo>
                    <a:pt x="516" y="54"/>
                  </a:lnTo>
                  <a:lnTo>
                    <a:pt x="541" y="73"/>
                  </a:lnTo>
                  <a:lnTo>
                    <a:pt x="565" y="93"/>
                  </a:lnTo>
                  <a:lnTo>
                    <a:pt x="587" y="115"/>
                  </a:lnTo>
                  <a:lnTo>
                    <a:pt x="606" y="141"/>
                  </a:lnTo>
                  <a:lnTo>
                    <a:pt x="623" y="168"/>
                  </a:lnTo>
                  <a:lnTo>
                    <a:pt x="638" y="197"/>
                  </a:lnTo>
                  <a:lnTo>
                    <a:pt x="650" y="227"/>
                  </a:lnTo>
                  <a:lnTo>
                    <a:pt x="658" y="258"/>
                  </a:lnTo>
                  <a:lnTo>
                    <a:pt x="664" y="292"/>
                  </a:lnTo>
                  <a:lnTo>
                    <a:pt x="664" y="292"/>
                  </a:lnTo>
                  <a:lnTo>
                    <a:pt x="665" y="326"/>
                  </a:lnTo>
                  <a:lnTo>
                    <a:pt x="664" y="358"/>
                  </a:lnTo>
                  <a:lnTo>
                    <a:pt x="658" y="390"/>
                  </a:lnTo>
                  <a:lnTo>
                    <a:pt x="652" y="421"/>
                  </a:lnTo>
                  <a:lnTo>
                    <a:pt x="640" y="451"/>
                  </a:lnTo>
                  <a:lnTo>
                    <a:pt x="626" y="480"/>
                  </a:lnTo>
                  <a:lnTo>
                    <a:pt x="611" y="507"/>
                  </a:lnTo>
                  <a:lnTo>
                    <a:pt x="592" y="533"/>
                  </a:lnTo>
                  <a:lnTo>
                    <a:pt x="570" y="557"/>
                  </a:lnTo>
                  <a:lnTo>
                    <a:pt x="546" y="577"/>
                  </a:lnTo>
                  <a:lnTo>
                    <a:pt x="521" y="597"/>
                  </a:lnTo>
                  <a:lnTo>
                    <a:pt x="494" y="614"/>
                  </a:lnTo>
                  <a:lnTo>
                    <a:pt x="465" y="628"/>
                  </a:lnTo>
                  <a:lnTo>
                    <a:pt x="435" y="640"/>
                  </a:lnTo>
                  <a:lnTo>
                    <a:pt x="402" y="648"/>
                  </a:lnTo>
                  <a:lnTo>
                    <a:pt x="368" y="653"/>
                  </a:lnTo>
                  <a:lnTo>
                    <a:pt x="368" y="653"/>
                  </a:lnTo>
                  <a:lnTo>
                    <a:pt x="335" y="655"/>
                  </a:lnTo>
                  <a:lnTo>
                    <a:pt x="302" y="655"/>
                  </a:lnTo>
                  <a:lnTo>
                    <a:pt x="270" y="650"/>
                  </a:lnTo>
                  <a:lnTo>
                    <a:pt x="238" y="641"/>
                  </a:lnTo>
                  <a:lnTo>
                    <a:pt x="207" y="631"/>
                  </a:lnTo>
                  <a:lnTo>
                    <a:pt x="178" y="618"/>
                  </a:lnTo>
                  <a:lnTo>
                    <a:pt x="151" y="602"/>
                  </a:lnTo>
                  <a:lnTo>
                    <a:pt x="126" y="584"/>
                  </a:lnTo>
                  <a:lnTo>
                    <a:pt x="100" y="563"/>
                  </a:lnTo>
                  <a:lnTo>
                    <a:pt x="80" y="540"/>
                  </a:lnTo>
                  <a:lnTo>
                    <a:pt x="60" y="516"/>
                  </a:lnTo>
                  <a:lnTo>
                    <a:pt x="43" y="489"/>
                  </a:lnTo>
                  <a:lnTo>
                    <a:pt x="29" y="460"/>
                  </a:lnTo>
                  <a:lnTo>
                    <a:pt x="17" y="429"/>
                  </a:lnTo>
                  <a:lnTo>
                    <a:pt x="9" y="397"/>
                  </a:lnTo>
                  <a:lnTo>
                    <a:pt x="2" y="365"/>
                  </a:lnTo>
                  <a:lnTo>
                    <a:pt x="2" y="365"/>
                  </a:lnTo>
                  <a:lnTo>
                    <a:pt x="0" y="331"/>
                  </a:lnTo>
                  <a:lnTo>
                    <a:pt x="2" y="299"/>
                  </a:lnTo>
                  <a:lnTo>
                    <a:pt x="7" y="266"/>
                  </a:lnTo>
                  <a:lnTo>
                    <a:pt x="16" y="236"/>
                  </a:lnTo>
                  <a:lnTo>
                    <a:pt x="26" y="205"/>
                  </a:lnTo>
                  <a:lnTo>
                    <a:pt x="39" y="176"/>
                  </a:lnTo>
                  <a:lnTo>
                    <a:pt x="56" y="149"/>
                  </a:lnTo>
                  <a:lnTo>
                    <a:pt x="75" y="124"/>
                  </a:lnTo>
                  <a:lnTo>
                    <a:pt x="95" y="100"/>
                  </a:lnTo>
                  <a:lnTo>
                    <a:pt x="119" y="78"/>
                  </a:lnTo>
                  <a:lnTo>
                    <a:pt x="145" y="59"/>
                  </a:lnTo>
                  <a:lnTo>
                    <a:pt x="172" y="42"/>
                  </a:lnTo>
                  <a:lnTo>
                    <a:pt x="201" y="29"/>
                  </a:lnTo>
                  <a:lnTo>
                    <a:pt x="231" y="17"/>
                  </a:lnTo>
                  <a:lnTo>
                    <a:pt x="263" y="8"/>
                  </a:lnTo>
                  <a:lnTo>
                    <a:pt x="297" y="3"/>
                  </a:lnTo>
                  <a:lnTo>
                    <a:pt x="297" y="3"/>
                  </a:lnTo>
                  <a:close/>
                </a:path>
              </a:pathLst>
            </a:custGeom>
            <a:solidFill>
              <a:srgbClr val="FFE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37270" y="5635629"/>
              <a:ext cx="594654" cy="585753"/>
            </a:xfrm>
            <a:custGeom>
              <a:avLst/>
              <a:gdLst/>
              <a:ahLst/>
              <a:cxnLst>
                <a:cxn ang="0">
                  <a:pos x="296" y="2"/>
                </a:cxn>
                <a:cxn ang="0">
                  <a:pos x="364" y="2"/>
                </a:cxn>
                <a:cxn ang="0">
                  <a:pos x="429" y="14"/>
                </a:cxn>
                <a:cxn ang="0">
                  <a:pos x="488" y="38"/>
                </a:cxn>
                <a:cxn ang="0">
                  <a:pos x="542" y="72"/>
                </a:cxn>
                <a:cxn ang="0">
                  <a:pos x="588" y="116"/>
                </a:cxn>
                <a:cxn ang="0">
                  <a:pos x="624" y="168"/>
                </a:cxn>
                <a:cxn ang="0">
                  <a:pos x="651" y="228"/>
                </a:cxn>
                <a:cxn ang="0">
                  <a:pos x="665" y="292"/>
                </a:cxn>
                <a:cxn ang="0">
                  <a:pos x="666" y="326"/>
                </a:cxn>
                <a:cxn ang="0">
                  <a:pos x="661" y="392"/>
                </a:cxn>
                <a:cxn ang="0">
                  <a:pos x="642" y="453"/>
                </a:cxn>
                <a:cxn ang="0">
                  <a:pos x="612" y="509"/>
                </a:cxn>
                <a:cxn ang="0">
                  <a:pos x="571" y="559"/>
                </a:cxn>
                <a:cxn ang="0">
                  <a:pos x="522" y="599"/>
                </a:cxn>
                <a:cxn ang="0">
                  <a:pos x="466" y="631"/>
                </a:cxn>
                <a:cxn ang="0">
                  <a:pos x="403" y="650"/>
                </a:cxn>
                <a:cxn ang="0">
                  <a:pos x="369" y="657"/>
                </a:cxn>
                <a:cxn ang="0">
                  <a:pos x="302" y="657"/>
                </a:cxn>
                <a:cxn ang="0">
                  <a:pos x="237" y="645"/>
                </a:cxn>
                <a:cxn ang="0">
                  <a:pos x="178" y="621"/>
                </a:cxn>
                <a:cxn ang="0">
                  <a:pos x="124" y="586"/>
                </a:cxn>
                <a:cxn ang="0">
                  <a:pos x="78" y="542"/>
                </a:cxn>
                <a:cxn ang="0">
                  <a:pos x="40" y="491"/>
                </a:cxn>
                <a:cxn ang="0">
                  <a:pos x="15" y="431"/>
                </a:cxn>
                <a:cxn ang="0">
                  <a:pos x="1" y="367"/>
                </a:cxn>
                <a:cxn ang="0">
                  <a:pos x="0" y="333"/>
                </a:cxn>
                <a:cxn ang="0">
                  <a:pos x="5" y="267"/>
                </a:cxn>
                <a:cxn ang="0">
                  <a:pos x="23" y="206"/>
                </a:cxn>
                <a:cxn ang="0">
                  <a:pos x="54" y="150"/>
                </a:cxn>
                <a:cxn ang="0">
                  <a:pos x="95" y="100"/>
                </a:cxn>
                <a:cxn ang="0">
                  <a:pos x="144" y="60"/>
                </a:cxn>
                <a:cxn ang="0">
                  <a:pos x="200" y="27"/>
                </a:cxn>
                <a:cxn ang="0">
                  <a:pos x="263" y="7"/>
                </a:cxn>
                <a:cxn ang="0">
                  <a:pos x="296" y="2"/>
                </a:cxn>
              </a:cxnLst>
              <a:rect l="0" t="0" r="r" b="b"/>
              <a:pathLst>
                <a:path w="666" h="659">
                  <a:moveTo>
                    <a:pt x="296" y="2"/>
                  </a:moveTo>
                  <a:lnTo>
                    <a:pt x="296" y="2"/>
                  </a:lnTo>
                  <a:lnTo>
                    <a:pt x="330" y="0"/>
                  </a:lnTo>
                  <a:lnTo>
                    <a:pt x="364" y="2"/>
                  </a:lnTo>
                  <a:lnTo>
                    <a:pt x="397" y="5"/>
                  </a:lnTo>
                  <a:lnTo>
                    <a:pt x="429" y="14"/>
                  </a:lnTo>
                  <a:lnTo>
                    <a:pt x="459" y="24"/>
                  </a:lnTo>
                  <a:lnTo>
                    <a:pt x="488" y="38"/>
                  </a:lnTo>
                  <a:lnTo>
                    <a:pt x="515" y="55"/>
                  </a:lnTo>
                  <a:lnTo>
                    <a:pt x="542" y="72"/>
                  </a:lnTo>
                  <a:lnTo>
                    <a:pt x="566" y="94"/>
                  </a:lnTo>
                  <a:lnTo>
                    <a:pt x="588" y="116"/>
                  </a:lnTo>
                  <a:lnTo>
                    <a:pt x="607" y="141"/>
                  </a:lnTo>
                  <a:lnTo>
                    <a:pt x="624" y="168"/>
                  </a:lnTo>
                  <a:lnTo>
                    <a:pt x="639" y="197"/>
                  </a:lnTo>
                  <a:lnTo>
                    <a:pt x="651" y="228"/>
                  </a:lnTo>
                  <a:lnTo>
                    <a:pt x="659" y="260"/>
                  </a:lnTo>
                  <a:lnTo>
                    <a:pt x="665" y="292"/>
                  </a:lnTo>
                  <a:lnTo>
                    <a:pt x="665" y="292"/>
                  </a:lnTo>
                  <a:lnTo>
                    <a:pt x="666" y="326"/>
                  </a:lnTo>
                  <a:lnTo>
                    <a:pt x="665" y="360"/>
                  </a:lnTo>
                  <a:lnTo>
                    <a:pt x="661" y="392"/>
                  </a:lnTo>
                  <a:lnTo>
                    <a:pt x="653" y="423"/>
                  </a:lnTo>
                  <a:lnTo>
                    <a:pt x="642" y="453"/>
                  </a:lnTo>
                  <a:lnTo>
                    <a:pt x="629" y="482"/>
                  </a:lnTo>
                  <a:lnTo>
                    <a:pt x="612" y="509"/>
                  </a:lnTo>
                  <a:lnTo>
                    <a:pt x="593" y="535"/>
                  </a:lnTo>
                  <a:lnTo>
                    <a:pt x="571" y="559"/>
                  </a:lnTo>
                  <a:lnTo>
                    <a:pt x="547" y="581"/>
                  </a:lnTo>
                  <a:lnTo>
                    <a:pt x="522" y="599"/>
                  </a:lnTo>
                  <a:lnTo>
                    <a:pt x="495" y="616"/>
                  </a:lnTo>
                  <a:lnTo>
                    <a:pt x="466" y="631"/>
                  </a:lnTo>
                  <a:lnTo>
                    <a:pt x="436" y="642"/>
                  </a:lnTo>
                  <a:lnTo>
                    <a:pt x="403" y="650"/>
                  </a:lnTo>
                  <a:lnTo>
                    <a:pt x="369" y="657"/>
                  </a:lnTo>
                  <a:lnTo>
                    <a:pt x="369" y="657"/>
                  </a:lnTo>
                  <a:lnTo>
                    <a:pt x="336" y="659"/>
                  </a:lnTo>
                  <a:lnTo>
                    <a:pt x="302" y="657"/>
                  </a:lnTo>
                  <a:lnTo>
                    <a:pt x="269" y="652"/>
                  </a:lnTo>
                  <a:lnTo>
                    <a:pt x="237" y="645"/>
                  </a:lnTo>
                  <a:lnTo>
                    <a:pt x="207" y="635"/>
                  </a:lnTo>
                  <a:lnTo>
                    <a:pt x="178" y="621"/>
                  </a:lnTo>
                  <a:lnTo>
                    <a:pt x="149" y="604"/>
                  </a:lnTo>
                  <a:lnTo>
                    <a:pt x="124" y="586"/>
                  </a:lnTo>
                  <a:lnTo>
                    <a:pt x="100" y="565"/>
                  </a:lnTo>
                  <a:lnTo>
                    <a:pt x="78" y="542"/>
                  </a:lnTo>
                  <a:lnTo>
                    <a:pt x="59" y="518"/>
                  </a:lnTo>
                  <a:lnTo>
                    <a:pt x="40" y="491"/>
                  </a:lnTo>
                  <a:lnTo>
                    <a:pt x="27" y="462"/>
                  </a:lnTo>
                  <a:lnTo>
                    <a:pt x="15" y="431"/>
                  </a:lnTo>
                  <a:lnTo>
                    <a:pt x="6" y="399"/>
                  </a:lnTo>
                  <a:lnTo>
                    <a:pt x="1" y="367"/>
                  </a:lnTo>
                  <a:lnTo>
                    <a:pt x="1" y="367"/>
                  </a:lnTo>
                  <a:lnTo>
                    <a:pt x="0" y="333"/>
                  </a:lnTo>
                  <a:lnTo>
                    <a:pt x="0" y="299"/>
                  </a:lnTo>
                  <a:lnTo>
                    <a:pt x="5" y="267"/>
                  </a:lnTo>
                  <a:lnTo>
                    <a:pt x="13" y="236"/>
                  </a:lnTo>
                  <a:lnTo>
                    <a:pt x="23" y="206"/>
                  </a:lnTo>
                  <a:lnTo>
                    <a:pt x="37" y="177"/>
                  </a:lnTo>
                  <a:lnTo>
                    <a:pt x="54" y="150"/>
                  </a:lnTo>
                  <a:lnTo>
                    <a:pt x="73" y="124"/>
                  </a:lnTo>
                  <a:lnTo>
                    <a:pt x="95" y="100"/>
                  </a:lnTo>
                  <a:lnTo>
                    <a:pt x="118" y="78"/>
                  </a:lnTo>
                  <a:lnTo>
                    <a:pt x="144" y="60"/>
                  </a:lnTo>
                  <a:lnTo>
                    <a:pt x="171" y="43"/>
                  </a:lnTo>
                  <a:lnTo>
                    <a:pt x="200" y="27"/>
                  </a:lnTo>
                  <a:lnTo>
                    <a:pt x="230" y="16"/>
                  </a:lnTo>
                  <a:lnTo>
                    <a:pt x="263" y="7"/>
                  </a:lnTo>
                  <a:lnTo>
                    <a:pt x="296" y="2"/>
                  </a:lnTo>
                  <a:lnTo>
                    <a:pt x="296" y="2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635490" y="5633849"/>
              <a:ext cx="596435" cy="587533"/>
            </a:xfrm>
            <a:custGeom>
              <a:avLst/>
              <a:gdLst/>
              <a:ahLst/>
              <a:cxnLst>
                <a:cxn ang="0">
                  <a:pos x="299" y="1"/>
                </a:cxn>
                <a:cxn ang="0">
                  <a:pos x="367" y="0"/>
                </a:cxn>
                <a:cxn ang="0">
                  <a:pos x="431" y="13"/>
                </a:cxn>
                <a:cxn ang="0">
                  <a:pos x="492" y="37"/>
                </a:cxn>
                <a:cxn ang="0">
                  <a:pos x="546" y="71"/>
                </a:cxn>
                <a:cxn ang="0">
                  <a:pos x="592" y="115"/>
                </a:cxn>
                <a:cxn ang="0">
                  <a:pos x="630" y="168"/>
                </a:cxn>
                <a:cxn ang="0">
                  <a:pos x="655" y="227"/>
                </a:cxn>
                <a:cxn ang="0">
                  <a:pos x="669" y="293"/>
                </a:cxn>
                <a:cxn ang="0">
                  <a:pos x="672" y="327"/>
                </a:cxn>
                <a:cxn ang="0">
                  <a:pos x="665" y="392"/>
                </a:cxn>
                <a:cxn ang="0">
                  <a:pos x="646" y="454"/>
                </a:cxn>
                <a:cxn ang="0">
                  <a:pos x="616" y="510"/>
                </a:cxn>
                <a:cxn ang="0">
                  <a:pos x="575" y="560"/>
                </a:cxn>
                <a:cxn ang="0">
                  <a:pos x="526" y="600"/>
                </a:cxn>
                <a:cxn ang="0">
                  <a:pos x="468" y="632"/>
                </a:cxn>
                <a:cxn ang="0">
                  <a:pos x="406" y="653"/>
                </a:cxn>
                <a:cxn ang="0">
                  <a:pos x="372" y="658"/>
                </a:cxn>
                <a:cxn ang="0">
                  <a:pos x="304" y="660"/>
                </a:cxn>
                <a:cxn ang="0">
                  <a:pos x="239" y="646"/>
                </a:cxn>
                <a:cxn ang="0">
                  <a:pos x="180" y="622"/>
                </a:cxn>
                <a:cxn ang="0">
                  <a:pos x="126" y="588"/>
                </a:cxn>
                <a:cxn ang="0">
                  <a:pos x="80" y="544"/>
                </a:cxn>
                <a:cxn ang="0">
                  <a:pos x="43" y="492"/>
                </a:cxn>
                <a:cxn ang="0">
                  <a:pos x="16" y="432"/>
                </a:cxn>
                <a:cxn ang="0">
                  <a:pos x="2" y="366"/>
                </a:cxn>
                <a:cxn ang="0">
                  <a:pos x="0" y="332"/>
                </a:cxn>
                <a:cxn ang="0">
                  <a:pos x="7" y="268"/>
                </a:cxn>
                <a:cxn ang="0">
                  <a:pos x="26" y="205"/>
                </a:cxn>
                <a:cxn ang="0">
                  <a:pos x="56" y="149"/>
                </a:cxn>
                <a:cxn ang="0">
                  <a:pos x="95" y="100"/>
                </a:cxn>
                <a:cxn ang="0">
                  <a:pos x="144" y="59"/>
                </a:cxn>
                <a:cxn ang="0">
                  <a:pos x="202" y="27"/>
                </a:cxn>
                <a:cxn ang="0">
                  <a:pos x="265" y="6"/>
                </a:cxn>
                <a:cxn ang="0">
                  <a:pos x="299" y="1"/>
                </a:cxn>
              </a:cxnLst>
              <a:rect l="0" t="0" r="r" b="b"/>
              <a:pathLst>
                <a:path w="672" h="660">
                  <a:moveTo>
                    <a:pt x="299" y="1"/>
                  </a:moveTo>
                  <a:lnTo>
                    <a:pt x="299" y="1"/>
                  </a:lnTo>
                  <a:lnTo>
                    <a:pt x="334" y="0"/>
                  </a:lnTo>
                  <a:lnTo>
                    <a:pt x="367" y="0"/>
                  </a:lnTo>
                  <a:lnTo>
                    <a:pt x="401" y="5"/>
                  </a:lnTo>
                  <a:lnTo>
                    <a:pt x="431" y="13"/>
                  </a:lnTo>
                  <a:lnTo>
                    <a:pt x="463" y="23"/>
                  </a:lnTo>
                  <a:lnTo>
                    <a:pt x="492" y="37"/>
                  </a:lnTo>
                  <a:lnTo>
                    <a:pt x="519" y="52"/>
                  </a:lnTo>
                  <a:lnTo>
                    <a:pt x="546" y="71"/>
                  </a:lnTo>
                  <a:lnTo>
                    <a:pt x="570" y="93"/>
                  </a:lnTo>
                  <a:lnTo>
                    <a:pt x="592" y="115"/>
                  </a:lnTo>
                  <a:lnTo>
                    <a:pt x="611" y="140"/>
                  </a:lnTo>
                  <a:lnTo>
                    <a:pt x="630" y="168"/>
                  </a:lnTo>
                  <a:lnTo>
                    <a:pt x="643" y="196"/>
                  </a:lnTo>
                  <a:lnTo>
                    <a:pt x="655" y="227"/>
                  </a:lnTo>
                  <a:lnTo>
                    <a:pt x="663" y="259"/>
                  </a:lnTo>
                  <a:lnTo>
                    <a:pt x="669" y="293"/>
                  </a:lnTo>
                  <a:lnTo>
                    <a:pt x="669" y="293"/>
                  </a:lnTo>
                  <a:lnTo>
                    <a:pt x="672" y="327"/>
                  </a:lnTo>
                  <a:lnTo>
                    <a:pt x="670" y="359"/>
                  </a:lnTo>
                  <a:lnTo>
                    <a:pt x="665" y="392"/>
                  </a:lnTo>
                  <a:lnTo>
                    <a:pt x="657" y="424"/>
                  </a:lnTo>
                  <a:lnTo>
                    <a:pt x="646" y="454"/>
                  </a:lnTo>
                  <a:lnTo>
                    <a:pt x="633" y="483"/>
                  </a:lnTo>
                  <a:lnTo>
                    <a:pt x="616" y="510"/>
                  </a:lnTo>
                  <a:lnTo>
                    <a:pt x="597" y="536"/>
                  </a:lnTo>
                  <a:lnTo>
                    <a:pt x="575" y="560"/>
                  </a:lnTo>
                  <a:lnTo>
                    <a:pt x="551" y="582"/>
                  </a:lnTo>
                  <a:lnTo>
                    <a:pt x="526" y="600"/>
                  </a:lnTo>
                  <a:lnTo>
                    <a:pt x="499" y="617"/>
                  </a:lnTo>
                  <a:lnTo>
                    <a:pt x="468" y="632"/>
                  </a:lnTo>
                  <a:lnTo>
                    <a:pt x="438" y="644"/>
                  </a:lnTo>
                  <a:lnTo>
                    <a:pt x="406" y="653"/>
                  </a:lnTo>
                  <a:lnTo>
                    <a:pt x="372" y="658"/>
                  </a:lnTo>
                  <a:lnTo>
                    <a:pt x="372" y="658"/>
                  </a:lnTo>
                  <a:lnTo>
                    <a:pt x="338" y="660"/>
                  </a:lnTo>
                  <a:lnTo>
                    <a:pt x="304" y="660"/>
                  </a:lnTo>
                  <a:lnTo>
                    <a:pt x="272" y="655"/>
                  </a:lnTo>
                  <a:lnTo>
                    <a:pt x="239" y="646"/>
                  </a:lnTo>
                  <a:lnTo>
                    <a:pt x="209" y="636"/>
                  </a:lnTo>
                  <a:lnTo>
                    <a:pt x="180" y="622"/>
                  </a:lnTo>
                  <a:lnTo>
                    <a:pt x="151" y="607"/>
                  </a:lnTo>
                  <a:lnTo>
                    <a:pt x="126" y="588"/>
                  </a:lnTo>
                  <a:lnTo>
                    <a:pt x="102" y="566"/>
                  </a:lnTo>
                  <a:lnTo>
                    <a:pt x="80" y="544"/>
                  </a:lnTo>
                  <a:lnTo>
                    <a:pt x="60" y="519"/>
                  </a:lnTo>
                  <a:lnTo>
                    <a:pt x="43" y="492"/>
                  </a:lnTo>
                  <a:lnTo>
                    <a:pt x="27" y="463"/>
                  </a:lnTo>
                  <a:lnTo>
                    <a:pt x="16" y="432"/>
                  </a:lnTo>
                  <a:lnTo>
                    <a:pt x="7" y="400"/>
                  </a:lnTo>
                  <a:lnTo>
                    <a:pt x="2" y="366"/>
                  </a:lnTo>
                  <a:lnTo>
                    <a:pt x="2" y="366"/>
                  </a:lnTo>
                  <a:lnTo>
                    <a:pt x="0" y="332"/>
                  </a:lnTo>
                  <a:lnTo>
                    <a:pt x="2" y="300"/>
                  </a:lnTo>
                  <a:lnTo>
                    <a:pt x="7" y="268"/>
                  </a:lnTo>
                  <a:lnTo>
                    <a:pt x="14" y="235"/>
                  </a:lnTo>
                  <a:lnTo>
                    <a:pt x="26" y="205"/>
                  </a:lnTo>
                  <a:lnTo>
                    <a:pt x="39" y="176"/>
                  </a:lnTo>
                  <a:lnTo>
                    <a:pt x="56" y="149"/>
                  </a:lnTo>
                  <a:lnTo>
                    <a:pt x="75" y="123"/>
                  </a:lnTo>
                  <a:lnTo>
                    <a:pt x="95" y="100"/>
                  </a:lnTo>
                  <a:lnTo>
                    <a:pt x="119" y="78"/>
                  </a:lnTo>
                  <a:lnTo>
                    <a:pt x="144" y="59"/>
                  </a:lnTo>
                  <a:lnTo>
                    <a:pt x="173" y="40"/>
                  </a:lnTo>
                  <a:lnTo>
                    <a:pt x="202" y="27"/>
                  </a:lnTo>
                  <a:lnTo>
                    <a:pt x="233" y="15"/>
                  </a:lnTo>
                  <a:lnTo>
                    <a:pt x="265" y="6"/>
                  </a:lnTo>
                  <a:lnTo>
                    <a:pt x="299" y="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E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631929" y="5630288"/>
              <a:ext cx="599996" cy="592874"/>
            </a:xfrm>
            <a:custGeom>
              <a:avLst/>
              <a:gdLst/>
              <a:ahLst/>
              <a:cxnLst>
                <a:cxn ang="0">
                  <a:pos x="302" y="2"/>
                </a:cxn>
                <a:cxn ang="0">
                  <a:pos x="370" y="2"/>
                </a:cxn>
                <a:cxn ang="0">
                  <a:pos x="434" y="14"/>
                </a:cxn>
                <a:cxn ang="0">
                  <a:pos x="495" y="39"/>
                </a:cxn>
                <a:cxn ang="0">
                  <a:pos x="548" y="73"/>
                </a:cxn>
                <a:cxn ang="0">
                  <a:pos x="595" y="117"/>
                </a:cxn>
                <a:cxn ang="0">
                  <a:pos x="633" y="170"/>
                </a:cxn>
                <a:cxn ang="0">
                  <a:pos x="658" y="231"/>
                </a:cxn>
                <a:cxn ang="0">
                  <a:pos x="673" y="295"/>
                </a:cxn>
                <a:cxn ang="0">
                  <a:pos x="675" y="329"/>
                </a:cxn>
                <a:cxn ang="0">
                  <a:pos x="668" y="396"/>
                </a:cxn>
                <a:cxn ang="0">
                  <a:pos x="649" y="457"/>
                </a:cxn>
                <a:cxn ang="0">
                  <a:pos x="619" y="514"/>
                </a:cxn>
                <a:cxn ang="0">
                  <a:pos x="578" y="564"/>
                </a:cxn>
                <a:cxn ang="0">
                  <a:pos x="529" y="606"/>
                </a:cxn>
                <a:cxn ang="0">
                  <a:pos x="471" y="636"/>
                </a:cxn>
                <a:cxn ang="0">
                  <a:pos x="407" y="657"/>
                </a:cxn>
                <a:cxn ang="0">
                  <a:pos x="373" y="664"/>
                </a:cxn>
                <a:cxn ang="0">
                  <a:pos x="305" y="664"/>
                </a:cxn>
                <a:cxn ang="0">
                  <a:pos x="241" y="652"/>
                </a:cxn>
                <a:cxn ang="0">
                  <a:pos x="180" y="626"/>
                </a:cxn>
                <a:cxn ang="0">
                  <a:pos x="127" y="592"/>
                </a:cxn>
                <a:cxn ang="0">
                  <a:pos x="80" y="548"/>
                </a:cxn>
                <a:cxn ang="0">
                  <a:pos x="42" y="496"/>
                </a:cxn>
                <a:cxn ang="0">
                  <a:pos x="17" y="435"/>
                </a:cxn>
                <a:cxn ang="0">
                  <a:pos x="2" y="370"/>
                </a:cxn>
                <a:cxn ang="0">
                  <a:pos x="0" y="336"/>
                </a:cxn>
                <a:cxn ang="0">
                  <a:pos x="7" y="270"/>
                </a:cxn>
                <a:cxn ang="0">
                  <a:pos x="25" y="209"/>
                </a:cxn>
                <a:cxn ang="0">
                  <a:pos x="56" y="151"/>
                </a:cxn>
                <a:cxn ang="0">
                  <a:pos x="97" y="102"/>
                </a:cxn>
                <a:cxn ang="0">
                  <a:pos x="146" y="60"/>
                </a:cxn>
                <a:cxn ang="0">
                  <a:pos x="203" y="29"/>
                </a:cxn>
                <a:cxn ang="0">
                  <a:pos x="266" y="9"/>
                </a:cxn>
                <a:cxn ang="0">
                  <a:pos x="302" y="2"/>
                </a:cxn>
              </a:cxnLst>
              <a:rect l="0" t="0" r="r" b="b"/>
              <a:pathLst>
                <a:path w="675" h="665">
                  <a:moveTo>
                    <a:pt x="302" y="2"/>
                  </a:moveTo>
                  <a:lnTo>
                    <a:pt x="302" y="2"/>
                  </a:lnTo>
                  <a:lnTo>
                    <a:pt x="336" y="0"/>
                  </a:lnTo>
                  <a:lnTo>
                    <a:pt x="370" y="2"/>
                  </a:lnTo>
                  <a:lnTo>
                    <a:pt x="402" y="7"/>
                  </a:lnTo>
                  <a:lnTo>
                    <a:pt x="434" y="14"/>
                  </a:lnTo>
                  <a:lnTo>
                    <a:pt x="465" y="26"/>
                  </a:lnTo>
                  <a:lnTo>
                    <a:pt x="495" y="39"/>
                  </a:lnTo>
                  <a:lnTo>
                    <a:pt x="522" y="54"/>
                  </a:lnTo>
                  <a:lnTo>
                    <a:pt x="548" y="73"/>
                  </a:lnTo>
                  <a:lnTo>
                    <a:pt x="573" y="95"/>
                  </a:lnTo>
                  <a:lnTo>
                    <a:pt x="595" y="117"/>
                  </a:lnTo>
                  <a:lnTo>
                    <a:pt x="614" y="143"/>
                  </a:lnTo>
                  <a:lnTo>
                    <a:pt x="633" y="170"/>
                  </a:lnTo>
                  <a:lnTo>
                    <a:pt x="646" y="199"/>
                  </a:lnTo>
                  <a:lnTo>
                    <a:pt x="658" y="231"/>
                  </a:lnTo>
                  <a:lnTo>
                    <a:pt x="666" y="261"/>
                  </a:lnTo>
                  <a:lnTo>
                    <a:pt x="673" y="295"/>
                  </a:lnTo>
                  <a:lnTo>
                    <a:pt x="673" y="295"/>
                  </a:lnTo>
                  <a:lnTo>
                    <a:pt x="675" y="329"/>
                  </a:lnTo>
                  <a:lnTo>
                    <a:pt x="673" y="363"/>
                  </a:lnTo>
                  <a:lnTo>
                    <a:pt x="668" y="396"/>
                  </a:lnTo>
                  <a:lnTo>
                    <a:pt x="660" y="428"/>
                  </a:lnTo>
                  <a:lnTo>
                    <a:pt x="649" y="457"/>
                  </a:lnTo>
                  <a:lnTo>
                    <a:pt x="636" y="487"/>
                  </a:lnTo>
                  <a:lnTo>
                    <a:pt x="619" y="514"/>
                  </a:lnTo>
                  <a:lnTo>
                    <a:pt x="600" y="540"/>
                  </a:lnTo>
                  <a:lnTo>
                    <a:pt x="578" y="564"/>
                  </a:lnTo>
                  <a:lnTo>
                    <a:pt x="554" y="586"/>
                  </a:lnTo>
                  <a:lnTo>
                    <a:pt x="529" y="606"/>
                  </a:lnTo>
                  <a:lnTo>
                    <a:pt x="502" y="623"/>
                  </a:lnTo>
                  <a:lnTo>
                    <a:pt x="471" y="636"/>
                  </a:lnTo>
                  <a:lnTo>
                    <a:pt x="441" y="648"/>
                  </a:lnTo>
                  <a:lnTo>
                    <a:pt x="407" y="657"/>
                  </a:lnTo>
                  <a:lnTo>
                    <a:pt x="373" y="664"/>
                  </a:lnTo>
                  <a:lnTo>
                    <a:pt x="373" y="664"/>
                  </a:lnTo>
                  <a:lnTo>
                    <a:pt x="339" y="665"/>
                  </a:lnTo>
                  <a:lnTo>
                    <a:pt x="305" y="664"/>
                  </a:lnTo>
                  <a:lnTo>
                    <a:pt x="273" y="659"/>
                  </a:lnTo>
                  <a:lnTo>
                    <a:pt x="241" y="652"/>
                  </a:lnTo>
                  <a:lnTo>
                    <a:pt x="210" y="640"/>
                  </a:lnTo>
                  <a:lnTo>
                    <a:pt x="180" y="626"/>
                  </a:lnTo>
                  <a:lnTo>
                    <a:pt x="153" y="611"/>
                  </a:lnTo>
                  <a:lnTo>
                    <a:pt x="127" y="592"/>
                  </a:lnTo>
                  <a:lnTo>
                    <a:pt x="102" y="570"/>
                  </a:lnTo>
                  <a:lnTo>
                    <a:pt x="80" y="548"/>
                  </a:lnTo>
                  <a:lnTo>
                    <a:pt x="61" y="523"/>
                  </a:lnTo>
                  <a:lnTo>
                    <a:pt x="42" y="496"/>
                  </a:lnTo>
                  <a:lnTo>
                    <a:pt x="29" y="467"/>
                  </a:lnTo>
                  <a:lnTo>
                    <a:pt x="17" y="435"/>
                  </a:lnTo>
                  <a:lnTo>
                    <a:pt x="8" y="404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0" y="336"/>
                  </a:lnTo>
                  <a:lnTo>
                    <a:pt x="2" y="302"/>
                  </a:lnTo>
                  <a:lnTo>
                    <a:pt x="7" y="270"/>
                  </a:lnTo>
                  <a:lnTo>
                    <a:pt x="15" y="238"/>
                  </a:lnTo>
                  <a:lnTo>
                    <a:pt x="25" y="209"/>
                  </a:lnTo>
                  <a:lnTo>
                    <a:pt x="39" y="178"/>
                  </a:lnTo>
                  <a:lnTo>
                    <a:pt x="56" y="151"/>
                  </a:lnTo>
                  <a:lnTo>
                    <a:pt x="75" y="126"/>
                  </a:lnTo>
                  <a:lnTo>
                    <a:pt x="97" y="102"/>
                  </a:lnTo>
                  <a:lnTo>
                    <a:pt x="120" y="80"/>
                  </a:lnTo>
                  <a:lnTo>
                    <a:pt x="146" y="60"/>
                  </a:lnTo>
                  <a:lnTo>
                    <a:pt x="173" y="43"/>
                  </a:lnTo>
                  <a:lnTo>
                    <a:pt x="203" y="29"/>
                  </a:lnTo>
                  <a:lnTo>
                    <a:pt x="234" y="17"/>
                  </a:lnTo>
                  <a:lnTo>
                    <a:pt x="266" y="9"/>
                  </a:lnTo>
                  <a:lnTo>
                    <a:pt x="302" y="2"/>
                  </a:lnTo>
                  <a:lnTo>
                    <a:pt x="302" y="2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630148" y="5628507"/>
              <a:ext cx="601776" cy="594654"/>
            </a:xfrm>
            <a:custGeom>
              <a:avLst/>
              <a:gdLst/>
              <a:ahLst/>
              <a:cxnLst>
                <a:cxn ang="0">
                  <a:pos x="302" y="2"/>
                </a:cxn>
                <a:cxn ang="0">
                  <a:pos x="370" y="2"/>
                </a:cxn>
                <a:cxn ang="0">
                  <a:pos x="436" y="14"/>
                </a:cxn>
                <a:cxn ang="0">
                  <a:pos x="495" y="38"/>
                </a:cxn>
                <a:cxn ang="0">
                  <a:pos x="550" y="73"/>
                </a:cxn>
                <a:cxn ang="0">
                  <a:pos x="597" y="118"/>
                </a:cxn>
                <a:cxn ang="0">
                  <a:pos x="635" y="170"/>
                </a:cxn>
                <a:cxn ang="0">
                  <a:pos x="660" y="231"/>
                </a:cxn>
                <a:cxn ang="0">
                  <a:pos x="675" y="297"/>
                </a:cxn>
                <a:cxn ang="0">
                  <a:pos x="677" y="331"/>
                </a:cxn>
                <a:cxn ang="0">
                  <a:pos x="670" y="398"/>
                </a:cxn>
                <a:cxn ang="0">
                  <a:pos x="651" y="459"/>
                </a:cxn>
                <a:cxn ang="0">
                  <a:pos x="621" y="516"/>
                </a:cxn>
                <a:cxn ang="0">
                  <a:pos x="580" y="566"/>
                </a:cxn>
                <a:cxn ang="0">
                  <a:pos x="531" y="608"/>
                </a:cxn>
                <a:cxn ang="0">
                  <a:pos x="473" y="640"/>
                </a:cxn>
                <a:cxn ang="0">
                  <a:pos x="409" y="661"/>
                </a:cxn>
                <a:cxn ang="0">
                  <a:pos x="375" y="666"/>
                </a:cxn>
                <a:cxn ang="0">
                  <a:pos x="305" y="666"/>
                </a:cxn>
                <a:cxn ang="0">
                  <a:pos x="241" y="654"/>
                </a:cxn>
                <a:cxn ang="0">
                  <a:pos x="180" y="630"/>
                </a:cxn>
                <a:cxn ang="0">
                  <a:pos x="126" y="594"/>
                </a:cxn>
                <a:cxn ang="0">
                  <a:pos x="80" y="550"/>
                </a:cxn>
                <a:cxn ang="0">
                  <a:pos x="43" y="498"/>
                </a:cxn>
                <a:cxn ang="0">
                  <a:pos x="15" y="437"/>
                </a:cxn>
                <a:cxn ang="0">
                  <a:pos x="2" y="370"/>
                </a:cxn>
                <a:cxn ang="0">
                  <a:pos x="0" y="336"/>
                </a:cxn>
                <a:cxn ang="0">
                  <a:pos x="5" y="270"/>
                </a:cxn>
                <a:cxn ang="0">
                  <a:pos x="26" y="209"/>
                </a:cxn>
                <a:cxn ang="0">
                  <a:pos x="54" y="151"/>
                </a:cxn>
                <a:cxn ang="0">
                  <a:pos x="95" y="102"/>
                </a:cxn>
                <a:cxn ang="0">
                  <a:pos x="146" y="60"/>
                </a:cxn>
                <a:cxn ang="0">
                  <a:pos x="204" y="28"/>
                </a:cxn>
                <a:cxn ang="0">
                  <a:pos x="268" y="7"/>
                </a:cxn>
                <a:cxn ang="0">
                  <a:pos x="302" y="2"/>
                </a:cxn>
              </a:cxnLst>
              <a:rect l="0" t="0" r="r" b="b"/>
              <a:pathLst>
                <a:path w="677" h="667">
                  <a:moveTo>
                    <a:pt x="302" y="2"/>
                  </a:moveTo>
                  <a:lnTo>
                    <a:pt x="302" y="2"/>
                  </a:lnTo>
                  <a:lnTo>
                    <a:pt x="336" y="0"/>
                  </a:lnTo>
                  <a:lnTo>
                    <a:pt x="370" y="2"/>
                  </a:lnTo>
                  <a:lnTo>
                    <a:pt x="404" y="6"/>
                  </a:lnTo>
                  <a:lnTo>
                    <a:pt x="436" y="14"/>
                  </a:lnTo>
                  <a:lnTo>
                    <a:pt x="467" y="24"/>
                  </a:lnTo>
                  <a:lnTo>
                    <a:pt x="495" y="38"/>
                  </a:lnTo>
                  <a:lnTo>
                    <a:pt x="524" y="55"/>
                  </a:lnTo>
                  <a:lnTo>
                    <a:pt x="550" y="73"/>
                  </a:lnTo>
                  <a:lnTo>
                    <a:pt x="575" y="94"/>
                  </a:lnTo>
                  <a:lnTo>
                    <a:pt x="597" y="118"/>
                  </a:lnTo>
                  <a:lnTo>
                    <a:pt x="616" y="143"/>
                  </a:lnTo>
                  <a:lnTo>
                    <a:pt x="635" y="170"/>
                  </a:lnTo>
                  <a:lnTo>
                    <a:pt x="648" y="201"/>
                  </a:lnTo>
                  <a:lnTo>
                    <a:pt x="660" y="231"/>
                  </a:lnTo>
                  <a:lnTo>
                    <a:pt x="670" y="263"/>
                  </a:lnTo>
                  <a:lnTo>
                    <a:pt x="675" y="297"/>
                  </a:lnTo>
                  <a:lnTo>
                    <a:pt x="675" y="297"/>
                  </a:lnTo>
                  <a:lnTo>
                    <a:pt x="677" y="331"/>
                  </a:lnTo>
                  <a:lnTo>
                    <a:pt x="675" y="364"/>
                  </a:lnTo>
                  <a:lnTo>
                    <a:pt x="670" y="398"/>
                  </a:lnTo>
                  <a:lnTo>
                    <a:pt x="662" y="428"/>
                  </a:lnTo>
                  <a:lnTo>
                    <a:pt x="651" y="459"/>
                  </a:lnTo>
                  <a:lnTo>
                    <a:pt x="638" y="489"/>
                  </a:lnTo>
                  <a:lnTo>
                    <a:pt x="621" y="516"/>
                  </a:lnTo>
                  <a:lnTo>
                    <a:pt x="602" y="542"/>
                  </a:lnTo>
                  <a:lnTo>
                    <a:pt x="580" y="566"/>
                  </a:lnTo>
                  <a:lnTo>
                    <a:pt x="556" y="588"/>
                  </a:lnTo>
                  <a:lnTo>
                    <a:pt x="531" y="608"/>
                  </a:lnTo>
                  <a:lnTo>
                    <a:pt x="502" y="625"/>
                  </a:lnTo>
                  <a:lnTo>
                    <a:pt x="473" y="640"/>
                  </a:lnTo>
                  <a:lnTo>
                    <a:pt x="441" y="652"/>
                  </a:lnTo>
                  <a:lnTo>
                    <a:pt x="409" y="661"/>
                  </a:lnTo>
                  <a:lnTo>
                    <a:pt x="375" y="666"/>
                  </a:lnTo>
                  <a:lnTo>
                    <a:pt x="375" y="666"/>
                  </a:lnTo>
                  <a:lnTo>
                    <a:pt x="339" y="667"/>
                  </a:lnTo>
                  <a:lnTo>
                    <a:pt x="305" y="666"/>
                  </a:lnTo>
                  <a:lnTo>
                    <a:pt x="273" y="662"/>
                  </a:lnTo>
                  <a:lnTo>
                    <a:pt x="241" y="654"/>
                  </a:lnTo>
                  <a:lnTo>
                    <a:pt x="211" y="644"/>
                  </a:lnTo>
                  <a:lnTo>
                    <a:pt x="180" y="630"/>
                  </a:lnTo>
                  <a:lnTo>
                    <a:pt x="153" y="613"/>
                  </a:lnTo>
                  <a:lnTo>
                    <a:pt x="126" y="594"/>
                  </a:lnTo>
                  <a:lnTo>
                    <a:pt x="102" y="574"/>
                  </a:lnTo>
                  <a:lnTo>
                    <a:pt x="80" y="550"/>
                  </a:lnTo>
                  <a:lnTo>
                    <a:pt x="60" y="525"/>
                  </a:lnTo>
                  <a:lnTo>
                    <a:pt x="43" y="498"/>
                  </a:lnTo>
                  <a:lnTo>
                    <a:pt x="27" y="467"/>
                  </a:lnTo>
                  <a:lnTo>
                    <a:pt x="15" y="437"/>
                  </a:lnTo>
                  <a:lnTo>
                    <a:pt x="7" y="404"/>
                  </a:lnTo>
                  <a:lnTo>
                    <a:pt x="2" y="370"/>
                  </a:lnTo>
                  <a:lnTo>
                    <a:pt x="2" y="370"/>
                  </a:lnTo>
                  <a:lnTo>
                    <a:pt x="0" y="336"/>
                  </a:lnTo>
                  <a:lnTo>
                    <a:pt x="0" y="304"/>
                  </a:lnTo>
                  <a:lnTo>
                    <a:pt x="5" y="270"/>
                  </a:lnTo>
                  <a:lnTo>
                    <a:pt x="14" y="240"/>
                  </a:lnTo>
                  <a:lnTo>
                    <a:pt x="26" y="209"/>
                  </a:lnTo>
                  <a:lnTo>
                    <a:pt x="39" y="180"/>
                  </a:lnTo>
                  <a:lnTo>
                    <a:pt x="54" y="151"/>
                  </a:lnTo>
                  <a:lnTo>
                    <a:pt x="75" y="126"/>
                  </a:lnTo>
                  <a:lnTo>
                    <a:pt x="95" y="102"/>
                  </a:lnTo>
                  <a:lnTo>
                    <a:pt x="121" y="80"/>
                  </a:lnTo>
                  <a:lnTo>
                    <a:pt x="146" y="60"/>
                  </a:lnTo>
                  <a:lnTo>
                    <a:pt x="173" y="43"/>
                  </a:lnTo>
                  <a:lnTo>
                    <a:pt x="204" y="28"/>
                  </a:lnTo>
                  <a:lnTo>
                    <a:pt x="234" y="16"/>
                  </a:lnTo>
                  <a:lnTo>
                    <a:pt x="268" y="7"/>
                  </a:lnTo>
                  <a:lnTo>
                    <a:pt x="302" y="2"/>
                  </a:lnTo>
                  <a:lnTo>
                    <a:pt x="302" y="2"/>
                  </a:lnTo>
                  <a:close/>
                </a:path>
              </a:pathLst>
            </a:custGeom>
            <a:solidFill>
              <a:srgbClr val="FFD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">
            <a:xfrm>
              <a:off x="626588" y="5626727"/>
              <a:ext cx="605337" cy="598215"/>
            </a:xfrm>
            <a:custGeom>
              <a:avLst/>
              <a:gdLst/>
              <a:ahLst/>
              <a:cxnLst>
                <a:cxn ang="0">
                  <a:pos x="303" y="3"/>
                </a:cxn>
                <a:cxn ang="0">
                  <a:pos x="371" y="2"/>
                </a:cxn>
                <a:cxn ang="0">
                  <a:pos x="437" y="15"/>
                </a:cxn>
                <a:cxn ang="0">
                  <a:pos x="498" y="39"/>
                </a:cxn>
                <a:cxn ang="0">
                  <a:pos x="553" y="75"/>
                </a:cxn>
                <a:cxn ang="0">
                  <a:pos x="600" y="119"/>
                </a:cxn>
                <a:cxn ang="0">
                  <a:pos x="638" y="171"/>
                </a:cxn>
                <a:cxn ang="0">
                  <a:pos x="665" y="233"/>
                </a:cxn>
                <a:cxn ang="0">
                  <a:pos x="678" y="299"/>
                </a:cxn>
                <a:cxn ang="0">
                  <a:pos x="680" y="333"/>
                </a:cxn>
                <a:cxn ang="0">
                  <a:pos x="673" y="399"/>
                </a:cxn>
                <a:cxn ang="0">
                  <a:pos x="654" y="462"/>
                </a:cxn>
                <a:cxn ang="0">
                  <a:pos x="624" y="519"/>
                </a:cxn>
                <a:cxn ang="0">
                  <a:pos x="583" y="570"/>
                </a:cxn>
                <a:cxn ang="0">
                  <a:pos x="532" y="611"/>
                </a:cxn>
                <a:cxn ang="0">
                  <a:pos x="475" y="643"/>
                </a:cxn>
                <a:cxn ang="0">
                  <a:pos x="410" y="664"/>
                </a:cxn>
                <a:cxn ang="0">
                  <a:pos x="376" y="670"/>
                </a:cxn>
                <a:cxn ang="0">
                  <a:pos x="308" y="670"/>
                </a:cxn>
                <a:cxn ang="0">
                  <a:pos x="242" y="658"/>
                </a:cxn>
                <a:cxn ang="0">
                  <a:pos x="181" y="633"/>
                </a:cxn>
                <a:cxn ang="0">
                  <a:pos x="127" y="597"/>
                </a:cxn>
                <a:cxn ang="0">
                  <a:pos x="80" y="553"/>
                </a:cxn>
                <a:cxn ang="0">
                  <a:pos x="42" y="501"/>
                </a:cxn>
                <a:cxn ang="0">
                  <a:pos x="15" y="440"/>
                </a:cxn>
                <a:cxn ang="0">
                  <a:pos x="2" y="373"/>
                </a:cxn>
                <a:cxn ang="0">
                  <a:pos x="0" y="339"/>
                </a:cxn>
                <a:cxn ang="0">
                  <a:pos x="7" y="273"/>
                </a:cxn>
                <a:cxn ang="0">
                  <a:pos x="25" y="210"/>
                </a:cxn>
                <a:cxn ang="0">
                  <a:pos x="56" y="153"/>
                </a:cxn>
                <a:cxn ang="0">
                  <a:pos x="97" y="104"/>
                </a:cxn>
                <a:cxn ang="0">
                  <a:pos x="147" y="61"/>
                </a:cxn>
                <a:cxn ang="0">
                  <a:pos x="205" y="29"/>
                </a:cxn>
                <a:cxn ang="0">
                  <a:pos x="269" y="9"/>
                </a:cxn>
                <a:cxn ang="0">
                  <a:pos x="303" y="3"/>
                </a:cxn>
              </a:cxnLst>
              <a:rect l="0" t="0" r="r" b="b"/>
              <a:pathLst>
                <a:path w="680" h="672">
                  <a:moveTo>
                    <a:pt x="303" y="3"/>
                  </a:moveTo>
                  <a:lnTo>
                    <a:pt x="303" y="3"/>
                  </a:lnTo>
                  <a:lnTo>
                    <a:pt x="337" y="0"/>
                  </a:lnTo>
                  <a:lnTo>
                    <a:pt x="371" y="2"/>
                  </a:lnTo>
                  <a:lnTo>
                    <a:pt x="405" y="7"/>
                  </a:lnTo>
                  <a:lnTo>
                    <a:pt x="437" y="15"/>
                  </a:lnTo>
                  <a:lnTo>
                    <a:pt x="468" y="26"/>
                  </a:lnTo>
                  <a:lnTo>
                    <a:pt x="498" y="39"/>
                  </a:lnTo>
                  <a:lnTo>
                    <a:pt x="527" y="56"/>
                  </a:lnTo>
                  <a:lnTo>
                    <a:pt x="553" y="75"/>
                  </a:lnTo>
                  <a:lnTo>
                    <a:pt x="578" y="95"/>
                  </a:lnTo>
                  <a:lnTo>
                    <a:pt x="600" y="119"/>
                  </a:lnTo>
                  <a:lnTo>
                    <a:pt x="621" y="144"/>
                  </a:lnTo>
                  <a:lnTo>
                    <a:pt x="638" y="171"/>
                  </a:lnTo>
                  <a:lnTo>
                    <a:pt x="653" y="202"/>
                  </a:lnTo>
                  <a:lnTo>
                    <a:pt x="665" y="233"/>
                  </a:lnTo>
                  <a:lnTo>
                    <a:pt x="673" y="265"/>
                  </a:lnTo>
                  <a:lnTo>
                    <a:pt x="678" y="299"/>
                  </a:lnTo>
                  <a:lnTo>
                    <a:pt x="678" y="299"/>
                  </a:lnTo>
                  <a:lnTo>
                    <a:pt x="680" y="333"/>
                  </a:lnTo>
                  <a:lnTo>
                    <a:pt x="678" y="367"/>
                  </a:lnTo>
                  <a:lnTo>
                    <a:pt x="673" y="399"/>
                  </a:lnTo>
                  <a:lnTo>
                    <a:pt x="666" y="431"/>
                  </a:lnTo>
                  <a:lnTo>
                    <a:pt x="654" y="462"/>
                  </a:lnTo>
                  <a:lnTo>
                    <a:pt x="641" y="492"/>
                  </a:lnTo>
                  <a:lnTo>
                    <a:pt x="624" y="519"/>
                  </a:lnTo>
                  <a:lnTo>
                    <a:pt x="605" y="545"/>
                  </a:lnTo>
                  <a:lnTo>
                    <a:pt x="583" y="570"/>
                  </a:lnTo>
                  <a:lnTo>
                    <a:pt x="559" y="592"/>
                  </a:lnTo>
                  <a:lnTo>
                    <a:pt x="532" y="611"/>
                  </a:lnTo>
                  <a:lnTo>
                    <a:pt x="505" y="630"/>
                  </a:lnTo>
                  <a:lnTo>
                    <a:pt x="475" y="643"/>
                  </a:lnTo>
                  <a:lnTo>
                    <a:pt x="444" y="655"/>
                  </a:lnTo>
                  <a:lnTo>
                    <a:pt x="410" y="664"/>
                  </a:lnTo>
                  <a:lnTo>
                    <a:pt x="376" y="670"/>
                  </a:lnTo>
                  <a:lnTo>
                    <a:pt x="376" y="670"/>
                  </a:lnTo>
                  <a:lnTo>
                    <a:pt x="342" y="672"/>
                  </a:lnTo>
                  <a:lnTo>
                    <a:pt x="308" y="670"/>
                  </a:lnTo>
                  <a:lnTo>
                    <a:pt x="275" y="665"/>
                  </a:lnTo>
                  <a:lnTo>
                    <a:pt x="242" y="658"/>
                  </a:lnTo>
                  <a:lnTo>
                    <a:pt x="212" y="647"/>
                  </a:lnTo>
                  <a:lnTo>
                    <a:pt x="181" y="633"/>
                  </a:lnTo>
                  <a:lnTo>
                    <a:pt x="152" y="618"/>
                  </a:lnTo>
                  <a:lnTo>
                    <a:pt x="127" y="597"/>
                  </a:lnTo>
                  <a:lnTo>
                    <a:pt x="102" y="577"/>
                  </a:lnTo>
                  <a:lnTo>
                    <a:pt x="80" y="553"/>
                  </a:lnTo>
                  <a:lnTo>
                    <a:pt x="61" y="528"/>
                  </a:lnTo>
                  <a:lnTo>
                    <a:pt x="42" y="501"/>
                  </a:lnTo>
                  <a:lnTo>
                    <a:pt x="27" y="470"/>
                  </a:lnTo>
                  <a:lnTo>
                    <a:pt x="15" y="440"/>
                  </a:lnTo>
                  <a:lnTo>
                    <a:pt x="7" y="407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39"/>
                  </a:lnTo>
                  <a:lnTo>
                    <a:pt x="2" y="306"/>
                  </a:lnTo>
                  <a:lnTo>
                    <a:pt x="7" y="273"/>
                  </a:lnTo>
                  <a:lnTo>
                    <a:pt x="13" y="241"/>
                  </a:lnTo>
                  <a:lnTo>
                    <a:pt x="25" y="210"/>
                  </a:lnTo>
                  <a:lnTo>
                    <a:pt x="39" y="182"/>
                  </a:lnTo>
                  <a:lnTo>
                    <a:pt x="56" y="153"/>
                  </a:lnTo>
                  <a:lnTo>
                    <a:pt x="74" y="127"/>
                  </a:lnTo>
                  <a:lnTo>
                    <a:pt x="97" y="104"/>
                  </a:lnTo>
                  <a:lnTo>
                    <a:pt x="120" y="82"/>
                  </a:lnTo>
                  <a:lnTo>
                    <a:pt x="147" y="61"/>
                  </a:lnTo>
                  <a:lnTo>
                    <a:pt x="175" y="44"/>
                  </a:lnTo>
                  <a:lnTo>
                    <a:pt x="205" y="29"/>
                  </a:lnTo>
                  <a:lnTo>
                    <a:pt x="236" y="17"/>
                  </a:lnTo>
                  <a:lnTo>
                    <a:pt x="269" y="9"/>
                  </a:lnTo>
                  <a:lnTo>
                    <a:pt x="303" y="3"/>
                  </a:lnTo>
                  <a:lnTo>
                    <a:pt x="303" y="3"/>
                  </a:lnTo>
                  <a:close/>
                </a:path>
              </a:pathLst>
            </a:custGeom>
            <a:solidFill>
              <a:srgbClr val="FFD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">
            <a:xfrm>
              <a:off x="624808" y="5624946"/>
              <a:ext cx="607118" cy="599996"/>
            </a:xfrm>
            <a:custGeom>
              <a:avLst/>
              <a:gdLst/>
              <a:ahLst/>
              <a:cxnLst>
                <a:cxn ang="0">
                  <a:pos x="306" y="2"/>
                </a:cxn>
                <a:cxn ang="0">
                  <a:pos x="375" y="2"/>
                </a:cxn>
                <a:cxn ang="0">
                  <a:pos x="441" y="14"/>
                </a:cxn>
                <a:cxn ang="0">
                  <a:pos x="502" y="39"/>
                </a:cxn>
                <a:cxn ang="0">
                  <a:pos x="557" y="75"/>
                </a:cxn>
                <a:cxn ang="0">
                  <a:pos x="604" y="119"/>
                </a:cxn>
                <a:cxn ang="0">
                  <a:pos x="642" y="173"/>
                </a:cxn>
                <a:cxn ang="0">
                  <a:pos x="669" y="233"/>
                </a:cxn>
                <a:cxn ang="0">
                  <a:pos x="682" y="301"/>
                </a:cxn>
                <a:cxn ang="0">
                  <a:pos x="684" y="335"/>
                </a:cxn>
                <a:cxn ang="0">
                  <a:pos x="679" y="401"/>
                </a:cxn>
                <a:cxn ang="0">
                  <a:pos x="658" y="464"/>
                </a:cxn>
                <a:cxn ang="0">
                  <a:pos x="628" y="521"/>
                </a:cxn>
                <a:cxn ang="0">
                  <a:pos x="587" y="572"/>
                </a:cxn>
                <a:cxn ang="0">
                  <a:pos x="536" y="615"/>
                </a:cxn>
                <a:cxn ang="0">
                  <a:pos x="479" y="647"/>
                </a:cxn>
                <a:cxn ang="0">
                  <a:pos x="414" y="667"/>
                </a:cxn>
                <a:cxn ang="0">
                  <a:pos x="380" y="672"/>
                </a:cxn>
                <a:cxn ang="0">
                  <a:pos x="311" y="672"/>
                </a:cxn>
                <a:cxn ang="0">
                  <a:pos x="245" y="660"/>
                </a:cxn>
                <a:cxn ang="0">
                  <a:pos x="184" y="637"/>
                </a:cxn>
                <a:cxn ang="0">
                  <a:pos x="129" y="601"/>
                </a:cxn>
                <a:cxn ang="0">
                  <a:pos x="82" y="555"/>
                </a:cxn>
                <a:cxn ang="0">
                  <a:pos x="45" y="503"/>
                </a:cxn>
                <a:cxn ang="0">
                  <a:pos x="17" y="442"/>
                </a:cxn>
                <a:cxn ang="0">
                  <a:pos x="2" y="375"/>
                </a:cxn>
                <a:cxn ang="0">
                  <a:pos x="0" y="340"/>
                </a:cxn>
                <a:cxn ang="0">
                  <a:pos x="7" y="274"/>
                </a:cxn>
                <a:cxn ang="0">
                  <a:pos x="26" y="211"/>
                </a:cxn>
                <a:cxn ang="0">
                  <a:pos x="56" y="153"/>
                </a:cxn>
                <a:cxn ang="0">
                  <a:pos x="99" y="102"/>
                </a:cxn>
                <a:cxn ang="0">
                  <a:pos x="148" y="61"/>
                </a:cxn>
                <a:cxn ang="0">
                  <a:pos x="207" y="29"/>
                </a:cxn>
                <a:cxn ang="0">
                  <a:pos x="272" y="9"/>
                </a:cxn>
                <a:cxn ang="0">
                  <a:pos x="306" y="2"/>
                </a:cxn>
              </a:cxnLst>
              <a:rect l="0" t="0" r="r" b="b"/>
              <a:pathLst>
                <a:path w="684" h="674">
                  <a:moveTo>
                    <a:pt x="306" y="2"/>
                  </a:moveTo>
                  <a:lnTo>
                    <a:pt x="306" y="2"/>
                  </a:lnTo>
                  <a:lnTo>
                    <a:pt x="341" y="0"/>
                  </a:lnTo>
                  <a:lnTo>
                    <a:pt x="375" y="2"/>
                  </a:lnTo>
                  <a:lnTo>
                    <a:pt x="407" y="7"/>
                  </a:lnTo>
                  <a:lnTo>
                    <a:pt x="441" y="14"/>
                  </a:lnTo>
                  <a:lnTo>
                    <a:pt x="472" y="26"/>
                  </a:lnTo>
                  <a:lnTo>
                    <a:pt x="502" y="39"/>
                  </a:lnTo>
                  <a:lnTo>
                    <a:pt x="530" y="55"/>
                  </a:lnTo>
                  <a:lnTo>
                    <a:pt x="557" y="75"/>
                  </a:lnTo>
                  <a:lnTo>
                    <a:pt x="580" y="95"/>
                  </a:lnTo>
                  <a:lnTo>
                    <a:pt x="604" y="119"/>
                  </a:lnTo>
                  <a:lnTo>
                    <a:pt x="625" y="145"/>
                  </a:lnTo>
                  <a:lnTo>
                    <a:pt x="642" y="173"/>
                  </a:lnTo>
                  <a:lnTo>
                    <a:pt x="657" y="202"/>
                  </a:lnTo>
                  <a:lnTo>
                    <a:pt x="669" y="233"/>
                  </a:lnTo>
                  <a:lnTo>
                    <a:pt x="677" y="267"/>
                  </a:lnTo>
                  <a:lnTo>
                    <a:pt x="682" y="301"/>
                  </a:lnTo>
                  <a:lnTo>
                    <a:pt x="682" y="301"/>
                  </a:lnTo>
                  <a:lnTo>
                    <a:pt x="684" y="335"/>
                  </a:lnTo>
                  <a:lnTo>
                    <a:pt x="682" y="369"/>
                  </a:lnTo>
                  <a:lnTo>
                    <a:pt x="679" y="401"/>
                  </a:lnTo>
                  <a:lnTo>
                    <a:pt x="670" y="433"/>
                  </a:lnTo>
                  <a:lnTo>
                    <a:pt x="658" y="464"/>
                  </a:lnTo>
                  <a:lnTo>
                    <a:pt x="645" y="494"/>
                  </a:lnTo>
                  <a:lnTo>
                    <a:pt x="628" y="521"/>
                  </a:lnTo>
                  <a:lnTo>
                    <a:pt x="609" y="547"/>
                  </a:lnTo>
                  <a:lnTo>
                    <a:pt x="587" y="572"/>
                  </a:lnTo>
                  <a:lnTo>
                    <a:pt x="563" y="594"/>
                  </a:lnTo>
                  <a:lnTo>
                    <a:pt x="536" y="615"/>
                  </a:lnTo>
                  <a:lnTo>
                    <a:pt x="509" y="632"/>
                  </a:lnTo>
                  <a:lnTo>
                    <a:pt x="479" y="647"/>
                  </a:lnTo>
                  <a:lnTo>
                    <a:pt x="446" y="659"/>
                  </a:lnTo>
                  <a:lnTo>
                    <a:pt x="414" y="667"/>
                  </a:lnTo>
                  <a:lnTo>
                    <a:pt x="380" y="672"/>
                  </a:lnTo>
                  <a:lnTo>
                    <a:pt x="380" y="672"/>
                  </a:lnTo>
                  <a:lnTo>
                    <a:pt x="345" y="674"/>
                  </a:lnTo>
                  <a:lnTo>
                    <a:pt x="311" y="672"/>
                  </a:lnTo>
                  <a:lnTo>
                    <a:pt x="277" y="669"/>
                  </a:lnTo>
                  <a:lnTo>
                    <a:pt x="245" y="660"/>
                  </a:lnTo>
                  <a:lnTo>
                    <a:pt x="214" y="650"/>
                  </a:lnTo>
                  <a:lnTo>
                    <a:pt x="184" y="637"/>
                  </a:lnTo>
                  <a:lnTo>
                    <a:pt x="155" y="620"/>
                  </a:lnTo>
                  <a:lnTo>
                    <a:pt x="129" y="601"/>
                  </a:lnTo>
                  <a:lnTo>
                    <a:pt x="104" y="579"/>
                  </a:lnTo>
                  <a:lnTo>
                    <a:pt x="82" y="555"/>
                  </a:lnTo>
                  <a:lnTo>
                    <a:pt x="61" y="530"/>
                  </a:lnTo>
                  <a:lnTo>
                    <a:pt x="45" y="503"/>
                  </a:lnTo>
                  <a:lnTo>
                    <a:pt x="29" y="472"/>
                  </a:lnTo>
                  <a:lnTo>
                    <a:pt x="17" y="442"/>
                  </a:lnTo>
                  <a:lnTo>
                    <a:pt x="9" y="409"/>
                  </a:lnTo>
                  <a:lnTo>
                    <a:pt x="2" y="375"/>
                  </a:lnTo>
                  <a:lnTo>
                    <a:pt x="2" y="375"/>
                  </a:lnTo>
                  <a:lnTo>
                    <a:pt x="0" y="340"/>
                  </a:lnTo>
                  <a:lnTo>
                    <a:pt x="2" y="308"/>
                  </a:lnTo>
                  <a:lnTo>
                    <a:pt x="7" y="274"/>
                  </a:lnTo>
                  <a:lnTo>
                    <a:pt x="16" y="241"/>
                  </a:lnTo>
                  <a:lnTo>
                    <a:pt x="26" y="211"/>
                  </a:lnTo>
                  <a:lnTo>
                    <a:pt x="41" y="182"/>
                  </a:lnTo>
                  <a:lnTo>
                    <a:pt x="56" y="153"/>
                  </a:lnTo>
                  <a:lnTo>
                    <a:pt x="77" y="128"/>
                  </a:lnTo>
                  <a:lnTo>
                    <a:pt x="99" y="102"/>
                  </a:lnTo>
                  <a:lnTo>
                    <a:pt x="123" y="80"/>
                  </a:lnTo>
                  <a:lnTo>
                    <a:pt x="148" y="61"/>
                  </a:lnTo>
                  <a:lnTo>
                    <a:pt x="177" y="43"/>
                  </a:lnTo>
                  <a:lnTo>
                    <a:pt x="207" y="29"/>
                  </a:lnTo>
                  <a:lnTo>
                    <a:pt x="238" y="17"/>
                  </a:lnTo>
                  <a:lnTo>
                    <a:pt x="272" y="9"/>
                  </a:lnTo>
                  <a:lnTo>
                    <a:pt x="306" y="2"/>
                  </a:lnTo>
                  <a:lnTo>
                    <a:pt x="306" y="2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">
            <a:xfrm>
              <a:off x="623027" y="5623167"/>
              <a:ext cx="610679" cy="601776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75" y="0"/>
                </a:cxn>
                <a:cxn ang="0">
                  <a:pos x="441" y="13"/>
                </a:cxn>
                <a:cxn ang="0">
                  <a:pos x="502" y="37"/>
                </a:cxn>
                <a:cxn ang="0">
                  <a:pos x="558" y="73"/>
                </a:cxn>
                <a:cxn ang="0">
                  <a:pos x="605" y="118"/>
                </a:cxn>
                <a:cxn ang="0">
                  <a:pos x="643" y="173"/>
                </a:cxn>
                <a:cxn ang="0">
                  <a:pos x="670" y="234"/>
                </a:cxn>
                <a:cxn ang="0">
                  <a:pos x="683" y="300"/>
                </a:cxn>
                <a:cxn ang="0">
                  <a:pos x="687" y="334"/>
                </a:cxn>
                <a:cxn ang="0">
                  <a:pos x="680" y="402"/>
                </a:cxn>
                <a:cxn ang="0">
                  <a:pos x="659" y="465"/>
                </a:cxn>
                <a:cxn ang="0">
                  <a:pos x="629" y="522"/>
                </a:cxn>
                <a:cxn ang="0">
                  <a:pos x="588" y="573"/>
                </a:cxn>
                <a:cxn ang="0">
                  <a:pos x="537" y="616"/>
                </a:cxn>
                <a:cxn ang="0">
                  <a:pos x="480" y="648"/>
                </a:cxn>
                <a:cxn ang="0">
                  <a:pos x="414" y="668"/>
                </a:cxn>
                <a:cxn ang="0">
                  <a:pos x="380" y="673"/>
                </a:cxn>
                <a:cxn ang="0">
                  <a:pos x="310" y="675"/>
                </a:cxn>
                <a:cxn ang="0">
                  <a:pos x="244" y="661"/>
                </a:cxn>
                <a:cxn ang="0">
                  <a:pos x="183" y="638"/>
                </a:cxn>
                <a:cxn ang="0">
                  <a:pos x="127" y="602"/>
                </a:cxn>
                <a:cxn ang="0">
                  <a:pos x="79" y="556"/>
                </a:cxn>
                <a:cxn ang="0">
                  <a:pos x="42" y="504"/>
                </a:cxn>
                <a:cxn ang="0">
                  <a:pos x="15" y="443"/>
                </a:cxn>
                <a:cxn ang="0">
                  <a:pos x="1" y="375"/>
                </a:cxn>
                <a:cxn ang="0">
                  <a:pos x="0" y="341"/>
                </a:cxn>
                <a:cxn ang="0">
                  <a:pos x="5" y="275"/>
                </a:cxn>
                <a:cxn ang="0">
                  <a:pos x="25" y="210"/>
                </a:cxn>
                <a:cxn ang="0">
                  <a:pos x="56" y="152"/>
                </a:cxn>
                <a:cxn ang="0">
                  <a:pos x="96" y="102"/>
                </a:cxn>
                <a:cxn ang="0">
                  <a:pos x="147" y="59"/>
                </a:cxn>
                <a:cxn ang="0">
                  <a:pos x="205" y="27"/>
                </a:cxn>
                <a:cxn ang="0">
                  <a:pos x="271" y="6"/>
                </a:cxn>
                <a:cxn ang="0">
                  <a:pos x="305" y="1"/>
                </a:cxn>
              </a:cxnLst>
              <a:rect l="0" t="0" r="r" b="b"/>
              <a:pathLst>
                <a:path w="687" h="677">
                  <a:moveTo>
                    <a:pt x="305" y="1"/>
                  </a:moveTo>
                  <a:lnTo>
                    <a:pt x="305" y="1"/>
                  </a:lnTo>
                  <a:lnTo>
                    <a:pt x="341" y="0"/>
                  </a:lnTo>
                  <a:lnTo>
                    <a:pt x="375" y="0"/>
                  </a:lnTo>
                  <a:lnTo>
                    <a:pt x="408" y="5"/>
                  </a:lnTo>
                  <a:lnTo>
                    <a:pt x="441" y="13"/>
                  </a:lnTo>
                  <a:lnTo>
                    <a:pt x="473" y="23"/>
                  </a:lnTo>
                  <a:lnTo>
                    <a:pt x="502" y="37"/>
                  </a:lnTo>
                  <a:lnTo>
                    <a:pt x="531" y="54"/>
                  </a:lnTo>
                  <a:lnTo>
                    <a:pt x="558" y="73"/>
                  </a:lnTo>
                  <a:lnTo>
                    <a:pt x="581" y="95"/>
                  </a:lnTo>
                  <a:lnTo>
                    <a:pt x="605" y="118"/>
                  </a:lnTo>
                  <a:lnTo>
                    <a:pt x="626" y="144"/>
                  </a:lnTo>
                  <a:lnTo>
                    <a:pt x="643" y="173"/>
                  </a:lnTo>
                  <a:lnTo>
                    <a:pt x="658" y="202"/>
                  </a:lnTo>
                  <a:lnTo>
                    <a:pt x="670" y="234"/>
                  </a:lnTo>
                  <a:lnTo>
                    <a:pt x="678" y="266"/>
                  </a:lnTo>
                  <a:lnTo>
                    <a:pt x="683" y="300"/>
                  </a:lnTo>
                  <a:lnTo>
                    <a:pt x="683" y="300"/>
                  </a:lnTo>
                  <a:lnTo>
                    <a:pt x="687" y="334"/>
                  </a:lnTo>
                  <a:lnTo>
                    <a:pt x="685" y="368"/>
                  </a:lnTo>
                  <a:lnTo>
                    <a:pt x="680" y="402"/>
                  </a:lnTo>
                  <a:lnTo>
                    <a:pt x="671" y="434"/>
                  </a:lnTo>
                  <a:lnTo>
                    <a:pt x="659" y="465"/>
                  </a:lnTo>
                  <a:lnTo>
                    <a:pt x="646" y="495"/>
                  </a:lnTo>
                  <a:lnTo>
                    <a:pt x="629" y="522"/>
                  </a:lnTo>
                  <a:lnTo>
                    <a:pt x="610" y="549"/>
                  </a:lnTo>
                  <a:lnTo>
                    <a:pt x="588" y="573"/>
                  </a:lnTo>
                  <a:lnTo>
                    <a:pt x="564" y="595"/>
                  </a:lnTo>
                  <a:lnTo>
                    <a:pt x="537" y="616"/>
                  </a:lnTo>
                  <a:lnTo>
                    <a:pt x="509" y="633"/>
                  </a:lnTo>
                  <a:lnTo>
                    <a:pt x="480" y="648"/>
                  </a:lnTo>
                  <a:lnTo>
                    <a:pt x="447" y="660"/>
                  </a:lnTo>
                  <a:lnTo>
                    <a:pt x="414" y="668"/>
                  </a:lnTo>
                  <a:lnTo>
                    <a:pt x="380" y="673"/>
                  </a:lnTo>
                  <a:lnTo>
                    <a:pt x="380" y="673"/>
                  </a:lnTo>
                  <a:lnTo>
                    <a:pt x="344" y="677"/>
                  </a:lnTo>
                  <a:lnTo>
                    <a:pt x="310" y="675"/>
                  </a:lnTo>
                  <a:lnTo>
                    <a:pt x="276" y="670"/>
                  </a:lnTo>
                  <a:lnTo>
                    <a:pt x="244" y="661"/>
                  </a:lnTo>
                  <a:lnTo>
                    <a:pt x="212" y="651"/>
                  </a:lnTo>
                  <a:lnTo>
                    <a:pt x="183" y="638"/>
                  </a:lnTo>
                  <a:lnTo>
                    <a:pt x="154" y="621"/>
                  </a:lnTo>
                  <a:lnTo>
                    <a:pt x="127" y="602"/>
                  </a:lnTo>
                  <a:lnTo>
                    <a:pt x="103" y="580"/>
                  </a:lnTo>
                  <a:lnTo>
                    <a:pt x="79" y="556"/>
                  </a:lnTo>
                  <a:lnTo>
                    <a:pt x="59" y="531"/>
                  </a:lnTo>
                  <a:lnTo>
                    <a:pt x="42" y="504"/>
                  </a:lnTo>
                  <a:lnTo>
                    <a:pt x="27" y="473"/>
                  </a:lnTo>
                  <a:lnTo>
                    <a:pt x="15" y="443"/>
                  </a:lnTo>
                  <a:lnTo>
                    <a:pt x="7" y="409"/>
                  </a:lnTo>
                  <a:lnTo>
                    <a:pt x="1" y="375"/>
                  </a:lnTo>
                  <a:lnTo>
                    <a:pt x="1" y="375"/>
                  </a:lnTo>
                  <a:lnTo>
                    <a:pt x="0" y="341"/>
                  </a:lnTo>
                  <a:lnTo>
                    <a:pt x="0" y="307"/>
                  </a:lnTo>
                  <a:lnTo>
                    <a:pt x="5" y="275"/>
                  </a:lnTo>
                  <a:lnTo>
                    <a:pt x="13" y="242"/>
                  </a:lnTo>
                  <a:lnTo>
                    <a:pt x="25" y="210"/>
                  </a:lnTo>
                  <a:lnTo>
                    <a:pt x="39" y="181"/>
                  </a:lnTo>
                  <a:lnTo>
                    <a:pt x="56" y="152"/>
                  </a:lnTo>
                  <a:lnTo>
                    <a:pt x="74" y="127"/>
                  </a:lnTo>
                  <a:lnTo>
                    <a:pt x="96" y="102"/>
                  </a:lnTo>
                  <a:lnTo>
                    <a:pt x="120" y="79"/>
                  </a:lnTo>
                  <a:lnTo>
                    <a:pt x="147" y="59"/>
                  </a:lnTo>
                  <a:lnTo>
                    <a:pt x="176" y="42"/>
                  </a:lnTo>
                  <a:lnTo>
                    <a:pt x="205" y="27"/>
                  </a:lnTo>
                  <a:lnTo>
                    <a:pt x="237" y="15"/>
                  </a:lnTo>
                  <a:lnTo>
                    <a:pt x="271" y="6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9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">
            <a:xfrm>
              <a:off x="619466" y="5619606"/>
              <a:ext cx="614239" cy="605337"/>
            </a:xfrm>
            <a:custGeom>
              <a:avLst/>
              <a:gdLst/>
              <a:ahLst/>
              <a:cxnLst>
                <a:cxn ang="0">
                  <a:pos x="307" y="2"/>
                </a:cxn>
                <a:cxn ang="0">
                  <a:pos x="377" y="2"/>
                </a:cxn>
                <a:cxn ang="0">
                  <a:pos x="445" y="16"/>
                </a:cxn>
                <a:cxn ang="0">
                  <a:pos x="506" y="39"/>
                </a:cxn>
                <a:cxn ang="0">
                  <a:pos x="562" y="75"/>
                </a:cxn>
                <a:cxn ang="0">
                  <a:pos x="609" y="121"/>
                </a:cxn>
                <a:cxn ang="0">
                  <a:pos x="647" y="175"/>
                </a:cxn>
                <a:cxn ang="0">
                  <a:pos x="674" y="236"/>
                </a:cxn>
                <a:cxn ang="0">
                  <a:pos x="689" y="302"/>
                </a:cxn>
                <a:cxn ang="0">
                  <a:pos x="691" y="338"/>
                </a:cxn>
                <a:cxn ang="0">
                  <a:pos x="684" y="406"/>
                </a:cxn>
                <a:cxn ang="0">
                  <a:pos x="665" y="469"/>
                </a:cxn>
                <a:cxn ang="0">
                  <a:pos x="633" y="526"/>
                </a:cxn>
                <a:cxn ang="0">
                  <a:pos x="592" y="577"/>
                </a:cxn>
                <a:cxn ang="0">
                  <a:pos x="541" y="620"/>
                </a:cxn>
                <a:cxn ang="0">
                  <a:pos x="482" y="652"/>
                </a:cxn>
                <a:cxn ang="0">
                  <a:pos x="418" y="674"/>
                </a:cxn>
                <a:cxn ang="0">
                  <a:pos x="382" y="679"/>
                </a:cxn>
                <a:cxn ang="0">
                  <a:pos x="312" y="679"/>
                </a:cxn>
                <a:cxn ang="0">
                  <a:pos x="246" y="667"/>
                </a:cxn>
                <a:cxn ang="0">
                  <a:pos x="185" y="642"/>
                </a:cxn>
                <a:cxn ang="0">
                  <a:pos x="129" y="606"/>
                </a:cxn>
                <a:cxn ang="0">
                  <a:pos x="82" y="560"/>
                </a:cxn>
                <a:cxn ang="0">
                  <a:pos x="44" y="508"/>
                </a:cxn>
                <a:cxn ang="0">
                  <a:pos x="17" y="447"/>
                </a:cxn>
                <a:cxn ang="0">
                  <a:pos x="2" y="379"/>
                </a:cxn>
                <a:cxn ang="0">
                  <a:pos x="0" y="345"/>
                </a:cxn>
                <a:cxn ang="0">
                  <a:pos x="7" y="277"/>
                </a:cxn>
                <a:cxn ang="0">
                  <a:pos x="26" y="212"/>
                </a:cxn>
                <a:cxn ang="0">
                  <a:pos x="56" y="155"/>
                </a:cxn>
                <a:cxn ang="0">
                  <a:pos x="99" y="104"/>
                </a:cxn>
                <a:cxn ang="0">
                  <a:pos x="150" y="61"/>
                </a:cxn>
                <a:cxn ang="0">
                  <a:pos x="207" y="29"/>
                </a:cxn>
                <a:cxn ang="0">
                  <a:pos x="273" y="9"/>
                </a:cxn>
                <a:cxn ang="0">
                  <a:pos x="307" y="2"/>
                </a:cxn>
              </a:cxnLst>
              <a:rect l="0" t="0" r="r" b="b"/>
              <a:pathLst>
                <a:path w="691" h="681">
                  <a:moveTo>
                    <a:pt x="307" y="2"/>
                  </a:moveTo>
                  <a:lnTo>
                    <a:pt x="307" y="2"/>
                  </a:lnTo>
                  <a:lnTo>
                    <a:pt x="343" y="0"/>
                  </a:lnTo>
                  <a:lnTo>
                    <a:pt x="377" y="2"/>
                  </a:lnTo>
                  <a:lnTo>
                    <a:pt x="411" y="7"/>
                  </a:lnTo>
                  <a:lnTo>
                    <a:pt x="445" y="16"/>
                  </a:lnTo>
                  <a:lnTo>
                    <a:pt x="475" y="26"/>
                  </a:lnTo>
                  <a:lnTo>
                    <a:pt x="506" y="39"/>
                  </a:lnTo>
                  <a:lnTo>
                    <a:pt x="535" y="56"/>
                  </a:lnTo>
                  <a:lnTo>
                    <a:pt x="562" y="75"/>
                  </a:lnTo>
                  <a:lnTo>
                    <a:pt x="585" y="97"/>
                  </a:lnTo>
                  <a:lnTo>
                    <a:pt x="609" y="121"/>
                  </a:lnTo>
                  <a:lnTo>
                    <a:pt x="630" y="146"/>
                  </a:lnTo>
                  <a:lnTo>
                    <a:pt x="647" y="175"/>
                  </a:lnTo>
                  <a:lnTo>
                    <a:pt x="662" y="204"/>
                  </a:lnTo>
                  <a:lnTo>
                    <a:pt x="674" y="236"/>
                  </a:lnTo>
                  <a:lnTo>
                    <a:pt x="682" y="268"/>
                  </a:lnTo>
                  <a:lnTo>
                    <a:pt x="689" y="302"/>
                  </a:lnTo>
                  <a:lnTo>
                    <a:pt x="689" y="302"/>
                  </a:lnTo>
                  <a:lnTo>
                    <a:pt x="691" y="338"/>
                  </a:lnTo>
                  <a:lnTo>
                    <a:pt x="689" y="372"/>
                  </a:lnTo>
                  <a:lnTo>
                    <a:pt x="684" y="406"/>
                  </a:lnTo>
                  <a:lnTo>
                    <a:pt x="675" y="438"/>
                  </a:lnTo>
                  <a:lnTo>
                    <a:pt x="665" y="469"/>
                  </a:lnTo>
                  <a:lnTo>
                    <a:pt x="650" y="497"/>
                  </a:lnTo>
                  <a:lnTo>
                    <a:pt x="633" y="526"/>
                  </a:lnTo>
                  <a:lnTo>
                    <a:pt x="614" y="553"/>
                  </a:lnTo>
                  <a:lnTo>
                    <a:pt x="592" y="577"/>
                  </a:lnTo>
                  <a:lnTo>
                    <a:pt x="567" y="599"/>
                  </a:lnTo>
                  <a:lnTo>
                    <a:pt x="541" y="620"/>
                  </a:lnTo>
                  <a:lnTo>
                    <a:pt x="513" y="638"/>
                  </a:lnTo>
                  <a:lnTo>
                    <a:pt x="482" y="652"/>
                  </a:lnTo>
                  <a:lnTo>
                    <a:pt x="450" y="664"/>
                  </a:lnTo>
                  <a:lnTo>
                    <a:pt x="418" y="674"/>
                  </a:lnTo>
                  <a:lnTo>
                    <a:pt x="382" y="679"/>
                  </a:lnTo>
                  <a:lnTo>
                    <a:pt x="382" y="679"/>
                  </a:lnTo>
                  <a:lnTo>
                    <a:pt x="348" y="681"/>
                  </a:lnTo>
                  <a:lnTo>
                    <a:pt x="312" y="679"/>
                  </a:lnTo>
                  <a:lnTo>
                    <a:pt x="278" y="676"/>
                  </a:lnTo>
                  <a:lnTo>
                    <a:pt x="246" y="667"/>
                  </a:lnTo>
                  <a:lnTo>
                    <a:pt x="214" y="655"/>
                  </a:lnTo>
                  <a:lnTo>
                    <a:pt x="185" y="642"/>
                  </a:lnTo>
                  <a:lnTo>
                    <a:pt x="156" y="626"/>
                  </a:lnTo>
                  <a:lnTo>
                    <a:pt x="129" y="606"/>
                  </a:lnTo>
                  <a:lnTo>
                    <a:pt x="104" y="586"/>
                  </a:lnTo>
                  <a:lnTo>
                    <a:pt x="82" y="560"/>
                  </a:lnTo>
                  <a:lnTo>
                    <a:pt x="61" y="535"/>
                  </a:lnTo>
                  <a:lnTo>
                    <a:pt x="44" y="508"/>
                  </a:lnTo>
                  <a:lnTo>
                    <a:pt x="29" y="477"/>
                  </a:lnTo>
                  <a:lnTo>
                    <a:pt x="17" y="447"/>
                  </a:lnTo>
                  <a:lnTo>
                    <a:pt x="7" y="413"/>
                  </a:lnTo>
                  <a:lnTo>
                    <a:pt x="2" y="379"/>
                  </a:lnTo>
                  <a:lnTo>
                    <a:pt x="2" y="379"/>
                  </a:lnTo>
                  <a:lnTo>
                    <a:pt x="0" y="345"/>
                  </a:lnTo>
                  <a:lnTo>
                    <a:pt x="2" y="309"/>
                  </a:lnTo>
                  <a:lnTo>
                    <a:pt x="7" y="277"/>
                  </a:lnTo>
                  <a:lnTo>
                    <a:pt x="14" y="245"/>
                  </a:lnTo>
                  <a:lnTo>
                    <a:pt x="26" y="212"/>
                  </a:lnTo>
                  <a:lnTo>
                    <a:pt x="39" y="184"/>
                  </a:lnTo>
                  <a:lnTo>
                    <a:pt x="56" y="155"/>
                  </a:lnTo>
                  <a:lnTo>
                    <a:pt x="77" y="129"/>
                  </a:lnTo>
                  <a:lnTo>
                    <a:pt x="99" y="104"/>
                  </a:lnTo>
                  <a:lnTo>
                    <a:pt x="122" y="82"/>
                  </a:lnTo>
                  <a:lnTo>
                    <a:pt x="150" y="61"/>
                  </a:lnTo>
                  <a:lnTo>
                    <a:pt x="177" y="44"/>
                  </a:lnTo>
                  <a:lnTo>
                    <a:pt x="207" y="29"/>
                  </a:lnTo>
                  <a:lnTo>
                    <a:pt x="239" y="17"/>
                  </a:lnTo>
                  <a:lnTo>
                    <a:pt x="273" y="9"/>
                  </a:lnTo>
                  <a:lnTo>
                    <a:pt x="307" y="2"/>
                  </a:lnTo>
                  <a:lnTo>
                    <a:pt x="307" y="2"/>
                  </a:lnTo>
                  <a:close/>
                </a:path>
              </a:pathLst>
            </a:custGeom>
            <a:solidFill>
              <a:srgbClr val="FFC4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">
            <a:xfrm>
              <a:off x="615905" y="5617825"/>
              <a:ext cx="617800" cy="608897"/>
            </a:xfrm>
            <a:custGeom>
              <a:avLst/>
              <a:gdLst/>
              <a:ahLst/>
              <a:cxnLst>
                <a:cxn ang="0">
                  <a:pos x="310" y="1"/>
                </a:cxn>
                <a:cxn ang="0">
                  <a:pos x="380" y="1"/>
                </a:cxn>
                <a:cxn ang="0">
                  <a:pos x="446" y="13"/>
                </a:cxn>
                <a:cxn ang="0">
                  <a:pos x="509" y="39"/>
                </a:cxn>
                <a:cxn ang="0">
                  <a:pos x="565" y="74"/>
                </a:cxn>
                <a:cxn ang="0">
                  <a:pos x="612" y="120"/>
                </a:cxn>
                <a:cxn ang="0">
                  <a:pos x="650" y="174"/>
                </a:cxn>
                <a:cxn ang="0">
                  <a:pos x="677" y="235"/>
                </a:cxn>
                <a:cxn ang="0">
                  <a:pos x="692" y="303"/>
                </a:cxn>
                <a:cxn ang="0">
                  <a:pos x="694" y="337"/>
                </a:cxn>
                <a:cxn ang="0">
                  <a:pos x="687" y="405"/>
                </a:cxn>
                <a:cxn ang="0">
                  <a:pos x="668" y="470"/>
                </a:cxn>
                <a:cxn ang="0">
                  <a:pos x="636" y="527"/>
                </a:cxn>
                <a:cxn ang="0">
                  <a:pos x="595" y="578"/>
                </a:cxn>
                <a:cxn ang="0">
                  <a:pos x="544" y="622"/>
                </a:cxn>
                <a:cxn ang="0">
                  <a:pos x="485" y="655"/>
                </a:cxn>
                <a:cxn ang="0">
                  <a:pos x="419" y="675"/>
                </a:cxn>
                <a:cxn ang="0">
                  <a:pos x="385" y="680"/>
                </a:cxn>
                <a:cxn ang="0">
                  <a:pos x="314" y="682"/>
                </a:cxn>
                <a:cxn ang="0">
                  <a:pos x="248" y="668"/>
                </a:cxn>
                <a:cxn ang="0">
                  <a:pos x="185" y="644"/>
                </a:cxn>
                <a:cxn ang="0">
                  <a:pos x="131" y="609"/>
                </a:cxn>
                <a:cxn ang="0">
                  <a:pos x="81" y="563"/>
                </a:cxn>
                <a:cxn ang="0">
                  <a:pos x="44" y="509"/>
                </a:cxn>
                <a:cxn ang="0">
                  <a:pos x="17" y="446"/>
                </a:cxn>
                <a:cxn ang="0">
                  <a:pos x="2" y="380"/>
                </a:cxn>
                <a:cxn ang="0">
                  <a:pos x="0" y="344"/>
                </a:cxn>
                <a:cxn ang="0">
                  <a:pos x="7" y="276"/>
                </a:cxn>
                <a:cxn ang="0">
                  <a:pos x="25" y="213"/>
                </a:cxn>
                <a:cxn ang="0">
                  <a:pos x="58" y="154"/>
                </a:cxn>
                <a:cxn ang="0">
                  <a:pos x="98" y="103"/>
                </a:cxn>
                <a:cxn ang="0">
                  <a:pos x="149" y="61"/>
                </a:cxn>
                <a:cxn ang="0">
                  <a:pos x="209" y="28"/>
                </a:cxn>
                <a:cxn ang="0">
                  <a:pos x="275" y="6"/>
                </a:cxn>
                <a:cxn ang="0">
                  <a:pos x="310" y="1"/>
                </a:cxn>
              </a:cxnLst>
              <a:rect l="0" t="0" r="r" b="b"/>
              <a:pathLst>
                <a:path w="694" h="683">
                  <a:moveTo>
                    <a:pt x="310" y="1"/>
                  </a:moveTo>
                  <a:lnTo>
                    <a:pt x="310" y="1"/>
                  </a:lnTo>
                  <a:lnTo>
                    <a:pt x="344" y="0"/>
                  </a:lnTo>
                  <a:lnTo>
                    <a:pt x="380" y="1"/>
                  </a:lnTo>
                  <a:lnTo>
                    <a:pt x="414" y="5"/>
                  </a:lnTo>
                  <a:lnTo>
                    <a:pt x="446" y="13"/>
                  </a:lnTo>
                  <a:lnTo>
                    <a:pt x="478" y="25"/>
                  </a:lnTo>
                  <a:lnTo>
                    <a:pt x="509" y="39"/>
                  </a:lnTo>
                  <a:lnTo>
                    <a:pt x="538" y="56"/>
                  </a:lnTo>
                  <a:lnTo>
                    <a:pt x="565" y="74"/>
                  </a:lnTo>
                  <a:lnTo>
                    <a:pt x="588" y="96"/>
                  </a:lnTo>
                  <a:lnTo>
                    <a:pt x="612" y="120"/>
                  </a:lnTo>
                  <a:lnTo>
                    <a:pt x="633" y="146"/>
                  </a:lnTo>
                  <a:lnTo>
                    <a:pt x="650" y="174"/>
                  </a:lnTo>
                  <a:lnTo>
                    <a:pt x="665" y="203"/>
                  </a:lnTo>
                  <a:lnTo>
                    <a:pt x="677" y="235"/>
                  </a:lnTo>
                  <a:lnTo>
                    <a:pt x="685" y="269"/>
                  </a:lnTo>
                  <a:lnTo>
                    <a:pt x="692" y="303"/>
                  </a:lnTo>
                  <a:lnTo>
                    <a:pt x="692" y="303"/>
                  </a:lnTo>
                  <a:lnTo>
                    <a:pt x="694" y="337"/>
                  </a:lnTo>
                  <a:lnTo>
                    <a:pt x="692" y="373"/>
                  </a:lnTo>
                  <a:lnTo>
                    <a:pt x="687" y="405"/>
                  </a:lnTo>
                  <a:lnTo>
                    <a:pt x="678" y="437"/>
                  </a:lnTo>
                  <a:lnTo>
                    <a:pt x="668" y="470"/>
                  </a:lnTo>
                  <a:lnTo>
                    <a:pt x="653" y="498"/>
                  </a:lnTo>
                  <a:lnTo>
                    <a:pt x="636" y="527"/>
                  </a:lnTo>
                  <a:lnTo>
                    <a:pt x="617" y="554"/>
                  </a:lnTo>
                  <a:lnTo>
                    <a:pt x="595" y="578"/>
                  </a:lnTo>
                  <a:lnTo>
                    <a:pt x="570" y="602"/>
                  </a:lnTo>
                  <a:lnTo>
                    <a:pt x="544" y="622"/>
                  </a:lnTo>
                  <a:lnTo>
                    <a:pt x="516" y="639"/>
                  </a:lnTo>
                  <a:lnTo>
                    <a:pt x="485" y="655"/>
                  </a:lnTo>
                  <a:lnTo>
                    <a:pt x="453" y="666"/>
                  </a:lnTo>
                  <a:lnTo>
                    <a:pt x="419" y="675"/>
                  </a:lnTo>
                  <a:lnTo>
                    <a:pt x="385" y="680"/>
                  </a:lnTo>
                  <a:lnTo>
                    <a:pt x="385" y="680"/>
                  </a:lnTo>
                  <a:lnTo>
                    <a:pt x="349" y="683"/>
                  </a:lnTo>
                  <a:lnTo>
                    <a:pt x="314" y="682"/>
                  </a:lnTo>
                  <a:lnTo>
                    <a:pt x="280" y="677"/>
                  </a:lnTo>
                  <a:lnTo>
                    <a:pt x="248" y="668"/>
                  </a:lnTo>
                  <a:lnTo>
                    <a:pt x="215" y="658"/>
                  </a:lnTo>
                  <a:lnTo>
                    <a:pt x="185" y="644"/>
                  </a:lnTo>
                  <a:lnTo>
                    <a:pt x="156" y="627"/>
                  </a:lnTo>
                  <a:lnTo>
                    <a:pt x="131" y="609"/>
                  </a:lnTo>
                  <a:lnTo>
                    <a:pt x="105" y="587"/>
                  </a:lnTo>
                  <a:lnTo>
                    <a:pt x="81" y="563"/>
                  </a:lnTo>
                  <a:lnTo>
                    <a:pt x="61" y="536"/>
                  </a:lnTo>
                  <a:lnTo>
                    <a:pt x="44" y="509"/>
                  </a:lnTo>
                  <a:lnTo>
                    <a:pt x="29" y="478"/>
                  </a:lnTo>
                  <a:lnTo>
                    <a:pt x="17" y="446"/>
                  </a:lnTo>
                  <a:lnTo>
                    <a:pt x="8" y="414"/>
                  </a:lnTo>
                  <a:lnTo>
                    <a:pt x="2" y="380"/>
                  </a:lnTo>
                  <a:lnTo>
                    <a:pt x="2" y="380"/>
                  </a:lnTo>
                  <a:lnTo>
                    <a:pt x="0" y="344"/>
                  </a:lnTo>
                  <a:lnTo>
                    <a:pt x="2" y="310"/>
                  </a:lnTo>
                  <a:lnTo>
                    <a:pt x="7" y="276"/>
                  </a:lnTo>
                  <a:lnTo>
                    <a:pt x="15" y="244"/>
                  </a:lnTo>
                  <a:lnTo>
                    <a:pt x="25" y="213"/>
                  </a:lnTo>
                  <a:lnTo>
                    <a:pt x="41" y="183"/>
                  </a:lnTo>
                  <a:lnTo>
                    <a:pt x="58" y="154"/>
                  </a:lnTo>
                  <a:lnTo>
                    <a:pt x="76" y="129"/>
                  </a:lnTo>
                  <a:lnTo>
                    <a:pt x="98" y="103"/>
                  </a:lnTo>
                  <a:lnTo>
                    <a:pt x="124" y="81"/>
                  </a:lnTo>
                  <a:lnTo>
                    <a:pt x="149" y="61"/>
                  </a:lnTo>
                  <a:lnTo>
                    <a:pt x="178" y="44"/>
                  </a:lnTo>
                  <a:lnTo>
                    <a:pt x="209" y="28"/>
                  </a:lnTo>
                  <a:lnTo>
                    <a:pt x="241" y="17"/>
                  </a:lnTo>
                  <a:lnTo>
                    <a:pt x="275" y="6"/>
                  </a:lnTo>
                  <a:lnTo>
                    <a:pt x="310" y="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EBE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">
            <a:xfrm>
              <a:off x="614125" y="5616045"/>
              <a:ext cx="619580" cy="610678"/>
            </a:xfrm>
            <a:custGeom>
              <a:avLst/>
              <a:gdLst/>
              <a:ahLst/>
              <a:cxnLst>
                <a:cxn ang="0">
                  <a:pos x="312" y="4"/>
                </a:cxn>
                <a:cxn ang="0">
                  <a:pos x="381" y="2"/>
                </a:cxn>
                <a:cxn ang="0">
                  <a:pos x="449" y="15"/>
                </a:cxn>
                <a:cxn ang="0">
                  <a:pos x="510" y="41"/>
                </a:cxn>
                <a:cxn ang="0">
                  <a:pos x="566" y="77"/>
                </a:cxn>
                <a:cxn ang="0">
                  <a:pos x="615" y="122"/>
                </a:cxn>
                <a:cxn ang="0">
                  <a:pos x="653" y="177"/>
                </a:cxn>
                <a:cxn ang="0">
                  <a:pos x="680" y="238"/>
                </a:cxn>
                <a:cxn ang="0">
                  <a:pos x="695" y="306"/>
                </a:cxn>
                <a:cxn ang="0">
                  <a:pos x="697" y="341"/>
                </a:cxn>
                <a:cxn ang="0">
                  <a:pos x="690" y="409"/>
                </a:cxn>
                <a:cxn ang="0">
                  <a:pos x="671" y="474"/>
                </a:cxn>
                <a:cxn ang="0">
                  <a:pos x="639" y="531"/>
                </a:cxn>
                <a:cxn ang="0">
                  <a:pos x="598" y="584"/>
                </a:cxn>
                <a:cxn ang="0">
                  <a:pos x="546" y="626"/>
                </a:cxn>
                <a:cxn ang="0">
                  <a:pos x="488" y="659"/>
                </a:cxn>
                <a:cxn ang="0">
                  <a:pos x="422" y="681"/>
                </a:cxn>
                <a:cxn ang="0">
                  <a:pos x="386" y="686"/>
                </a:cxn>
                <a:cxn ang="0">
                  <a:pos x="315" y="686"/>
                </a:cxn>
                <a:cxn ang="0">
                  <a:pos x="249" y="674"/>
                </a:cxn>
                <a:cxn ang="0">
                  <a:pos x="186" y="648"/>
                </a:cxn>
                <a:cxn ang="0">
                  <a:pos x="130" y="613"/>
                </a:cxn>
                <a:cxn ang="0">
                  <a:pos x="83" y="567"/>
                </a:cxn>
                <a:cxn ang="0">
                  <a:pos x="44" y="513"/>
                </a:cxn>
                <a:cxn ang="0">
                  <a:pos x="17" y="450"/>
                </a:cxn>
                <a:cxn ang="0">
                  <a:pos x="3" y="382"/>
                </a:cxn>
                <a:cxn ang="0">
                  <a:pos x="0" y="348"/>
                </a:cxn>
                <a:cxn ang="0">
                  <a:pos x="6" y="280"/>
                </a:cxn>
                <a:cxn ang="0">
                  <a:pos x="27" y="216"/>
                </a:cxn>
                <a:cxn ang="0">
                  <a:pos x="57" y="156"/>
                </a:cxn>
                <a:cxn ang="0">
                  <a:pos x="100" y="105"/>
                </a:cxn>
                <a:cxn ang="0">
                  <a:pos x="151" y="63"/>
                </a:cxn>
                <a:cxn ang="0">
                  <a:pos x="210" y="29"/>
                </a:cxn>
                <a:cxn ang="0">
                  <a:pos x="276" y="9"/>
                </a:cxn>
                <a:cxn ang="0">
                  <a:pos x="312" y="4"/>
                </a:cxn>
              </a:cxnLst>
              <a:rect l="0" t="0" r="r" b="b"/>
              <a:pathLst>
                <a:path w="697" h="687">
                  <a:moveTo>
                    <a:pt x="312" y="4"/>
                  </a:moveTo>
                  <a:lnTo>
                    <a:pt x="312" y="4"/>
                  </a:lnTo>
                  <a:lnTo>
                    <a:pt x="347" y="0"/>
                  </a:lnTo>
                  <a:lnTo>
                    <a:pt x="381" y="2"/>
                  </a:lnTo>
                  <a:lnTo>
                    <a:pt x="415" y="7"/>
                  </a:lnTo>
                  <a:lnTo>
                    <a:pt x="449" y="15"/>
                  </a:lnTo>
                  <a:lnTo>
                    <a:pt x="481" y="26"/>
                  </a:lnTo>
                  <a:lnTo>
                    <a:pt x="510" y="41"/>
                  </a:lnTo>
                  <a:lnTo>
                    <a:pt x="539" y="56"/>
                  </a:lnTo>
                  <a:lnTo>
                    <a:pt x="566" y="77"/>
                  </a:lnTo>
                  <a:lnTo>
                    <a:pt x="591" y="99"/>
                  </a:lnTo>
                  <a:lnTo>
                    <a:pt x="615" y="122"/>
                  </a:lnTo>
                  <a:lnTo>
                    <a:pt x="636" y="148"/>
                  </a:lnTo>
                  <a:lnTo>
                    <a:pt x="653" y="177"/>
                  </a:lnTo>
                  <a:lnTo>
                    <a:pt x="668" y="207"/>
                  </a:lnTo>
                  <a:lnTo>
                    <a:pt x="680" y="238"/>
                  </a:lnTo>
                  <a:lnTo>
                    <a:pt x="690" y="272"/>
                  </a:lnTo>
                  <a:lnTo>
                    <a:pt x="695" y="306"/>
                  </a:lnTo>
                  <a:lnTo>
                    <a:pt x="695" y="306"/>
                  </a:lnTo>
                  <a:lnTo>
                    <a:pt x="697" y="341"/>
                  </a:lnTo>
                  <a:lnTo>
                    <a:pt x="695" y="375"/>
                  </a:lnTo>
                  <a:lnTo>
                    <a:pt x="690" y="409"/>
                  </a:lnTo>
                  <a:lnTo>
                    <a:pt x="681" y="441"/>
                  </a:lnTo>
                  <a:lnTo>
                    <a:pt x="671" y="474"/>
                  </a:lnTo>
                  <a:lnTo>
                    <a:pt x="656" y="502"/>
                  </a:lnTo>
                  <a:lnTo>
                    <a:pt x="639" y="531"/>
                  </a:lnTo>
                  <a:lnTo>
                    <a:pt x="620" y="558"/>
                  </a:lnTo>
                  <a:lnTo>
                    <a:pt x="598" y="584"/>
                  </a:lnTo>
                  <a:lnTo>
                    <a:pt x="573" y="606"/>
                  </a:lnTo>
                  <a:lnTo>
                    <a:pt x="546" y="626"/>
                  </a:lnTo>
                  <a:lnTo>
                    <a:pt x="519" y="643"/>
                  </a:lnTo>
                  <a:lnTo>
                    <a:pt x="488" y="659"/>
                  </a:lnTo>
                  <a:lnTo>
                    <a:pt x="456" y="670"/>
                  </a:lnTo>
                  <a:lnTo>
                    <a:pt x="422" y="681"/>
                  </a:lnTo>
                  <a:lnTo>
                    <a:pt x="386" y="686"/>
                  </a:lnTo>
                  <a:lnTo>
                    <a:pt x="386" y="686"/>
                  </a:lnTo>
                  <a:lnTo>
                    <a:pt x="351" y="687"/>
                  </a:lnTo>
                  <a:lnTo>
                    <a:pt x="315" y="686"/>
                  </a:lnTo>
                  <a:lnTo>
                    <a:pt x="281" y="681"/>
                  </a:lnTo>
                  <a:lnTo>
                    <a:pt x="249" y="674"/>
                  </a:lnTo>
                  <a:lnTo>
                    <a:pt x="217" y="662"/>
                  </a:lnTo>
                  <a:lnTo>
                    <a:pt x="186" y="648"/>
                  </a:lnTo>
                  <a:lnTo>
                    <a:pt x="157" y="631"/>
                  </a:lnTo>
                  <a:lnTo>
                    <a:pt x="130" y="613"/>
                  </a:lnTo>
                  <a:lnTo>
                    <a:pt x="105" y="591"/>
                  </a:lnTo>
                  <a:lnTo>
                    <a:pt x="83" y="567"/>
                  </a:lnTo>
                  <a:lnTo>
                    <a:pt x="62" y="540"/>
                  </a:lnTo>
                  <a:lnTo>
                    <a:pt x="44" y="513"/>
                  </a:lnTo>
                  <a:lnTo>
                    <a:pt x="28" y="482"/>
                  </a:lnTo>
                  <a:lnTo>
                    <a:pt x="17" y="450"/>
                  </a:lnTo>
                  <a:lnTo>
                    <a:pt x="8" y="418"/>
                  </a:lnTo>
                  <a:lnTo>
                    <a:pt x="3" y="382"/>
                  </a:lnTo>
                  <a:lnTo>
                    <a:pt x="3" y="382"/>
                  </a:lnTo>
                  <a:lnTo>
                    <a:pt x="0" y="348"/>
                  </a:lnTo>
                  <a:lnTo>
                    <a:pt x="1" y="312"/>
                  </a:lnTo>
                  <a:lnTo>
                    <a:pt x="6" y="280"/>
                  </a:lnTo>
                  <a:lnTo>
                    <a:pt x="15" y="246"/>
                  </a:lnTo>
                  <a:lnTo>
                    <a:pt x="27" y="216"/>
                  </a:lnTo>
                  <a:lnTo>
                    <a:pt x="40" y="185"/>
                  </a:lnTo>
                  <a:lnTo>
                    <a:pt x="57" y="156"/>
                  </a:lnTo>
                  <a:lnTo>
                    <a:pt x="78" y="131"/>
                  </a:lnTo>
                  <a:lnTo>
                    <a:pt x="100" y="105"/>
                  </a:lnTo>
                  <a:lnTo>
                    <a:pt x="123" y="83"/>
                  </a:lnTo>
                  <a:lnTo>
                    <a:pt x="151" y="63"/>
                  </a:lnTo>
                  <a:lnTo>
                    <a:pt x="179" y="44"/>
                  </a:lnTo>
                  <a:lnTo>
                    <a:pt x="210" y="29"/>
                  </a:lnTo>
                  <a:lnTo>
                    <a:pt x="242" y="17"/>
                  </a:lnTo>
                  <a:lnTo>
                    <a:pt x="276" y="9"/>
                  </a:lnTo>
                  <a:lnTo>
                    <a:pt x="312" y="4"/>
                  </a:lnTo>
                  <a:lnTo>
                    <a:pt x="312" y="4"/>
                  </a:lnTo>
                  <a:close/>
                </a:path>
              </a:pathLst>
            </a:custGeom>
            <a:solidFill>
              <a:srgbClr val="FDBA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">
            <a:xfrm>
              <a:off x="612344" y="5614264"/>
              <a:ext cx="621361" cy="614239"/>
            </a:xfrm>
            <a:custGeom>
              <a:avLst/>
              <a:gdLst/>
              <a:ahLst/>
              <a:cxnLst>
                <a:cxn ang="0">
                  <a:pos x="312" y="1"/>
                </a:cxn>
                <a:cxn ang="0">
                  <a:pos x="383" y="1"/>
                </a:cxn>
                <a:cxn ang="0">
                  <a:pos x="449" y="13"/>
                </a:cxn>
                <a:cxn ang="0">
                  <a:pos x="512" y="39"/>
                </a:cxn>
                <a:cxn ang="0">
                  <a:pos x="568" y="76"/>
                </a:cxn>
                <a:cxn ang="0">
                  <a:pos x="617" y="122"/>
                </a:cxn>
                <a:cxn ang="0">
                  <a:pos x="655" y="176"/>
                </a:cxn>
                <a:cxn ang="0">
                  <a:pos x="683" y="239"/>
                </a:cxn>
                <a:cxn ang="0">
                  <a:pos x="697" y="307"/>
                </a:cxn>
                <a:cxn ang="0">
                  <a:pos x="699" y="341"/>
                </a:cxn>
                <a:cxn ang="0">
                  <a:pos x="694" y="410"/>
                </a:cxn>
                <a:cxn ang="0">
                  <a:pos x="673" y="475"/>
                </a:cxn>
                <a:cxn ang="0">
                  <a:pos x="641" y="532"/>
                </a:cxn>
                <a:cxn ang="0">
                  <a:pos x="600" y="585"/>
                </a:cxn>
                <a:cxn ang="0">
                  <a:pos x="548" y="627"/>
                </a:cxn>
                <a:cxn ang="0">
                  <a:pos x="488" y="661"/>
                </a:cxn>
                <a:cxn ang="0">
                  <a:pos x="422" y="682"/>
                </a:cxn>
                <a:cxn ang="0">
                  <a:pos x="387" y="687"/>
                </a:cxn>
                <a:cxn ang="0">
                  <a:pos x="317" y="688"/>
                </a:cxn>
                <a:cxn ang="0">
                  <a:pos x="249" y="675"/>
                </a:cxn>
                <a:cxn ang="0">
                  <a:pos x="186" y="649"/>
                </a:cxn>
                <a:cxn ang="0">
                  <a:pos x="130" y="614"/>
                </a:cxn>
                <a:cxn ang="0">
                  <a:pos x="83" y="568"/>
                </a:cxn>
                <a:cxn ang="0">
                  <a:pos x="44" y="514"/>
                </a:cxn>
                <a:cxn ang="0">
                  <a:pos x="17" y="451"/>
                </a:cxn>
                <a:cxn ang="0">
                  <a:pos x="2" y="383"/>
                </a:cxn>
                <a:cxn ang="0">
                  <a:pos x="0" y="347"/>
                </a:cxn>
                <a:cxn ang="0">
                  <a:pos x="7" y="279"/>
                </a:cxn>
                <a:cxn ang="0">
                  <a:pos x="25" y="215"/>
                </a:cxn>
                <a:cxn ang="0">
                  <a:pos x="58" y="156"/>
                </a:cxn>
                <a:cxn ang="0">
                  <a:pos x="100" y="105"/>
                </a:cxn>
                <a:cxn ang="0">
                  <a:pos x="151" y="62"/>
                </a:cxn>
                <a:cxn ang="0">
                  <a:pos x="210" y="28"/>
                </a:cxn>
                <a:cxn ang="0">
                  <a:pos x="276" y="8"/>
                </a:cxn>
                <a:cxn ang="0">
                  <a:pos x="312" y="1"/>
                </a:cxn>
              </a:cxnLst>
              <a:rect l="0" t="0" r="r" b="b"/>
              <a:pathLst>
                <a:path w="699" h="690">
                  <a:moveTo>
                    <a:pt x="312" y="1"/>
                  </a:moveTo>
                  <a:lnTo>
                    <a:pt x="312" y="1"/>
                  </a:lnTo>
                  <a:lnTo>
                    <a:pt x="348" y="0"/>
                  </a:lnTo>
                  <a:lnTo>
                    <a:pt x="383" y="1"/>
                  </a:lnTo>
                  <a:lnTo>
                    <a:pt x="417" y="6"/>
                  </a:lnTo>
                  <a:lnTo>
                    <a:pt x="449" y="13"/>
                  </a:lnTo>
                  <a:lnTo>
                    <a:pt x="482" y="25"/>
                  </a:lnTo>
                  <a:lnTo>
                    <a:pt x="512" y="39"/>
                  </a:lnTo>
                  <a:lnTo>
                    <a:pt x="541" y="56"/>
                  </a:lnTo>
                  <a:lnTo>
                    <a:pt x="568" y="76"/>
                  </a:lnTo>
                  <a:lnTo>
                    <a:pt x="593" y="98"/>
                  </a:lnTo>
                  <a:lnTo>
                    <a:pt x="617" y="122"/>
                  </a:lnTo>
                  <a:lnTo>
                    <a:pt x="638" y="147"/>
                  </a:lnTo>
                  <a:lnTo>
                    <a:pt x="655" y="176"/>
                  </a:lnTo>
                  <a:lnTo>
                    <a:pt x="670" y="207"/>
                  </a:lnTo>
                  <a:lnTo>
                    <a:pt x="683" y="239"/>
                  </a:lnTo>
                  <a:lnTo>
                    <a:pt x="692" y="271"/>
                  </a:lnTo>
                  <a:lnTo>
                    <a:pt x="697" y="307"/>
                  </a:lnTo>
                  <a:lnTo>
                    <a:pt x="697" y="307"/>
                  </a:lnTo>
                  <a:lnTo>
                    <a:pt x="699" y="341"/>
                  </a:lnTo>
                  <a:lnTo>
                    <a:pt x="697" y="376"/>
                  </a:lnTo>
                  <a:lnTo>
                    <a:pt x="694" y="410"/>
                  </a:lnTo>
                  <a:lnTo>
                    <a:pt x="685" y="442"/>
                  </a:lnTo>
                  <a:lnTo>
                    <a:pt x="673" y="475"/>
                  </a:lnTo>
                  <a:lnTo>
                    <a:pt x="660" y="503"/>
                  </a:lnTo>
                  <a:lnTo>
                    <a:pt x="641" y="532"/>
                  </a:lnTo>
                  <a:lnTo>
                    <a:pt x="622" y="559"/>
                  </a:lnTo>
                  <a:lnTo>
                    <a:pt x="600" y="585"/>
                  </a:lnTo>
                  <a:lnTo>
                    <a:pt x="575" y="607"/>
                  </a:lnTo>
                  <a:lnTo>
                    <a:pt x="548" y="627"/>
                  </a:lnTo>
                  <a:lnTo>
                    <a:pt x="519" y="646"/>
                  </a:lnTo>
                  <a:lnTo>
                    <a:pt x="488" y="661"/>
                  </a:lnTo>
                  <a:lnTo>
                    <a:pt x="456" y="673"/>
                  </a:lnTo>
                  <a:lnTo>
                    <a:pt x="422" y="682"/>
                  </a:lnTo>
                  <a:lnTo>
                    <a:pt x="387" y="687"/>
                  </a:lnTo>
                  <a:lnTo>
                    <a:pt x="387" y="687"/>
                  </a:lnTo>
                  <a:lnTo>
                    <a:pt x="351" y="690"/>
                  </a:lnTo>
                  <a:lnTo>
                    <a:pt x="317" y="688"/>
                  </a:lnTo>
                  <a:lnTo>
                    <a:pt x="281" y="683"/>
                  </a:lnTo>
                  <a:lnTo>
                    <a:pt x="249" y="675"/>
                  </a:lnTo>
                  <a:lnTo>
                    <a:pt x="217" y="665"/>
                  </a:lnTo>
                  <a:lnTo>
                    <a:pt x="186" y="649"/>
                  </a:lnTo>
                  <a:lnTo>
                    <a:pt x="158" y="632"/>
                  </a:lnTo>
                  <a:lnTo>
                    <a:pt x="130" y="614"/>
                  </a:lnTo>
                  <a:lnTo>
                    <a:pt x="105" y="592"/>
                  </a:lnTo>
                  <a:lnTo>
                    <a:pt x="83" y="568"/>
                  </a:lnTo>
                  <a:lnTo>
                    <a:pt x="61" y="541"/>
                  </a:lnTo>
                  <a:lnTo>
                    <a:pt x="44" y="514"/>
                  </a:lnTo>
                  <a:lnTo>
                    <a:pt x="29" y="483"/>
                  </a:lnTo>
                  <a:lnTo>
                    <a:pt x="17" y="451"/>
                  </a:lnTo>
                  <a:lnTo>
                    <a:pt x="7" y="417"/>
                  </a:lnTo>
                  <a:lnTo>
                    <a:pt x="2" y="383"/>
                  </a:lnTo>
                  <a:lnTo>
                    <a:pt x="2" y="383"/>
                  </a:lnTo>
                  <a:lnTo>
                    <a:pt x="0" y="347"/>
                  </a:lnTo>
                  <a:lnTo>
                    <a:pt x="2" y="313"/>
                  </a:lnTo>
                  <a:lnTo>
                    <a:pt x="7" y="279"/>
                  </a:lnTo>
                  <a:lnTo>
                    <a:pt x="15" y="247"/>
                  </a:lnTo>
                  <a:lnTo>
                    <a:pt x="25" y="215"/>
                  </a:lnTo>
                  <a:lnTo>
                    <a:pt x="41" y="184"/>
                  </a:lnTo>
                  <a:lnTo>
                    <a:pt x="58" y="156"/>
                  </a:lnTo>
                  <a:lnTo>
                    <a:pt x="76" y="130"/>
                  </a:lnTo>
                  <a:lnTo>
                    <a:pt x="100" y="105"/>
                  </a:lnTo>
                  <a:lnTo>
                    <a:pt x="124" y="83"/>
                  </a:lnTo>
                  <a:lnTo>
                    <a:pt x="151" y="62"/>
                  </a:lnTo>
                  <a:lnTo>
                    <a:pt x="180" y="44"/>
                  </a:lnTo>
                  <a:lnTo>
                    <a:pt x="210" y="28"/>
                  </a:lnTo>
                  <a:lnTo>
                    <a:pt x="242" y="16"/>
                  </a:lnTo>
                  <a:lnTo>
                    <a:pt x="276" y="8"/>
                  </a:lnTo>
                  <a:lnTo>
                    <a:pt x="312" y="1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DB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">
            <a:xfrm>
              <a:off x="608784" y="5612484"/>
              <a:ext cx="626702" cy="616019"/>
            </a:xfrm>
            <a:custGeom>
              <a:avLst/>
              <a:gdLst/>
              <a:ahLst/>
              <a:cxnLst>
                <a:cxn ang="0">
                  <a:pos x="314" y="2"/>
                </a:cxn>
                <a:cxn ang="0">
                  <a:pos x="385" y="2"/>
                </a:cxn>
                <a:cxn ang="0">
                  <a:pos x="453" y="13"/>
                </a:cxn>
                <a:cxn ang="0">
                  <a:pos x="516" y="39"/>
                </a:cxn>
                <a:cxn ang="0">
                  <a:pos x="572" y="74"/>
                </a:cxn>
                <a:cxn ang="0">
                  <a:pos x="621" y="122"/>
                </a:cxn>
                <a:cxn ang="0">
                  <a:pos x="659" y="176"/>
                </a:cxn>
                <a:cxn ang="0">
                  <a:pos x="687" y="239"/>
                </a:cxn>
                <a:cxn ang="0">
                  <a:pos x="701" y="307"/>
                </a:cxn>
                <a:cxn ang="0">
                  <a:pos x="704" y="343"/>
                </a:cxn>
                <a:cxn ang="0">
                  <a:pos x="698" y="410"/>
                </a:cxn>
                <a:cxn ang="0">
                  <a:pos x="677" y="477"/>
                </a:cxn>
                <a:cxn ang="0">
                  <a:pos x="645" y="534"/>
                </a:cxn>
                <a:cxn ang="0">
                  <a:pos x="604" y="587"/>
                </a:cxn>
                <a:cxn ang="0">
                  <a:pos x="552" y="629"/>
                </a:cxn>
                <a:cxn ang="0">
                  <a:pos x="492" y="663"/>
                </a:cxn>
                <a:cxn ang="0">
                  <a:pos x="426" y="684"/>
                </a:cxn>
                <a:cxn ang="0">
                  <a:pos x="391" y="690"/>
                </a:cxn>
                <a:cxn ang="0">
                  <a:pos x="319" y="690"/>
                </a:cxn>
                <a:cxn ang="0">
                  <a:pos x="251" y="679"/>
                </a:cxn>
                <a:cxn ang="0">
                  <a:pos x="189" y="653"/>
                </a:cxn>
                <a:cxn ang="0">
                  <a:pos x="133" y="616"/>
                </a:cxn>
                <a:cxn ang="0">
                  <a:pos x="84" y="570"/>
                </a:cxn>
                <a:cxn ang="0">
                  <a:pos x="45" y="516"/>
                </a:cxn>
                <a:cxn ang="0">
                  <a:pos x="17" y="453"/>
                </a:cxn>
                <a:cxn ang="0">
                  <a:pos x="2" y="385"/>
                </a:cxn>
                <a:cxn ang="0">
                  <a:pos x="0" y="349"/>
                </a:cxn>
                <a:cxn ang="0">
                  <a:pos x="7" y="280"/>
                </a:cxn>
                <a:cxn ang="0">
                  <a:pos x="28" y="215"/>
                </a:cxn>
                <a:cxn ang="0">
                  <a:pos x="58" y="156"/>
                </a:cxn>
                <a:cxn ang="0">
                  <a:pos x="101" y="105"/>
                </a:cxn>
                <a:cxn ang="0">
                  <a:pos x="153" y="61"/>
                </a:cxn>
                <a:cxn ang="0">
                  <a:pos x="212" y="29"/>
                </a:cxn>
                <a:cxn ang="0">
                  <a:pos x="279" y="7"/>
                </a:cxn>
                <a:cxn ang="0">
                  <a:pos x="314" y="2"/>
                </a:cxn>
              </a:cxnLst>
              <a:rect l="0" t="0" r="r" b="b"/>
              <a:pathLst>
                <a:path w="704" h="692">
                  <a:moveTo>
                    <a:pt x="314" y="2"/>
                  </a:moveTo>
                  <a:lnTo>
                    <a:pt x="314" y="2"/>
                  </a:lnTo>
                  <a:lnTo>
                    <a:pt x="350" y="0"/>
                  </a:lnTo>
                  <a:lnTo>
                    <a:pt x="385" y="2"/>
                  </a:lnTo>
                  <a:lnTo>
                    <a:pt x="419" y="5"/>
                  </a:lnTo>
                  <a:lnTo>
                    <a:pt x="453" y="13"/>
                  </a:lnTo>
                  <a:lnTo>
                    <a:pt x="486" y="25"/>
                  </a:lnTo>
                  <a:lnTo>
                    <a:pt x="516" y="39"/>
                  </a:lnTo>
                  <a:lnTo>
                    <a:pt x="545" y="56"/>
                  </a:lnTo>
                  <a:lnTo>
                    <a:pt x="572" y="74"/>
                  </a:lnTo>
                  <a:lnTo>
                    <a:pt x="597" y="97"/>
                  </a:lnTo>
                  <a:lnTo>
                    <a:pt x="621" y="122"/>
                  </a:lnTo>
                  <a:lnTo>
                    <a:pt x="642" y="147"/>
                  </a:lnTo>
                  <a:lnTo>
                    <a:pt x="659" y="176"/>
                  </a:lnTo>
                  <a:lnTo>
                    <a:pt x="674" y="207"/>
                  </a:lnTo>
                  <a:lnTo>
                    <a:pt x="687" y="239"/>
                  </a:lnTo>
                  <a:lnTo>
                    <a:pt x="696" y="273"/>
                  </a:lnTo>
                  <a:lnTo>
                    <a:pt x="701" y="307"/>
                  </a:lnTo>
                  <a:lnTo>
                    <a:pt x="701" y="307"/>
                  </a:lnTo>
                  <a:lnTo>
                    <a:pt x="704" y="343"/>
                  </a:lnTo>
                  <a:lnTo>
                    <a:pt x="703" y="377"/>
                  </a:lnTo>
                  <a:lnTo>
                    <a:pt x="698" y="410"/>
                  </a:lnTo>
                  <a:lnTo>
                    <a:pt x="689" y="444"/>
                  </a:lnTo>
                  <a:lnTo>
                    <a:pt x="677" y="477"/>
                  </a:lnTo>
                  <a:lnTo>
                    <a:pt x="664" y="505"/>
                  </a:lnTo>
                  <a:lnTo>
                    <a:pt x="645" y="534"/>
                  </a:lnTo>
                  <a:lnTo>
                    <a:pt x="626" y="561"/>
                  </a:lnTo>
                  <a:lnTo>
                    <a:pt x="604" y="587"/>
                  </a:lnTo>
                  <a:lnTo>
                    <a:pt x="579" y="609"/>
                  </a:lnTo>
                  <a:lnTo>
                    <a:pt x="552" y="629"/>
                  </a:lnTo>
                  <a:lnTo>
                    <a:pt x="523" y="648"/>
                  </a:lnTo>
                  <a:lnTo>
                    <a:pt x="492" y="663"/>
                  </a:lnTo>
                  <a:lnTo>
                    <a:pt x="460" y="675"/>
                  </a:lnTo>
                  <a:lnTo>
                    <a:pt x="426" y="684"/>
                  </a:lnTo>
                  <a:lnTo>
                    <a:pt x="391" y="690"/>
                  </a:lnTo>
                  <a:lnTo>
                    <a:pt x="391" y="690"/>
                  </a:lnTo>
                  <a:lnTo>
                    <a:pt x="355" y="692"/>
                  </a:lnTo>
                  <a:lnTo>
                    <a:pt x="319" y="690"/>
                  </a:lnTo>
                  <a:lnTo>
                    <a:pt x="285" y="685"/>
                  </a:lnTo>
                  <a:lnTo>
                    <a:pt x="251" y="679"/>
                  </a:lnTo>
                  <a:lnTo>
                    <a:pt x="219" y="667"/>
                  </a:lnTo>
                  <a:lnTo>
                    <a:pt x="189" y="653"/>
                  </a:lnTo>
                  <a:lnTo>
                    <a:pt x="160" y="636"/>
                  </a:lnTo>
                  <a:lnTo>
                    <a:pt x="133" y="616"/>
                  </a:lnTo>
                  <a:lnTo>
                    <a:pt x="107" y="594"/>
                  </a:lnTo>
                  <a:lnTo>
                    <a:pt x="84" y="570"/>
                  </a:lnTo>
                  <a:lnTo>
                    <a:pt x="63" y="543"/>
                  </a:lnTo>
                  <a:lnTo>
                    <a:pt x="45" y="516"/>
                  </a:lnTo>
                  <a:lnTo>
                    <a:pt x="29" y="485"/>
                  </a:lnTo>
                  <a:lnTo>
                    <a:pt x="17" y="453"/>
                  </a:lnTo>
                  <a:lnTo>
                    <a:pt x="9" y="419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0" y="349"/>
                  </a:lnTo>
                  <a:lnTo>
                    <a:pt x="2" y="314"/>
                  </a:lnTo>
                  <a:lnTo>
                    <a:pt x="7" y="280"/>
                  </a:lnTo>
                  <a:lnTo>
                    <a:pt x="16" y="248"/>
                  </a:lnTo>
                  <a:lnTo>
                    <a:pt x="28" y="215"/>
                  </a:lnTo>
                  <a:lnTo>
                    <a:pt x="41" y="185"/>
                  </a:lnTo>
                  <a:lnTo>
                    <a:pt x="58" y="156"/>
                  </a:lnTo>
                  <a:lnTo>
                    <a:pt x="78" y="130"/>
                  </a:lnTo>
                  <a:lnTo>
                    <a:pt x="101" y="105"/>
                  </a:lnTo>
                  <a:lnTo>
                    <a:pt x="126" y="81"/>
                  </a:lnTo>
                  <a:lnTo>
                    <a:pt x="153" y="61"/>
                  </a:lnTo>
                  <a:lnTo>
                    <a:pt x="182" y="44"/>
                  </a:lnTo>
                  <a:lnTo>
                    <a:pt x="212" y="29"/>
                  </a:lnTo>
                  <a:lnTo>
                    <a:pt x="245" y="17"/>
                  </a:lnTo>
                  <a:lnTo>
                    <a:pt x="279" y="7"/>
                  </a:lnTo>
                  <a:lnTo>
                    <a:pt x="314" y="2"/>
                  </a:lnTo>
                  <a:lnTo>
                    <a:pt x="314" y="2"/>
                  </a:lnTo>
                  <a:close/>
                </a:path>
              </a:pathLst>
            </a:custGeom>
            <a:solidFill>
              <a:srgbClr val="FCAF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">
            <a:xfrm>
              <a:off x="607004" y="5608923"/>
              <a:ext cx="628483" cy="621361"/>
            </a:xfrm>
            <a:custGeom>
              <a:avLst/>
              <a:gdLst/>
              <a:ahLst/>
              <a:cxnLst>
                <a:cxn ang="0">
                  <a:pos x="316" y="4"/>
                </a:cxn>
                <a:cxn ang="0">
                  <a:pos x="387" y="2"/>
                </a:cxn>
                <a:cxn ang="0">
                  <a:pos x="455" y="16"/>
                </a:cxn>
                <a:cxn ang="0">
                  <a:pos x="519" y="41"/>
                </a:cxn>
                <a:cxn ang="0">
                  <a:pos x="575" y="77"/>
                </a:cxn>
                <a:cxn ang="0">
                  <a:pos x="624" y="124"/>
                </a:cxn>
                <a:cxn ang="0">
                  <a:pos x="663" y="179"/>
                </a:cxn>
                <a:cxn ang="0">
                  <a:pos x="690" y="241"/>
                </a:cxn>
                <a:cxn ang="0">
                  <a:pos x="706" y="311"/>
                </a:cxn>
                <a:cxn ang="0">
                  <a:pos x="707" y="347"/>
                </a:cxn>
                <a:cxn ang="0">
                  <a:pos x="701" y="414"/>
                </a:cxn>
                <a:cxn ang="0">
                  <a:pos x="680" y="479"/>
                </a:cxn>
                <a:cxn ang="0">
                  <a:pos x="650" y="538"/>
                </a:cxn>
                <a:cxn ang="0">
                  <a:pos x="606" y="591"/>
                </a:cxn>
                <a:cxn ang="0">
                  <a:pos x="555" y="635"/>
                </a:cxn>
                <a:cxn ang="0">
                  <a:pos x="495" y="667"/>
                </a:cxn>
                <a:cxn ang="0">
                  <a:pos x="427" y="689"/>
                </a:cxn>
                <a:cxn ang="0">
                  <a:pos x="392" y="694"/>
                </a:cxn>
                <a:cxn ang="0">
                  <a:pos x="321" y="696"/>
                </a:cxn>
                <a:cxn ang="0">
                  <a:pos x="253" y="683"/>
                </a:cxn>
                <a:cxn ang="0">
                  <a:pos x="190" y="657"/>
                </a:cxn>
                <a:cxn ang="0">
                  <a:pos x="132" y="621"/>
                </a:cxn>
                <a:cxn ang="0">
                  <a:pos x="85" y="574"/>
                </a:cxn>
                <a:cxn ang="0">
                  <a:pos x="46" y="520"/>
                </a:cxn>
                <a:cxn ang="0">
                  <a:pos x="17" y="457"/>
                </a:cxn>
                <a:cxn ang="0">
                  <a:pos x="3" y="387"/>
                </a:cxn>
                <a:cxn ang="0">
                  <a:pos x="0" y="352"/>
                </a:cxn>
                <a:cxn ang="0">
                  <a:pos x="7" y="284"/>
                </a:cxn>
                <a:cxn ang="0">
                  <a:pos x="27" y="218"/>
                </a:cxn>
                <a:cxn ang="0">
                  <a:pos x="59" y="158"/>
                </a:cxn>
                <a:cxn ang="0">
                  <a:pos x="102" y="107"/>
                </a:cxn>
                <a:cxn ang="0">
                  <a:pos x="153" y="63"/>
                </a:cxn>
                <a:cxn ang="0">
                  <a:pos x="214" y="31"/>
                </a:cxn>
                <a:cxn ang="0">
                  <a:pos x="280" y="9"/>
                </a:cxn>
                <a:cxn ang="0">
                  <a:pos x="316" y="4"/>
                </a:cxn>
              </a:cxnLst>
              <a:rect l="0" t="0" r="r" b="b"/>
              <a:pathLst>
                <a:path w="707" h="698">
                  <a:moveTo>
                    <a:pt x="316" y="4"/>
                  </a:moveTo>
                  <a:lnTo>
                    <a:pt x="316" y="4"/>
                  </a:lnTo>
                  <a:lnTo>
                    <a:pt x="351" y="0"/>
                  </a:lnTo>
                  <a:lnTo>
                    <a:pt x="387" y="2"/>
                  </a:lnTo>
                  <a:lnTo>
                    <a:pt x="422" y="7"/>
                  </a:lnTo>
                  <a:lnTo>
                    <a:pt x="455" y="16"/>
                  </a:lnTo>
                  <a:lnTo>
                    <a:pt x="487" y="26"/>
                  </a:lnTo>
                  <a:lnTo>
                    <a:pt x="519" y="41"/>
                  </a:lnTo>
                  <a:lnTo>
                    <a:pt x="548" y="58"/>
                  </a:lnTo>
                  <a:lnTo>
                    <a:pt x="575" y="77"/>
                  </a:lnTo>
                  <a:lnTo>
                    <a:pt x="600" y="99"/>
                  </a:lnTo>
                  <a:lnTo>
                    <a:pt x="624" y="124"/>
                  </a:lnTo>
                  <a:lnTo>
                    <a:pt x="645" y="150"/>
                  </a:lnTo>
                  <a:lnTo>
                    <a:pt x="663" y="179"/>
                  </a:lnTo>
                  <a:lnTo>
                    <a:pt x="678" y="209"/>
                  </a:lnTo>
                  <a:lnTo>
                    <a:pt x="690" y="241"/>
                  </a:lnTo>
                  <a:lnTo>
                    <a:pt x="699" y="275"/>
                  </a:lnTo>
                  <a:lnTo>
                    <a:pt x="706" y="311"/>
                  </a:lnTo>
                  <a:lnTo>
                    <a:pt x="706" y="311"/>
                  </a:lnTo>
                  <a:lnTo>
                    <a:pt x="707" y="347"/>
                  </a:lnTo>
                  <a:lnTo>
                    <a:pt x="706" y="381"/>
                  </a:lnTo>
                  <a:lnTo>
                    <a:pt x="701" y="414"/>
                  </a:lnTo>
                  <a:lnTo>
                    <a:pt x="692" y="448"/>
                  </a:lnTo>
                  <a:lnTo>
                    <a:pt x="680" y="479"/>
                  </a:lnTo>
                  <a:lnTo>
                    <a:pt x="667" y="509"/>
                  </a:lnTo>
                  <a:lnTo>
                    <a:pt x="650" y="538"/>
                  </a:lnTo>
                  <a:lnTo>
                    <a:pt x="629" y="565"/>
                  </a:lnTo>
                  <a:lnTo>
                    <a:pt x="606" y="591"/>
                  </a:lnTo>
                  <a:lnTo>
                    <a:pt x="582" y="615"/>
                  </a:lnTo>
                  <a:lnTo>
                    <a:pt x="555" y="635"/>
                  </a:lnTo>
                  <a:lnTo>
                    <a:pt x="526" y="652"/>
                  </a:lnTo>
                  <a:lnTo>
                    <a:pt x="495" y="667"/>
                  </a:lnTo>
                  <a:lnTo>
                    <a:pt x="461" y="681"/>
                  </a:lnTo>
                  <a:lnTo>
                    <a:pt x="427" y="689"/>
                  </a:lnTo>
                  <a:lnTo>
                    <a:pt x="392" y="694"/>
                  </a:lnTo>
                  <a:lnTo>
                    <a:pt x="392" y="694"/>
                  </a:lnTo>
                  <a:lnTo>
                    <a:pt x="356" y="698"/>
                  </a:lnTo>
                  <a:lnTo>
                    <a:pt x="321" y="696"/>
                  </a:lnTo>
                  <a:lnTo>
                    <a:pt x="287" y="691"/>
                  </a:lnTo>
                  <a:lnTo>
                    <a:pt x="253" y="683"/>
                  </a:lnTo>
                  <a:lnTo>
                    <a:pt x="221" y="671"/>
                  </a:lnTo>
                  <a:lnTo>
                    <a:pt x="190" y="657"/>
                  </a:lnTo>
                  <a:lnTo>
                    <a:pt x="160" y="640"/>
                  </a:lnTo>
                  <a:lnTo>
                    <a:pt x="132" y="621"/>
                  </a:lnTo>
                  <a:lnTo>
                    <a:pt x="107" y="599"/>
                  </a:lnTo>
                  <a:lnTo>
                    <a:pt x="85" y="574"/>
                  </a:lnTo>
                  <a:lnTo>
                    <a:pt x="63" y="549"/>
                  </a:lnTo>
                  <a:lnTo>
                    <a:pt x="46" y="520"/>
                  </a:lnTo>
                  <a:lnTo>
                    <a:pt x="31" y="489"/>
                  </a:lnTo>
                  <a:lnTo>
                    <a:pt x="17" y="457"/>
                  </a:lnTo>
                  <a:lnTo>
                    <a:pt x="9" y="423"/>
                  </a:lnTo>
                  <a:lnTo>
                    <a:pt x="3" y="387"/>
                  </a:lnTo>
                  <a:lnTo>
                    <a:pt x="3" y="387"/>
                  </a:lnTo>
                  <a:lnTo>
                    <a:pt x="0" y="352"/>
                  </a:lnTo>
                  <a:lnTo>
                    <a:pt x="2" y="318"/>
                  </a:lnTo>
                  <a:lnTo>
                    <a:pt x="7" y="284"/>
                  </a:lnTo>
                  <a:lnTo>
                    <a:pt x="15" y="250"/>
                  </a:lnTo>
                  <a:lnTo>
                    <a:pt x="27" y="218"/>
                  </a:lnTo>
                  <a:lnTo>
                    <a:pt x="42" y="187"/>
                  </a:lnTo>
                  <a:lnTo>
                    <a:pt x="59" y="158"/>
                  </a:lnTo>
                  <a:lnTo>
                    <a:pt x="80" y="133"/>
                  </a:lnTo>
                  <a:lnTo>
                    <a:pt x="102" y="107"/>
                  </a:lnTo>
                  <a:lnTo>
                    <a:pt x="126" y="84"/>
                  </a:lnTo>
                  <a:lnTo>
                    <a:pt x="153" y="63"/>
                  </a:lnTo>
                  <a:lnTo>
                    <a:pt x="182" y="45"/>
                  </a:lnTo>
                  <a:lnTo>
                    <a:pt x="214" y="31"/>
                  </a:lnTo>
                  <a:lnTo>
                    <a:pt x="246" y="17"/>
                  </a:lnTo>
                  <a:lnTo>
                    <a:pt x="280" y="9"/>
                  </a:lnTo>
                  <a:lnTo>
                    <a:pt x="316" y="4"/>
                  </a:lnTo>
                  <a:lnTo>
                    <a:pt x="316" y="4"/>
                  </a:lnTo>
                  <a:close/>
                </a:path>
              </a:pathLst>
            </a:custGeom>
            <a:solidFill>
              <a:srgbClr val="FBAC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">
            <a:xfrm>
              <a:off x="605223" y="5607142"/>
              <a:ext cx="630262" cy="623141"/>
            </a:xfrm>
            <a:custGeom>
              <a:avLst/>
              <a:gdLst/>
              <a:ahLst/>
              <a:cxnLst>
                <a:cxn ang="0">
                  <a:pos x="316" y="1"/>
                </a:cxn>
                <a:cxn ang="0">
                  <a:pos x="389" y="1"/>
                </a:cxn>
                <a:cxn ang="0">
                  <a:pos x="457" y="13"/>
                </a:cxn>
                <a:cxn ang="0">
                  <a:pos x="519" y="39"/>
                </a:cxn>
                <a:cxn ang="0">
                  <a:pos x="577" y="76"/>
                </a:cxn>
                <a:cxn ang="0">
                  <a:pos x="626" y="124"/>
                </a:cxn>
                <a:cxn ang="0">
                  <a:pos x="665" y="178"/>
                </a:cxn>
                <a:cxn ang="0">
                  <a:pos x="692" y="241"/>
                </a:cxn>
                <a:cxn ang="0">
                  <a:pos x="708" y="310"/>
                </a:cxn>
                <a:cxn ang="0">
                  <a:pos x="709" y="346"/>
                </a:cxn>
                <a:cxn ang="0">
                  <a:pos x="703" y="415"/>
                </a:cxn>
                <a:cxn ang="0">
                  <a:pos x="682" y="480"/>
                </a:cxn>
                <a:cxn ang="0">
                  <a:pos x="652" y="539"/>
                </a:cxn>
                <a:cxn ang="0">
                  <a:pos x="608" y="592"/>
                </a:cxn>
                <a:cxn ang="0">
                  <a:pos x="557" y="636"/>
                </a:cxn>
                <a:cxn ang="0">
                  <a:pos x="496" y="670"/>
                </a:cxn>
                <a:cxn ang="0">
                  <a:pos x="429" y="690"/>
                </a:cxn>
                <a:cxn ang="0">
                  <a:pos x="392" y="697"/>
                </a:cxn>
                <a:cxn ang="0">
                  <a:pos x="321" y="697"/>
                </a:cxn>
                <a:cxn ang="0">
                  <a:pos x="253" y="685"/>
                </a:cxn>
                <a:cxn ang="0">
                  <a:pos x="189" y="658"/>
                </a:cxn>
                <a:cxn ang="0">
                  <a:pos x="133" y="622"/>
                </a:cxn>
                <a:cxn ang="0">
                  <a:pos x="83" y="575"/>
                </a:cxn>
                <a:cxn ang="0">
                  <a:pos x="44" y="521"/>
                </a:cxn>
                <a:cxn ang="0">
                  <a:pos x="17" y="458"/>
                </a:cxn>
                <a:cxn ang="0">
                  <a:pos x="2" y="388"/>
                </a:cxn>
                <a:cxn ang="0">
                  <a:pos x="0" y="353"/>
                </a:cxn>
                <a:cxn ang="0">
                  <a:pos x="7" y="283"/>
                </a:cxn>
                <a:cxn ang="0">
                  <a:pos x="26" y="219"/>
                </a:cxn>
                <a:cxn ang="0">
                  <a:pos x="58" y="159"/>
                </a:cxn>
                <a:cxn ang="0">
                  <a:pos x="100" y="107"/>
                </a:cxn>
                <a:cxn ang="0">
                  <a:pos x="153" y="63"/>
                </a:cxn>
                <a:cxn ang="0">
                  <a:pos x="214" y="29"/>
                </a:cxn>
                <a:cxn ang="0">
                  <a:pos x="280" y="8"/>
                </a:cxn>
                <a:cxn ang="0">
                  <a:pos x="316" y="1"/>
                </a:cxn>
              </a:cxnLst>
              <a:rect l="0" t="0" r="r" b="b"/>
              <a:pathLst>
                <a:path w="709" h="699">
                  <a:moveTo>
                    <a:pt x="316" y="1"/>
                  </a:moveTo>
                  <a:lnTo>
                    <a:pt x="316" y="1"/>
                  </a:lnTo>
                  <a:lnTo>
                    <a:pt x="353" y="0"/>
                  </a:lnTo>
                  <a:lnTo>
                    <a:pt x="389" y="1"/>
                  </a:lnTo>
                  <a:lnTo>
                    <a:pt x="423" y="7"/>
                  </a:lnTo>
                  <a:lnTo>
                    <a:pt x="457" y="13"/>
                  </a:lnTo>
                  <a:lnTo>
                    <a:pt x="489" y="25"/>
                  </a:lnTo>
                  <a:lnTo>
                    <a:pt x="519" y="39"/>
                  </a:lnTo>
                  <a:lnTo>
                    <a:pt x="550" y="56"/>
                  </a:lnTo>
                  <a:lnTo>
                    <a:pt x="577" y="76"/>
                  </a:lnTo>
                  <a:lnTo>
                    <a:pt x="602" y="98"/>
                  </a:lnTo>
                  <a:lnTo>
                    <a:pt x="626" y="124"/>
                  </a:lnTo>
                  <a:lnTo>
                    <a:pt x="647" y="149"/>
                  </a:lnTo>
                  <a:lnTo>
                    <a:pt x="665" y="178"/>
                  </a:lnTo>
                  <a:lnTo>
                    <a:pt x="680" y="208"/>
                  </a:lnTo>
                  <a:lnTo>
                    <a:pt x="692" y="241"/>
                  </a:lnTo>
                  <a:lnTo>
                    <a:pt x="701" y="275"/>
                  </a:lnTo>
                  <a:lnTo>
                    <a:pt x="708" y="310"/>
                  </a:lnTo>
                  <a:lnTo>
                    <a:pt x="708" y="310"/>
                  </a:lnTo>
                  <a:lnTo>
                    <a:pt x="709" y="346"/>
                  </a:lnTo>
                  <a:lnTo>
                    <a:pt x="708" y="382"/>
                  </a:lnTo>
                  <a:lnTo>
                    <a:pt x="703" y="415"/>
                  </a:lnTo>
                  <a:lnTo>
                    <a:pt x="694" y="448"/>
                  </a:lnTo>
                  <a:lnTo>
                    <a:pt x="682" y="480"/>
                  </a:lnTo>
                  <a:lnTo>
                    <a:pt x="669" y="510"/>
                  </a:lnTo>
                  <a:lnTo>
                    <a:pt x="652" y="539"/>
                  </a:lnTo>
                  <a:lnTo>
                    <a:pt x="631" y="566"/>
                  </a:lnTo>
                  <a:lnTo>
                    <a:pt x="608" y="592"/>
                  </a:lnTo>
                  <a:lnTo>
                    <a:pt x="584" y="616"/>
                  </a:lnTo>
                  <a:lnTo>
                    <a:pt x="557" y="636"/>
                  </a:lnTo>
                  <a:lnTo>
                    <a:pt x="526" y="655"/>
                  </a:lnTo>
                  <a:lnTo>
                    <a:pt x="496" y="670"/>
                  </a:lnTo>
                  <a:lnTo>
                    <a:pt x="463" y="682"/>
                  </a:lnTo>
                  <a:lnTo>
                    <a:pt x="429" y="690"/>
                  </a:lnTo>
                  <a:lnTo>
                    <a:pt x="392" y="697"/>
                  </a:lnTo>
                  <a:lnTo>
                    <a:pt x="392" y="697"/>
                  </a:lnTo>
                  <a:lnTo>
                    <a:pt x="357" y="699"/>
                  </a:lnTo>
                  <a:lnTo>
                    <a:pt x="321" y="697"/>
                  </a:lnTo>
                  <a:lnTo>
                    <a:pt x="287" y="692"/>
                  </a:lnTo>
                  <a:lnTo>
                    <a:pt x="253" y="685"/>
                  </a:lnTo>
                  <a:lnTo>
                    <a:pt x="221" y="673"/>
                  </a:lnTo>
                  <a:lnTo>
                    <a:pt x="189" y="658"/>
                  </a:lnTo>
                  <a:lnTo>
                    <a:pt x="160" y="641"/>
                  </a:lnTo>
                  <a:lnTo>
                    <a:pt x="133" y="622"/>
                  </a:lnTo>
                  <a:lnTo>
                    <a:pt x="107" y="600"/>
                  </a:lnTo>
                  <a:lnTo>
                    <a:pt x="83" y="575"/>
                  </a:lnTo>
                  <a:lnTo>
                    <a:pt x="63" y="550"/>
                  </a:lnTo>
                  <a:lnTo>
                    <a:pt x="44" y="521"/>
                  </a:lnTo>
                  <a:lnTo>
                    <a:pt x="29" y="490"/>
                  </a:lnTo>
                  <a:lnTo>
                    <a:pt x="17" y="458"/>
                  </a:lnTo>
                  <a:lnTo>
                    <a:pt x="7" y="424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2" y="317"/>
                  </a:lnTo>
                  <a:lnTo>
                    <a:pt x="7" y="283"/>
                  </a:lnTo>
                  <a:lnTo>
                    <a:pt x="16" y="251"/>
                  </a:lnTo>
                  <a:lnTo>
                    <a:pt x="26" y="219"/>
                  </a:lnTo>
                  <a:lnTo>
                    <a:pt x="41" y="188"/>
                  </a:lnTo>
                  <a:lnTo>
                    <a:pt x="58" y="159"/>
                  </a:lnTo>
                  <a:lnTo>
                    <a:pt x="78" y="130"/>
                  </a:lnTo>
                  <a:lnTo>
                    <a:pt x="100" y="107"/>
                  </a:lnTo>
                  <a:lnTo>
                    <a:pt x="126" y="83"/>
                  </a:lnTo>
                  <a:lnTo>
                    <a:pt x="153" y="63"/>
                  </a:lnTo>
                  <a:lnTo>
                    <a:pt x="182" y="44"/>
                  </a:lnTo>
                  <a:lnTo>
                    <a:pt x="214" y="29"/>
                  </a:lnTo>
                  <a:lnTo>
                    <a:pt x="246" y="17"/>
                  </a:lnTo>
                  <a:lnTo>
                    <a:pt x="280" y="8"/>
                  </a:lnTo>
                  <a:lnTo>
                    <a:pt x="316" y="1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AA6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">
            <a:xfrm>
              <a:off x="601662" y="5607142"/>
              <a:ext cx="633823" cy="623141"/>
            </a:xfrm>
            <a:custGeom>
              <a:avLst/>
              <a:gdLst/>
              <a:ahLst/>
              <a:cxnLst>
                <a:cxn ang="0">
                  <a:pos x="317" y="2"/>
                </a:cxn>
                <a:cxn ang="0">
                  <a:pos x="390" y="0"/>
                </a:cxn>
                <a:cxn ang="0">
                  <a:pos x="458" y="14"/>
                </a:cxn>
                <a:cxn ang="0">
                  <a:pos x="522" y="39"/>
                </a:cxn>
                <a:cxn ang="0">
                  <a:pos x="580" y="76"/>
                </a:cxn>
                <a:cxn ang="0">
                  <a:pos x="629" y="124"/>
                </a:cxn>
                <a:cxn ang="0">
                  <a:pos x="668" y="178"/>
                </a:cxn>
                <a:cxn ang="0">
                  <a:pos x="695" y="243"/>
                </a:cxn>
                <a:cxn ang="0">
                  <a:pos x="711" y="311"/>
                </a:cxn>
                <a:cxn ang="0">
                  <a:pos x="712" y="348"/>
                </a:cxn>
                <a:cxn ang="0">
                  <a:pos x="706" y="417"/>
                </a:cxn>
                <a:cxn ang="0">
                  <a:pos x="687" y="482"/>
                </a:cxn>
                <a:cxn ang="0">
                  <a:pos x="655" y="541"/>
                </a:cxn>
                <a:cxn ang="0">
                  <a:pos x="611" y="596"/>
                </a:cxn>
                <a:cxn ang="0">
                  <a:pos x="558" y="638"/>
                </a:cxn>
                <a:cxn ang="0">
                  <a:pos x="499" y="672"/>
                </a:cxn>
                <a:cxn ang="0">
                  <a:pos x="431" y="694"/>
                </a:cxn>
                <a:cxn ang="0">
                  <a:pos x="395" y="699"/>
                </a:cxn>
                <a:cxn ang="0">
                  <a:pos x="322" y="701"/>
                </a:cxn>
                <a:cxn ang="0">
                  <a:pos x="254" y="687"/>
                </a:cxn>
                <a:cxn ang="0">
                  <a:pos x="190" y="662"/>
                </a:cxn>
                <a:cxn ang="0">
                  <a:pos x="134" y="624"/>
                </a:cxn>
                <a:cxn ang="0">
                  <a:pos x="85" y="577"/>
                </a:cxn>
                <a:cxn ang="0">
                  <a:pos x="46" y="523"/>
                </a:cxn>
                <a:cxn ang="0">
                  <a:pos x="17" y="458"/>
                </a:cxn>
                <a:cxn ang="0">
                  <a:pos x="2" y="390"/>
                </a:cxn>
                <a:cxn ang="0">
                  <a:pos x="0" y="353"/>
                </a:cxn>
                <a:cxn ang="0">
                  <a:pos x="7" y="283"/>
                </a:cxn>
                <a:cxn ang="0">
                  <a:pos x="27" y="219"/>
                </a:cxn>
                <a:cxn ang="0">
                  <a:pos x="59" y="160"/>
                </a:cxn>
                <a:cxn ang="0">
                  <a:pos x="102" y="107"/>
                </a:cxn>
                <a:cxn ang="0">
                  <a:pos x="154" y="63"/>
                </a:cxn>
                <a:cxn ang="0">
                  <a:pos x="215" y="29"/>
                </a:cxn>
                <a:cxn ang="0">
                  <a:pos x="282" y="7"/>
                </a:cxn>
                <a:cxn ang="0">
                  <a:pos x="317" y="2"/>
                </a:cxn>
              </a:cxnLst>
              <a:rect l="0" t="0" r="r" b="b"/>
              <a:pathLst>
                <a:path w="712" h="701">
                  <a:moveTo>
                    <a:pt x="317" y="2"/>
                  </a:moveTo>
                  <a:lnTo>
                    <a:pt x="317" y="2"/>
                  </a:lnTo>
                  <a:lnTo>
                    <a:pt x="354" y="0"/>
                  </a:lnTo>
                  <a:lnTo>
                    <a:pt x="390" y="0"/>
                  </a:lnTo>
                  <a:lnTo>
                    <a:pt x="424" y="5"/>
                  </a:lnTo>
                  <a:lnTo>
                    <a:pt x="458" y="14"/>
                  </a:lnTo>
                  <a:lnTo>
                    <a:pt x="492" y="25"/>
                  </a:lnTo>
                  <a:lnTo>
                    <a:pt x="522" y="39"/>
                  </a:lnTo>
                  <a:lnTo>
                    <a:pt x="551" y="56"/>
                  </a:lnTo>
                  <a:lnTo>
                    <a:pt x="580" y="76"/>
                  </a:lnTo>
                  <a:lnTo>
                    <a:pt x="605" y="98"/>
                  </a:lnTo>
                  <a:lnTo>
                    <a:pt x="629" y="124"/>
                  </a:lnTo>
                  <a:lnTo>
                    <a:pt x="650" y="149"/>
                  </a:lnTo>
                  <a:lnTo>
                    <a:pt x="668" y="178"/>
                  </a:lnTo>
                  <a:lnTo>
                    <a:pt x="683" y="209"/>
                  </a:lnTo>
                  <a:lnTo>
                    <a:pt x="695" y="243"/>
                  </a:lnTo>
                  <a:lnTo>
                    <a:pt x="706" y="277"/>
                  </a:lnTo>
                  <a:lnTo>
                    <a:pt x="711" y="311"/>
                  </a:lnTo>
                  <a:lnTo>
                    <a:pt x="711" y="311"/>
                  </a:lnTo>
                  <a:lnTo>
                    <a:pt x="712" y="348"/>
                  </a:lnTo>
                  <a:lnTo>
                    <a:pt x="711" y="382"/>
                  </a:lnTo>
                  <a:lnTo>
                    <a:pt x="706" y="417"/>
                  </a:lnTo>
                  <a:lnTo>
                    <a:pt x="697" y="450"/>
                  </a:lnTo>
                  <a:lnTo>
                    <a:pt x="687" y="482"/>
                  </a:lnTo>
                  <a:lnTo>
                    <a:pt x="672" y="512"/>
                  </a:lnTo>
                  <a:lnTo>
                    <a:pt x="655" y="541"/>
                  </a:lnTo>
                  <a:lnTo>
                    <a:pt x="634" y="570"/>
                  </a:lnTo>
                  <a:lnTo>
                    <a:pt x="611" y="596"/>
                  </a:lnTo>
                  <a:lnTo>
                    <a:pt x="587" y="618"/>
                  </a:lnTo>
                  <a:lnTo>
                    <a:pt x="558" y="638"/>
                  </a:lnTo>
                  <a:lnTo>
                    <a:pt x="529" y="657"/>
                  </a:lnTo>
                  <a:lnTo>
                    <a:pt x="499" y="672"/>
                  </a:lnTo>
                  <a:lnTo>
                    <a:pt x="465" y="684"/>
                  </a:lnTo>
                  <a:lnTo>
                    <a:pt x="431" y="694"/>
                  </a:lnTo>
                  <a:lnTo>
                    <a:pt x="395" y="699"/>
                  </a:lnTo>
                  <a:lnTo>
                    <a:pt x="395" y="699"/>
                  </a:lnTo>
                  <a:lnTo>
                    <a:pt x="358" y="701"/>
                  </a:lnTo>
                  <a:lnTo>
                    <a:pt x="322" y="701"/>
                  </a:lnTo>
                  <a:lnTo>
                    <a:pt x="288" y="696"/>
                  </a:lnTo>
                  <a:lnTo>
                    <a:pt x="254" y="687"/>
                  </a:lnTo>
                  <a:lnTo>
                    <a:pt x="222" y="675"/>
                  </a:lnTo>
                  <a:lnTo>
                    <a:pt x="190" y="662"/>
                  </a:lnTo>
                  <a:lnTo>
                    <a:pt x="161" y="645"/>
                  </a:lnTo>
                  <a:lnTo>
                    <a:pt x="134" y="624"/>
                  </a:lnTo>
                  <a:lnTo>
                    <a:pt x="109" y="602"/>
                  </a:lnTo>
                  <a:lnTo>
                    <a:pt x="85" y="577"/>
                  </a:lnTo>
                  <a:lnTo>
                    <a:pt x="63" y="552"/>
                  </a:lnTo>
                  <a:lnTo>
                    <a:pt x="46" y="523"/>
                  </a:lnTo>
                  <a:lnTo>
                    <a:pt x="29" y="492"/>
                  </a:lnTo>
                  <a:lnTo>
                    <a:pt x="17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2" y="390"/>
                  </a:lnTo>
                  <a:lnTo>
                    <a:pt x="0" y="353"/>
                  </a:lnTo>
                  <a:lnTo>
                    <a:pt x="2" y="319"/>
                  </a:lnTo>
                  <a:lnTo>
                    <a:pt x="7" y="283"/>
                  </a:lnTo>
                  <a:lnTo>
                    <a:pt x="15" y="251"/>
                  </a:lnTo>
                  <a:lnTo>
                    <a:pt x="27" y="219"/>
                  </a:lnTo>
                  <a:lnTo>
                    <a:pt x="41" y="188"/>
                  </a:lnTo>
                  <a:lnTo>
                    <a:pt x="59" y="160"/>
                  </a:lnTo>
                  <a:lnTo>
                    <a:pt x="80" y="131"/>
                  </a:lnTo>
                  <a:lnTo>
                    <a:pt x="102" y="107"/>
                  </a:lnTo>
                  <a:lnTo>
                    <a:pt x="127" y="83"/>
                  </a:lnTo>
                  <a:lnTo>
                    <a:pt x="154" y="63"/>
                  </a:lnTo>
                  <a:lnTo>
                    <a:pt x="183" y="44"/>
                  </a:lnTo>
                  <a:lnTo>
                    <a:pt x="215" y="29"/>
                  </a:lnTo>
                  <a:lnTo>
                    <a:pt x="248" y="17"/>
                  </a:lnTo>
                  <a:lnTo>
                    <a:pt x="282" y="7"/>
                  </a:lnTo>
                  <a:lnTo>
                    <a:pt x="317" y="2"/>
                  </a:lnTo>
                  <a:lnTo>
                    <a:pt x="317" y="2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">
            <a:xfrm>
              <a:off x="621247" y="5616045"/>
              <a:ext cx="603557" cy="603557"/>
            </a:xfrm>
            <a:custGeom>
              <a:avLst/>
              <a:gdLst/>
              <a:ahLst/>
              <a:cxnLst>
                <a:cxn ang="0">
                  <a:pos x="302" y="2"/>
                </a:cxn>
                <a:cxn ang="0">
                  <a:pos x="370" y="2"/>
                </a:cxn>
                <a:cxn ang="0">
                  <a:pos x="436" y="15"/>
                </a:cxn>
                <a:cxn ang="0">
                  <a:pos x="497" y="39"/>
                </a:cxn>
                <a:cxn ang="0">
                  <a:pos x="551" y="75"/>
                </a:cxn>
                <a:cxn ang="0">
                  <a:pos x="599" y="121"/>
                </a:cxn>
                <a:cxn ang="0">
                  <a:pos x="636" y="175"/>
                </a:cxn>
                <a:cxn ang="0">
                  <a:pos x="661" y="236"/>
                </a:cxn>
                <a:cxn ang="0">
                  <a:pos x="677" y="302"/>
                </a:cxn>
                <a:cxn ang="0">
                  <a:pos x="678" y="336"/>
                </a:cxn>
                <a:cxn ang="0">
                  <a:pos x="672" y="404"/>
                </a:cxn>
                <a:cxn ang="0">
                  <a:pos x="653" y="467"/>
                </a:cxn>
                <a:cxn ang="0">
                  <a:pos x="622" y="525"/>
                </a:cxn>
                <a:cxn ang="0">
                  <a:pos x="582" y="575"/>
                </a:cxn>
                <a:cxn ang="0">
                  <a:pos x="533" y="618"/>
                </a:cxn>
                <a:cxn ang="0">
                  <a:pos x="475" y="650"/>
                </a:cxn>
                <a:cxn ang="0">
                  <a:pos x="410" y="670"/>
                </a:cxn>
                <a:cxn ang="0">
                  <a:pos x="377" y="676"/>
                </a:cxn>
                <a:cxn ang="0">
                  <a:pos x="307" y="677"/>
                </a:cxn>
                <a:cxn ang="0">
                  <a:pos x="243" y="664"/>
                </a:cxn>
                <a:cxn ang="0">
                  <a:pos x="182" y="640"/>
                </a:cxn>
                <a:cxn ang="0">
                  <a:pos x="127" y="604"/>
                </a:cxn>
                <a:cxn ang="0">
                  <a:pos x="80" y="558"/>
                </a:cxn>
                <a:cxn ang="0">
                  <a:pos x="42" y="504"/>
                </a:cxn>
                <a:cxn ang="0">
                  <a:pos x="17" y="443"/>
                </a:cxn>
                <a:cxn ang="0">
                  <a:pos x="2" y="377"/>
                </a:cxn>
                <a:cxn ang="0">
                  <a:pos x="0" y="341"/>
                </a:cxn>
                <a:cxn ang="0">
                  <a:pos x="7" y="275"/>
                </a:cxn>
                <a:cxn ang="0">
                  <a:pos x="25" y="212"/>
                </a:cxn>
                <a:cxn ang="0">
                  <a:pos x="56" y="155"/>
                </a:cxn>
                <a:cxn ang="0">
                  <a:pos x="97" y="104"/>
                </a:cxn>
                <a:cxn ang="0">
                  <a:pos x="146" y="61"/>
                </a:cxn>
                <a:cxn ang="0">
                  <a:pos x="204" y="29"/>
                </a:cxn>
                <a:cxn ang="0">
                  <a:pos x="268" y="9"/>
                </a:cxn>
                <a:cxn ang="0">
                  <a:pos x="302" y="2"/>
                </a:cxn>
              </a:cxnLst>
              <a:rect l="0" t="0" r="r" b="b"/>
              <a:pathLst>
                <a:path w="678" h="679">
                  <a:moveTo>
                    <a:pt x="302" y="2"/>
                  </a:moveTo>
                  <a:lnTo>
                    <a:pt x="302" y="2"/>
                  </a:lnTo>
                  <a:lnTo>
                    <a:pt x="336" y="0"/>
                  </a:lnTo>
                  <a:lnTo>
                    <a:pt x="370" y="2"/>
                  </a:lnTo>
                  <a:lnTo>
                    <a:pt x="404" y="7"/>
                  </a:lnTo>
                  <a:lnTo>
                    <a:pt x="436" y="15"/>
                  </a:lnTo>
                  <a:lnTo>
                    <a:pt x="466" y="26"/>
                  </a:lnTo>
                  <a:lnTo>
                    <a:pt x="497" y="39"/>
                  </a:lnTo>
                  <a:lnTo>
                    <a:pt x="524" y="56"/>
                  </a:lnTo>
                  <a:lnTo>
                    <a:pt x="551" y="75"/>
                  </a:lnTo>
                  <a:lnTo>
                    <a:pt x="575" y="97"/>
                  </a:lnTo>
                  <a:lnTo>
                    <a:pt x="599" y="121"/>
                  </a:lnTo>
                  <a:lnTo>
                    <a:pt x="617" y="146"/>
                  </a:lnTo>
                  <a:lnTo>
                    <a:pt x="636" y="175"/>
                  </a:lnTo>
                  <a:lnTo>
                    <a:pt x="650" y="204"/>
                  </a:lnTo>
                  <a:lnTo>
                    <a:pt x="661" y="236"/>
                  </a:lnTo>
                  <a:lnTo>
                    <a:pt x="672" y="268"/>
                  </a:lnTo>
                  <a:lnTo>
                    <a:pt x="677" y="302"/>
                  </a:lnTo>
                  <a:lnTo>
                    <a:pt x="677" y="302"/>
                  </a:lnTo>
                  <a:lnTo>
                    <a:pt x="678" y="336"/>
                  </a:lnTo>
                  <a:lnTo>
                    <a:pt x="677" y="370"/>
                  </a:lnTo>
                  <a:lnTo>
                    <a:pt x="672" y="404"/>
                  </a:lnTo>
                  <a:lnTo>
                    <a:pt x="665" y="436"/>
                  </a:lnTo>
                  <a:lnTo>
                    <a:pt x="653" y="467"/>
                  </a:lnTo>
                  <a:lnTo>
                    <a:pt x="639" y="497"/>
                  </a:lnTo>
                  <a:lnTo>
                    <a:pt x="622" y="525"/>
                  </a:lnTo>
                  <a:lnTo>
                    <a:pt x="604" y="552"/>
                  </a:lnTo>
                  <a:lnTo>
                    <a:pt x="582" y="575"/>
                  </a:lnTo>
                  <a:lnTo>
                    <a:pt x="558" y="597"/>
                  </a:lnTo>
                  <a:lnTo>
                    <a:pt x="533" y="618"/>
                  </a:lnTo>
                  <a:lnTo>
                    <a:pt x="504" y="635"/>
                  </a:lnTo>
                  <a:lnTo>
                    <a:pt x="475" y="650"/>
                  </a:lnTo>
                  <a:lnTo>
                    <a:pt x="443" y="662"/>
                  </a:lnTo>
                  <a:lnTo>
                    <a:pt x="410" y="670"/>
                  </a:lnTo>
                  <a:lnTo>
                    <a:pt x="377" y="676"/>
                  </a:lnTo>
                  <a:lnTo>
                    <a:pt x="377" y="676"/>
                  </a:lnTo>
                  <a:lnTo>
                    <a:pt x="341" y="679"/>
                  </a:lnTo>
                  <a:lnTo>
                    <a:pt x="307" y="677"/>
                  </a:lnTo>
                  <a:lnTo>
                    <a:pt x="275" y="672"/>
                  </a:lnTo>
                  <a:lnTo>
                    <a:pt x="243" y="664"/>
                  </a:lnTo>
                  <a:lnTo>
                    <a:pt x="212" y="653"/>
                  </a:lnTo>
                  <a:lnTo>
                    <a:pt x="182" y="640"/>
                  </a:lnTo>
                  <a:lnTo>
                    <a:pt x="153" y="623"/>
                  </a:lnTo>
                  <a:lnTo>
                    <a:pt x="127" y="604"/>
                  </a:lnTo>
                  <a:lnTo>
                    <a:pt x="102" y="582"/>
                  </a:lnTo>
                  <a:lnTo>
                    <a:pt x="80" y="558"/>
                  </a:lnTo>
                  <a:lnTo>
                    <a:pt x="61" y="533"/>
                  </a:lnTo>
                  <a:lnTo>
                    <a:pt x="42" y="504"/>
                  </a:lnTo>
                  <a:lnTo>
                    <a:pt x="29" y="475"/>
                  </a:lnTo>
                  <a:lnTo>
                    <a:pt x="17" y="443"/>
                  </a:lnTo>
                  <a:lnTo>
                    <a:pt x="7" y="411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0" y="341"/>
                  </a:lnTo>
                  <a:lnTo>
                    <a:pt x="2" y="307"/>
                  </a:lnTo>
                  <a:lnTo>
                    <a:pt x="7" y="275"/>
                  </a:lnTo>
                  <a:lnTo>
                    <a:pt x="14" y="243"/>
                  </a:lnTo>
                  <a:lnTo>
                    <a:pt x="25" y="212"/>
                  </a:lnTo>
                  <a:lnTo>
                    <a:pt x="39" y="182"/>
                  </a:lnTo>
                  <a:lnTo>
                    <a:pt x="56" y="155"/>
                  </a:lnTo>
                  <a:lnTo>
                    <a:pt x="75" y="127"/>
                  </a:lnTo>
                  <a:lnTo>
                    <a:pt x="97" y="104"/>
                  </a:lnTo>
                  <a:lnTo>
                    <a:pt x="120" y="82"/>
                  </a:lnTo>
                  <a:lnTo>
                    <a:pt x="146" y="61"/>
                  </a:lnTo>
                  <a:lnTo>
                    <a:pt x="173" y="44"/>
                  </a:lnTo>
                  <a:lnTo>
                    <a:pt x="204" y="29"/>
                  </a:lnTo>
                  <a:lnTo>
                    <a:pt x="236" y="17"/>
                  </a:lnTo>
                  <a:lnTo>
                    <a:pt x="268" y="9"/>
                  </a:lnTo>
                  <a:lnTo>
                    <a:pt x="302" y="2"/>
                  </a:lnTo>
                  <a:lnTo>
                    <a:pt x="302" y="2"/>
                  </a:lnTo>
                  <a:close/>
                </a:path>
              </a:pathLst>
            </a:custGeom>
            <a:solidFill>
              <a:srgbClr val="FFC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">
            <a:xfrm>
              <a:off x="626588" y="5617825"/>
              <a:ext cx="594654" cy="589314"/>
            </a:xfrm>
            <a:custGeom>
              <a:avLst/>
              <a:gdLst/>
              <a:ahLst/>
              <a:cxnLst>
                <a:cxn ang="0">
                  <a:pos x="299" y="1"/>
                </a:cxn>
                <a:cxn ang="0">
                  <a:pos x="365" y="1"/>
                </a:cxn>
                <a:cxn ang="0">
                  <a:pos x="429" y="13"/>
                </a:cxn>
                <a:cxn ang="0">
                  <a:pos x="489" y="37"/>
                </a:cxn>
                <a:cxn ang="0">
                  <a:pos x="543" y="73"/>
                </a:cxn>
                <a:cxn ang="0">
                  <a:pos x="589" y="117"/>
                </a:cxn>
                <a:cxn ang="0">
                  <a:pos x="626" y="169"/>
                </a:cxn>
                <a:cxn ang="0">
                  <a:pos x="651" y="229"/>
                </a:cxn>
                <a:cxn ang="0">
                  <a:pos x="667" y="295"/>
                </a:cxn>
                <a:cxn ang="0">
                  <a:pos x="668" y="327"/>
                </a:cxn>
                <a:cxn ang="0">
                  <a:pos x="662" y="393"/>
                </a:cxn>
                <a:cxn ang="0">
                  <a:pos x="643" y="454"/>
                </a:cxn>
                <a:cxn ang="0">
                  <a:pos x="612" y="512"/>
                </a:cxn>
                <a:cxn ang="0">
                  <a:pos x="573" y="561"/>
                </a:cxn>
                <a:cxn ang="0">
                  <a:pos x="524" y="602"/>
                </a:cxn>
                <a:cxn ang="0">
                  <a:pos x="468" y="634"/>
                </a:cxn>
                <a:cxn ang="0">
                  <a:pos x="404" y="655"/>
                </a:cxn>
                <a:cxn ang="0">
                  <a:pos x="372" y="660"/>
                </a:cxn>
                <a:cxn ang="0">
                  <a:pos x="304" y="660"/>
                </a:cxn>
                <a:cxn ang="0">
                  <a:pos x="239" y="648"/>
                </a:cxn>
                <a:cxn ang="0">
                  <a:pos x="180" y="624"/>
                </a:cxn>
                <a:cxn ang="0">
                  <a:pos x="126" y="588"/>
                </a:cxn>
                <a:cxn ang="0">
                  <a:pos x="80" y="544"/>
                </a:cxn>
                <a:cxn ang="0">
                  <a:pos x="43" y="492"/>
                </a:cxn>
                <a:cxn ang="0">
                  <a:pos x="17" y="432"/>
                </a:cxn>
                <a:cxn ang="0">
                  <a:pos x="4" y="368"/>
                </a:cxn>
                <a:cxn ang="0">
                  <a:pos x="0" y="334"/>
                </a:cxn>
                <a:cxn ang="0">
                  <a:pos x="7" y="268"/>
                </a:cxn>
                <a:cxn ang="0">
                  <a:pos x="26" y="207"/>
                </a:cxn>
                <a:cxn ang="0">
                  <a:pos x="56" y="149"/>
                </a:cxn>
                <a:cxn ang="0">
                  <a:pos x="95" y="100"/>
                </a:cxn>
                <a:cxn ang="0">
                  <a:pos x="144" y="59"/>
                </a:cxn>
                <a:cxn ang="0">
                  <a:pos x="202" y="27"/>
                </a:cxn>
                <a:cxn ang="0">
                  <a:pos x="265" y="6"/>
                </a:cxn>
                <a:cxn ang="0">
                  <a:pos x="299" y="1"/>
                </a:cxn>
              </a:cxnLst>
              <a:rect l="0" t="0" r="r" b="b"/>
              <a:pathLst>
                <a:path w="668" h="661">
                  <a:moveTo>
                    <a:pt x="299" y="1"/>
                  </a:moveTo>
                  <a:lnTo>
                    <a:pt x="299" y="1"/>
                  </a:lnTo>
                  <a:lnTo>
                    <a:pt x="333" y="0"/>
                  </a:lnTo>
                  <a:lnTo>
                    <a:pt x="365" y="1"/>
                  </a:lnTo>
                  <a:lnTo>
                    <a:pt x="399" y="5"/>
                  </a:lnTo>
                  <a:lnTo>
                    <a:pt x="429" y="13"/>
                  </a:lnTo>
                  <a:lnTo>
                    <a:pt x="460" y="23"/>
                  </a:lnTo>
                  <a:lnTo>
                    <a:pt x="489" y="37"/>
                  </a:lnTo>
                  <a:lnTo>
                    <a:pt x="517" y="54"/>
                  </a:lnTo>
                  <a:lnTo>
                    <a:pt x="543" y="73"/>
                  </a:lnTo>
                  <a:lnTo>
                    <a:pt x="567" y="93"/>
                  </a:lnTo>
                  <a:lnTo>
                    <a:pt x="589" y="117"/>
                  </a:lnTo>
                  <a:lnTo>
                    <a:pt x="609" y="142"/>
                  </a:lnTo>
                  <a:lnTo>
                    <a:pt x="626" y="169"/>
                  </a:lnTo>
                  <a:lnTo>
                    <a:pt x="640" y="198"/>
                  </a:lnTo>
                  <a:lnTo>
                    <a:pt x="651" y="229"/>
                  </a:lnTo>
                  <a:lnTo>
                    <a:pt x="660" y="261"/>
                  </a:lnTo>
                  <a:lnTo>
                    <a:pt x="667" y="295"/>
                  </a:lnTo>
                  <a:lnTo>
                    <a:pt x="667" y="295"/>
                  </a:lnTo>
                  <a:lnTo>
                    <a:pt x="668" y="327"/>
                  </a:lnTo>
                  <a:lnTo>
                    <a:pt x="667" y="361"/>
                  </a:lnTo>
                  <a:lnTo>
                    <a:pt x="662" y="393"/>
                  </a:lnTo>
                  <a:lnTo>
                    <a:pt x="653" y="426"/>
                  </a:lnTo>
                  <a:lnTo>
                    <a:pt x="643" y="454"/>
                  </a:lnTo>
                  <a:lnTo>
                    <a:pt x="629" y="485"/>
                  </a:lnTo>
                  <a:lnTo>
                    <a:pt x="612" y="512"/>
                  </a:lnTo>
                  <a:lnTo>
                    <a:pt x="594" y="538"/>
                  </a:lnTo>
                  <a:lnTo>
                    <a:pt x="573" y="561"/>
                  </a:lnTo>
                  <a:lnTo>
                    <a:pt x="550" y="583"/>
                  </a:lnTo>
                  <a:lnTo>
                    <a:pt x="524" y="602"/>
                  </a:lnTo>
                  <a:lnTo>
                    <a:pt x="497" y="619"/>
                  </a:lnTo>
                  <a:lnTo>
                    <a:pt x="468" y="634"/>
                  </a:lnTo>
                  <a:lnTo>
                    <a:pt x="436" y="646"/>
                  </a:lnTo>
                  <a:lnTo>
                    <a:pt x="404" y="655"/>
                  </a:lnTo>
                  <a:lnTo>
                    <a:pt x="372" y="660"/>
                  </a:lnTo>
                  <a:lnTo>
                    <a:pt x="372" y="660"/>
                  </a:lnTo>
                  <a:lnTo>
                    <a:pt x="336" y="661"/>
                  </a:lnTo>
                  <a:lnTo>
                    <a:pt x="304" y="660"/>
                  </a:lnTo>
                  <a:lnTo>
                    <a:pt x="271" y="656"/>
                  </a:lnTo>
                  <a:lnTo>
                    <a:pt x="239" y="648"/>
                  </a:lnTo>
                  <a:lnTo>
                    <a:pt x="209" y="638"/>
                  </a:lnTo>
                  <a:lnTo>
                    <a:pt x="180" y="624"/>
                  </a:lnTo>
                  <a:lnTo>
                    <a:pt x="151" y="607"/>
                  </a:lnTo>
                  <a:lnTo>
                    <a:pt x="126" y="588"/>
                  </a:lnTo>
                  <a:lnTo>
                    <a:pt x="102" y="568"/>
                  </a:lnTo>
                  <a:lnTo>
                    <a:pt x="80" y="544"/>
                  </a:lnTo>
                  <a:lnTo>
                    <a:pt x="59" y="519"/>
                  </a:lnTo>
                  <a:lnTo>
                    <a:pt x="43" y="492"/>
                  </a:lnTo>
                  <a:lnTo>
                    <a:pt x="29" y="463"/>
                  </a:lnTo>
                  <a:lnTo>
                    <a:pt x="17" y="432"/>
                  </a:lnTo>
                  <a:lnTo>
                    <a:pt x="9" y="400"/>
                  </a:lnTo>
                  <a:lnTo>
                    <a:pt x="4" y="368"/>
                  </a:lnTo>
                  <a:lnTo>
                    <a:pt x="4" y="368"/>
                  </a:lnTo>
                  <a:lnTo>
                    <a:pt x="0" y="334"/>
                  </a:lnTo>
                  <a:lnTo>
                    <a:pt x="2" y="300"/>
                  </a:lnTo>
                  <a:lnTo>
                    <a:pt x="7" y="268"/>
                  </a:lnTo>
                  <a:lnTo>
                    <a:pt x="15" y="235"/>
                  </a:lnTo>
                  <a:lnTo>
                    <a:pt x="26" y="207"/>
                  </a:lnTo>
                  <a:lnTo>
                    <a:pt x="39" y="178"/>
                  </a:lnTo>
                  <a:lnTo>
                    <a:pt x="56" y="149"/>
                  </a:lnTo>
                  <a:lnTo>
                    <a:pt x="75" y="123"/>
                  </a:lnTo>
                  <a:lnTo>
                    <a:pt x="95" y="100"/>
                  </a:lnTo>
                  <a:lnTo>
                    <a:pt x="119" y="78"/>
                  </a:lnTo>
                  <a:lnTo>
                    <a:pt x="144" y="59"/>
                  </a:lnTo>
                  <a:lnTo>
                    <a:pt x="171" y="42"/>
                  </a:lnTo>
                  <a:lnTo>
                    <a:pt x="202" y="27"/>
                  </a:lnTo>
                  <a:lnTo>
                    <a:pt x="232" y="15"/>
                  </a:lnTo>
                  <a:lnTo>
                    <a:pt x="265" y="6"/>
                  </a:lnTo>
                  <a:lnTo>
                    <a:pt x="299" y="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">
            <a:xfrm>
              <a:off x="631929" y="5621386"/>
              <a:ext cx="582192" cy="575070"/>
            </a:xfrm>
            <a:custGeom>
              <a:avLst/>
              <a:gdLst/>
              <a:ahLst/>
              <a:cxnLst>
                <a:cxn ang="0">
                  <a:pos x="292" y="2"/>
                </a:cxn>
                <a:cxn ang="0">
                  <a:pos x="358" y="0"/>
                </a:cxn>
                <a:cxn ang="0">
                  <a:pos x="421" y="14"/>
                </a:cxn>
                <a:cxn ang="0">
                  <a:pos x="480" y="36"/>
                </a:cxn>
                <a:cxn ang="0">
                  <a:pos x="532" y="71"/>
                </a:cxn>
                <a:cxn ang="0">
                  <a:pos x="578" y="114"/>
                </a:cxn>
                <a:cxn ang="0">
                  <a:pos x="614" y="165"/>
                </a:cxn>
                <a:cxn ang="0">
                  <a:pos x="639" y="222"/>
                </a:cxn>
                <a:cxn ang="0">
                  <a:pos x="653" y="287"/>
                </a:cxn>
                <a:cxn ang="0">
                  <a:pos x="655" y="321"/>
                </a:cxn>
                <a:cxn ang="0">
                  <a:pos x="649" y="383"/>
                </a:cxn>
                <a:cxn ang="0">
                  <a:pos x="631" y="445"/>
                </a:cxn>
                <a:cxn ang="0">
                  <a:pos x="602" y="499"/>
                </a:cxn>
                <a:cxn ang="0">
                  <a:pos x="561" y="548"/>
                </a:cxn>
                <a:cxn ang="0">
                  <a:pos x="514" y="589"/>
                </a:cxn>
                <a:cxn ang="0">
                  <a:pos x="458" y="619"/>
                </a:cxn>
                <a:cxn ang="0">
                  <a:pos x="397" y="638"/>
                </a:cxn>
                <a:cxn ang="0">
                  <a:pos x="363" y="643"/>
                </a:cxn>
                <a:cxn ang="0">
                  <a:pos x="297" y="645"/>
                </a:cxn>
                <a:cxn ang="0">
                  <a:pos x="234" y="633"/>
                </a:cxn>
                <a:cxn ang="0">
                  <a:pos x="175" y="609"/>
                </a:cxn>
                <a:cxn ang="0">
                  <a:pos x="122" y="575"/>
                </a:cxn>
                <a:cxn ang="0">
                  <a:pos x="78" y="531"/>
                </a:cxn>
                <a:cxn ang="0">
                  <a:pos x="41" y="480"/>
                </a:cxn>
                <a:cxn ang="0">
                  <a:pos x="15" y="423"/>
                </a:cxn>
                <a:cxn ang="0">
                  <a:pos x="2" y="358"/>
                </a:cxn>
                <a:cxn ang="0">
                  <a:pos x="0" y="326"/>
                </a:cxn>
                <a:cxn ang="0">
                  <a:pos x="7" y="261"/>
                </a:cxn>
                <a:cxn ang="0">
                  <a:pos x="24" y="202"/>
                </a:cxn>
                <a:cxn ang="0">
                  <a:pos x="54" y="146"/>
                </a:cxn>
                <a:cxn ang="0">
                  <a:pos x="93" y="98"/>
                </a:cxn>
                <a:cxn ang="0">
                  <a:pos x="141" y="58"/>
                </a:cxn>
                <a:cxn ang="0">
                  <a:pos x="197" y="27"/>
                </a:cxn>
                <a:cxn ang="0">
                  <a:pos x="259" y="7"/>
                </a:cxn>
                <a:cxn ang="0">
                  <a:pos x="292" y="2"/>
                </a:cxn>
              </a:cxnLst>
              <a:rect l="0" t="0" r="r" b="b"/>
              <a:pathLst>
                <a:path w="655" h="646">
                  <a:moveTo>
                    <a:pt x="292" y="2"/>
                  </a:moveTo>
                  <a:lnTo>
                    <a:pt x="292" y="2"/>
                  </a:lnTo>
                  <a:lnTo>
                    <a:pt x="326" y="0"/>
                  </a:lnTo>
                  <a:lnTo>
                    <a:pt x="358" y="0"/>
                  </a:lnTo>
                  <a:lnTo>
                    <a:pt x="390" y="5"/>
                  </a:lnTo>
                  <a:lnTo>
                    <a:pt x="421" y="14"/>
                  </a:lnTo>
                  <a:lnTo>
                    <a:pt x="451" y="24"/>
                  </a:lnTo>
                  <a:lnTo>
                    <a:pt x="480" y="36"/>
                  </a:lnTo>
                  <a:lnTo>
                    <a:pt x="507" y="53"/>
                  </a:lnTo>
                  <a:lnTo>
                    <a:pt x="532" y="71"/>
                  </a:lnTo>
                  <a:lnTo>
                    <a:pt x="556" y="92"/>
                  </a:lnTo>
                  <a:lnTo>
                    <a:pt x="578" y="114"/>
                  </a:lnTo>
                  <a:lnTo>
                    <a:pt x="597" y="139"/>
                  </a:lnTo>
                  <a:lnTo>
                    <a:pt x="614" y="165"/>
                  </a:lnTo>
                  <a:lnTo>
                    <a:pt x="627" y="193"/>
                  </a:lnTo>
                  <a:lnTo>
                    <a:pt x="639" y="222"/>
                  </a:lnTo>
                  <a:lnTo>
                    <a:pt x="648" y="255"/>
                  </a:lnTo>
                  <a:lnTo>
                    <a:pt x="653" y="287"/>
                  </a:lnTo>
                  <a:lnTo>
                    <a:pt x="653" y="287"/>
                  </a:lnTo>
                  <a:lnTo>
                    <a:pt x="655" y="321"/>
                  </a:lnTo>
                  <a:lnTo>
                    <a:pt x="655" y="353"/>
                  </a:lnTo>
                  <a:lnTo>
                    <a:pt x="649" y="383"/>
                  </a:lnTo>
                  <a:lnTo>
                    <a:pt x="641" y="414"/>
                  </a:lnTo>
                  <a:lnTo>
                    <a:pt x="631" y="445"/>
                  </a:lnTo>
                  <a:lnTo>
                    <a:pt x="617" y="472"/>
                  </a:lnTo>
                  <a:lnTo>
                    <a:pt x="602" y="499"/>
                  </a:lnTo>
                  <a:lnTo>
                    <a:pt x="583" y="524"/>
                  </a:lnTo>
                  <a:lnTo>
                    <a:pt x="561" y="548"/>
                  </a:lnTo>
                  <a:lnTo>
                    <a:pt x="539" y="568"/>
                  </a:lnTo>
                  <a:lnTo>
                    <a:pt x="514" y="589"/>
                  </a:lnTo>
                  <a:lnTo>
                    <a:pt x="487" y="604"/>
                  </a:lnTo>
                  <a:lnTo>
                    <a:pt x="458" y="619"/>
                  </a:lnTo>
                  <a:lnTo>
                    <a:pt x="427" y="630"/>
                  </a:lnTo>
                  <a:lnTo>
                    <a:pt x="397" y="638"/>
                  </a:lnTo>
                  <a:lnTo>
                    <a:pt x="363" y="643"/>
                  </a:lnTo>
                  <a:lnTo>
                    <a:pt x="363" y="643"/>
                  </a:lnTo>
                  <a:lnTo>
                    <a:pt x="329" y="646"/>
                  </a:lnTo>
                  <a:lnTo>
                    <a:pt x="297" y="645"/>
                  </a:lnTo>
                  <a:lnTo>
                    <a:pt x="264" y="640"/>
                  </a:lnTo>
                  <a:lnTo>
                    <a:pt x="234" y="633"/>
                  </a:lnTo>
                  <a:lnTo>
                    <a:pt x="203" y="623"/>
                  </a:lnTo>
                  <a:lnTo>
                    <a:pt x="175" y="609"/>
                  </a:lnTo>
                  <a:lnTo>
                    <a:pt x="147" y="594"/>
                  </a:lnTo>
                  <a:lnTo>
                    <a:pt x="122" y="575"/>
                  </a:lnTo>
                  <a:lnTo>
                    <a:pt x="98" y="555"/>
                  </a:lnTo>
                  <a:lnTo>
                    <a:pt x="78" y="531"/>
                  </a:lnTo>
                  <a:lnTo>
                    <a:pt x="58" y="507"/>
                  </a:lnTo>
                  <a:lnTo>
                    <a:pt x="41" y="480"/>
                  </a:lnTo>
                  <a:lnTo>
                    <a:pt x="27" y="451"/>
                  </a:lnTo>
                  <a:lnTo>
                    <a:pt x="15" y="423"/>
                  </a:lnTo>
                  <a:lnTo>
                    <a:pt x="7" y="390"/>
                  </a:lnTo>
                  <a:lnTo>
                    <a:pt x="2" y="358"/>
                  </a:lnTo>
                  <a:lnTo>
                    <a:pt x="2" y="358"/>
                  </a:lnTo>
                  <a:lnTo>
                    <a:pt x="0" y="326"/>
                  </a:lnTo>
                  <a:lnTo>
                    <a:pt x="2" y="294"/>
                  </a:lnTo>
                  <a:lnTo>
                    <a:pt x="7" y="261"/>
                  </a:lnTo>
                  <a:lnTo>
                    <a:pt x="13" y="231"/>
                  </a:lnTo>
                  <a:lnTo>
                    <a:pt x="24" y="202"/>
                  </a:lnTo>
                  <a:lnTo>
                    <a:pt x="37" y="173"/>
                  </a:lnTo>
                  <a:lnTo>
                    <a:pt x="54" y="146"/>
                  </a:lnTo>
                  <a:lnTo>
                    <a:pt x="73" y="120"/>
                  </a:lnTo>
                  <a:lnTo>
                    <a:pt x="93" y="98"/>
                  </a:lnTo>
                  <a:lnTo>
                    <a:pt x="117" y="76"/>
                  </a:lnTo>
                  <a:lnTo>
                    <a:pt x="141" y="58"/>
                  </a:lnTo>
                  <a:lnTo>
                    <a:pt x="168" y="41"/>
                  </a:lnTo>
                  <a:lnTo>
                    <a:pt x="197" y="27"/>
                  </a:lnTo>
                  <a:lnTo>
                    <a:pt x="227" y="15"/>
                  </a:lnTo>
                  <a:lnTo>
                    <a:pt x="259" y="7"/>
                  </a:lnTo>
                  <a:lnTo>
                    <a:pt x="292" y="2"/>
                  </a:lnTo>
                  <a:lnTo>
                    <a:pt x="292" y="2"/>
                  </a:lnTo>
                  <a:close/>
                </a:path>
              </a:pathLst>
            </a:custGeom>
            <a:solidFill>
              <a:srgbClr val="FFCF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">
            <a:xfrm>
              <a:off x="637270" y="5623167"/>
              <a:ext cx="573289" cy="560827"/>
            </a:xfrm>
            <a:custGeom>
              <a:avLst/>
              <a:gdLst/>
              <a:ahLst/>
              <a:cxnLst>
                <a:cxn ang="0">
                  <a:pos x="286" y="3"/>
                </a:cxn>
                <a:cxn ang="0">
                  <a:pos x="351" y="1"/>
                </a:cxn>
                <a:cxn ang="0">
                  <a:pos x="414" y="13"/>
                </a:cxn>
                <a:cxn ang="0">
                  <a:pos x="471" y="37"/>
                </a:cxn>
                <a:cxn ang="0">
                  <a:pos x="522" y="69"/>
                </a:cxn>
                <a:cxn ang="0">
                  <a:pos x="566" y="112"/>
                </a:cxn>
                <a:cxn ang="0">
                  <a:pos x="602" y="161"/>
                </a:cxn>
                <a:cxn ang="0">
                  <a:pos x="627" y="219"/>
                </a:cxn>
                <a:cxn ang="0">
                  <a:pos x="641" y="281"/>
                </a:cxn>
                <a:cxn ang="0">
                  <a:pos x="642" y="314"/>
                </a:cxn>
                <a:cxn ang="0">
                  <a:pos x="636" y="375"/>
                </a:cxn>
                <a:cxn ang="0">
                  <a:pos x="619" y="434"/>
                </a:cxn>
                <a:cxn ang="0">
                  <a:pos x="590" y="488"/>
                </a:cxn>
                <a:cxn ang="0">
                  <a:pos x="551" y="536"/>
                </a:cxn>
                <a:cxn ang="0">
                  <a:pos x="503" y="575"/>
                </a:cxn>
                <a:cxn ang="0">
                  <a:pos x="449" y="605"/>
                </a:cxn>
                <a:cxn ang="0">
                  <a:pos x="388" y="624"/>
                </a:cxn>
                <a:cxn ang="0">
                  <a:pos x="356" y="629"/>
                </a:cxn>
                <a:cxn ang="0">
                  <a:pos x="290" y="629"/>
                </a:cxn>
                <a:cxn ang="0">
                  <a:pos x="229" y="617"/>
                </a:cxn>
                <a:cxn ang="0">
                  <a:pos x="171" y="595"/>
                </a:cxn>
                <a:cxn ang="0">
                  <a:pos x="120" y="561"/>
                </a:cxn>
                <a:cxn ang="0">
                  <a:pos x="74" y="519"/>
                </a:cxn>
                <a:cxn ang="0">
                  <a:pos x="40" y="470"/>
                </a:cxn>
                <a:cxn ang="0">
                  <a:pos x="15" y="414"/>
                </a:cxn>
                <a:cxn ang="0">
                  <a:pos x="1" y="351"/>
                </a:cxn>
                <a:cxn ang="0">
                  <a:pos x="0" y="319"/>
                </a:cxn>
                <a:cxn ang="0">
                  <a:pos x="5" y="256"/>
                </a:cxn>
                <a:cxn ang="0">
                  <a:pos x="23" y="197"/>
                </a:cxn>
                <a:cxn ang="0">
                  <a:pos x="52" y="144"/>
                </a:cxn>
                <a:cxn ang="0">
                  <a:pos x="91" y="96"/>
                </a:cxn>
                <a:cxn ang="0">
                  <a:pos x="139" y="57"/>
                </a:cxn>
                <a:cxn ang="0">
                  <a:pos x="193" y="27"/>
                </a:cxn>
                <a:cxn ang="0">
                  <a:pos x="254" y="8"/>
                </a:cxn>
                <a:cxn ang="0">
                  <a:pos x="286" y="3"/>
                </a:cxn>
              </a:cxnLst>
              <a:rect l="0" t="0" r="r" b="b"/>
              <a:pathLst>
                <a:path w="642" h="631">
                  <a:moveTo>
                    <a:pt x="286" y="3"/>
                  </a:moveTo>
                  <a:lnTo>
                    <a:pt x="286" y="3"/>
                  </a:lnTo>
                  <a:lnTo>
                    <a:pt x="319" y="0"/>
                  </a:lnTo>
                  <a:lnTo>
                    <a:pt x="351" y="1"/>
                  </a:lnTo>
                  <a:lnTo>
                    <a:pt x="383" y="6"/>
                  </a:lnTo>
                  <a:lnTo>
                    <a:pt x="414" y="13"/>
                  </a:lnTo>
                  <a:lnTo>
                    <a:pt x="442" y="23"/>
                  </a:lnTo>
                  <a:lnTo>
                    <a:pt x="471" y="37"/>
                  </a:lnTo>
                  <a:lnTo>
                    <a:pt x="497" y="52"/>
                  </a:lnTo>
                  <a:lnTo>
                    <a:pt x="522" y="69"/>
                  </a:lnTo>
                  <a:lnTo>
                    <a:pt x="546" y="90"/>
                  </a:lnTo>
                  <a:lnTo>
                    <a:pt x="566" y="112"/>
                  </a:lnTo>
                  <a:lnTo>
                    <a:pt x="585" y="135"/>
                  </a:lnTo>
                  <a:lnTo>
                    <a:pt x="602" y="161"/>
                  </a:lnTo>
                  <a:lnTo>
                    <a:pt x="615" y="190"/>
                  </a:lnTo>
                  <a:lnTo>
                    <a:pt x="627" y="219"/>
                  </a:lnTo>
                  <a:lnTo>
                    <a:pt x="636" y="249"/>
                  </a:lnTo>
                  <a:lnTo>
                    <a:pt x="641" y="281"/>
                  </a:lnTo>
                  <a:lnTo>
                    <a:pt x="641" y="281"/>
                  </a:lnTo>
                  <a:lnTo>
                    <a:pt x="642" y="314"/>
                  </a:lnTo>
                  <a:lnTo>
                    <a:pt x="641" y="344"/>
                  </a:lnTo>
                  <a:lnTo>
                    <a:pt x="636" y="375"/>
                  </a:lnTo>
                  <a:lnTo>
                    <a:pt x="629" y="405"/>
                  </a:lnTo>
                  <a:lnTo>
                    <a:pt x="619" y="434"/>
                  </a:lnTo>
                  <a:lnTo>
                    <a:pt x="605" y="461"/>
                  </a:lnTo>
                  <a:lnTo>
                    <a:pt x="590" y="488"/>
                  </a:lnTo>
                  <a:lnTo>
                    <a:pt x="571" y="512"/>
                  </a:lnTo>
                  <a:lnTo>
                    <a:pt x="551" y="536"/>
                  </a:lnTo>
                  <a:lnTo>
                    <a:pt x="529" y="556"/>
                  </a:lnTo>
                  <a:lnTo>
                    <a:pt x="503" y="575"/>
                  </a:lnTo>
                  <a:lnTo>
                    <a:pt x="476" y="590"/>
                  </a:lnTo>
                  <a:lnTo>
                    <a:pt x="449" y="605"/>
                  </a:lnTo>
                  <a:lnTo>
                    <a:pt x="419" y="616"/>
                  </a:lnTo>
                  <a:lnTo>
                    <a:pt x="388" y="624"/>
                  </a:lnTo>
                  <a:lnTo>
                    <a:pt x="356" y="629"/>
                  </a:lnTo>
                  <a:lnTo>
                    <a:pt x="356" y="629"/>
                  </a:lnTo>
                  <a:lnTo>
                    <a:pt x="322" y="631"/>
                  </a:lnTo>
                  <a:lnTo>
                    <a:pt x="290" y="629"/>
                  </a:lnTo>
                  <a:lnTo>
                    <a:pt x="259" y="626"/>
                  </a:lnTo>
                  <a:lnTo>
                    <a:pt x="229" y="617"/>
                  </a:lnTo>
                  <a:lnTo>
                    <a:pt x="200" y="607"/>
                  </a:lnTo>
                  <a:lnTo>
                    <a:pt x="171" y="595"/>
                  </a:lnTo>
                  <a:lnTo>
                    <a:pt x="144" y="580"/>
                  </a:lnTo>
                  <a:lnTo>
                    <a:pt x="120" y="561"/>
                  </a:lnTo>
                  <a:lnTo>
                    <a:pt x="96" y="543"/>
                  </a:lnTo>
                  <a:lnTo>
                    <a:pt x="74" y="519"/>
                  </a:lnTo>
                  <a:lnTo>
                    <a:pt x="56" y="495"/>
                  </a:lnTo>
                  <a:lnTo>
                    <a:pt x="40" y="470"/>
                  </a:lnTo>
                  <a:lnTo>
                    <a:pt x="25" y="443"/>
                  </a:lnTo>
                  <a:lnTo>
                    <a:pt x="15" y="414"/>
                  </a:lnTo>
                  <a:lnTo>
                    <a:pt x="6" y="383"/>
                  </a:lnTo>
                  <a:lnTo>
                    <a:pt x="1" y="351"/>
                  </a:lnTo>
                  <a:lnTo>
                    <a:pt x="1" y="351"/>
                  </a:lnTo>
                  <a:lnTo>
                    <a:pt x="0" y="319"/>
                  </a:lnTo>
                  <a:lnTo>
                    <a:pt x="0" y="286"/>
                  </a:lnTo>
                  <a:lnTo>
                    <a:pt x="5" y="256"/>
                  </a:lnTo>
                  <a:lnTo>
                    <a:pt x="13" y="225"/>
                  </a:lnTo>
                  <a:lnTo>
                    <a:pt x="23" y="197"/>
                  </a:lnTo>
                  <a:lnTo>
                    <a:pt x="37" y="169"/>
                  </a:lnTo>
                  <a:lnTo>
                    <a:pt x="52" y="144"/>
                  </a:lnTo>
                  <a:lnTo>
                    <a:pt x="71" y="118"/>
                  </a:lnTo>
                  <a:lnTo>
                    <a:pt x="91" y="96"/>
                  </a:lnTo>
                  <a:lnTo>
                    <a:pt x="113" y="76"/>
                  </a:lnTo>
                  <a:lnTo>
                    <a:pt x="139" y="57"/>
                  </a:lnTo>
                  <a:lnTo>
                    <a:pt x="164" y="40"/>
                  </a:lnTo>
                  <a:lnTo>
                    <a:pt x="193" y="27"/>
                  </a:lnTo>
                  <a:lnTo>
                    <a:pt x="222" y="15"/>
                  </a:lnTo>
                  <a:lnTo>
                    <a:pt x="254" y="8"/>
                  </a:lnTo>
                  <a:lnTo>
                    <a:pt x="286" y="3"/>
                  </a:lnTo>
                  <a:lnTo>
                    <a:pt x="286" y="3"/>
                  </a:lnTo>
                  <a:close/>
                </a:path>
              </a:pathLst>
            </a:custGeom>
            <a:solidFill>
              <a:srgbClr val="FFD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">
            <a:xfrm>
              <a:off x="642612" y="5626727"/>
              <a:ext cx="562607" cy="548364"/>
            </a:xfrm>
            <a:custGeom>
              <a:avLst/>
              <a:gdLst/>
              <a:ahLst/>
              <a:cxnLst>
                <a:cxn ang="0">
                  <a:pos x="281" y="2"/>
                </a:cxn>
                <a:cxn ang="0">
                  <a:pos x="346" y="2"/>
                </a:cxn>
                <a:cxn ang="0">
                  <a:pos x="407" y="14"/>
                </a:cxn>
                <a:cxn ang="0">
                  <a:pos x="463" y="36"/>
                </a:cxn>
                <a:cxn ang="0">
                  <a:pos x="514" y="68"/>
                </a:cxn>
                <a:cxn ang="0">
                  <a:pos x="558" y="109"/>
                </a:cxn>
                <a:cxn ang="0">
                  <a:pos x="592" y="158"/>
                </a:cxn>
                <a:cxn ang="0">
                  <a:pos x="617" y="212"/>
                </a:cxn>
                <a:cxn ang="0">
                  <a:pos x="631" y="273"/>
                </a:cxn>
                <a:cxn ang="0">
                  <a:pos x="632" y="306"/>
                </a:cxn>
                <a:cxn ang="0">
                  <a:pos x="626" y="367"/>
                </a:cxn>
                <a:cxn ang="0">
                  <a:pos x="609" y="423"/>
                </a:cxn>
                <a:cxn ang="0">
                  <a:pos x="580" y="475"/>
                </a:cxn>
                <a:cxn ang="0">
                  <a:pos x="542" y="521"/>
                </a:cxn>
                <a:cxn ang="0">
                  <a:pos x="495" y="560"/>
                </a:cxn>
                <a:cxn ang="0">
                  <a:pos x="442" y="589"/>
                </a:cxn>
                <a:cxn ang="0">
                  <a:pos x="381" y="608"/>
                </a:cxn>
                <a:cxn ang="0">
                  <a:pos x="351" y="613"/>
                </a:cxn>
                <a:cxn ang="0">
                  <a:pos x="286" y="614"/>
                </a:cxn>
                <a:cxn ang="0">
                  <a:pos x="225" y="602"/>
                </a:cxn>
                <a:cxn ang="0">
                  <a:pos x="169" y="580"/>
                </a:cxn>
                <a:cxn ang="0">
                  <a:pos x="119" y="548"/>
                </a:cxn>
                <a:cxn ang="0">
                  <a:pos x="74" y="507"/>
                </a:cxn>
                <a:cxn ang="0">
                  <a:pos x="40" y="458"/>
                </a:cxn>
                <a:cxn ang="0">
                  <a:pos x="15" y="402"/>
                </a:cxn>
                <a:cxn ang="0">
                  <a:pos x="1" y="343"/>
                </a:cxn>
                <a:cxn ang="0">
                  <a:pos x="0" y="311"/>
                </a:cxn>
                <a:cxn ang="0">
                  <a:pos x="7" y="250"/>
                </a:cxn>
                <a:cxn ang="0">
                  <a:pos x="24" y="192"/>
                </a:cxn>
                <a:cxn ang="0">
                  <a:pos x="52" y="139"/>
                </a:cxn>
                <a:cxn ang="0">
                  <a:pos x="90" y="93"/>
                </a:cxn>
                <a:cxn ang="0">
                  <a:pos x="137" y="56"/>
                </a:cxn>
                <a:cxn ang="0">
                  <a:pos x="190" y="26"/>
                </a:cxn>
                <a:cxn ang="0">
                  <a:pos x="251" y="7"/>
                </a:cxn>
                <a:cxn ang="0">
                  <a:pos x="281" y="2"/>
                </a:cxn>
              </a:cxnLst>
              <a:rect l="0" t="0" r="r" b="b"/>
              <a:pathLst>
                <a:path w="632" h="616">
                  <a:moveTo>
                    <a:pt x="281" y="2"/>
                  </a:moveTo>
                  <a:lnTo>
                    <a:pt x="281" y="2"/>
                  </a:lnTo>
                  <a:lnTo>
                    <a:pt x="314" y="0"/>
                  </a:lnTo>
                  <a:lnTo>
                    <a:pt x="346" y="2"/>
                  </a:lnTo>
                  <a:lnTo>
                    <a:pt x="376" y="5"/>
                  </a:lnTo>
                  <a:lnTo>
                    <a:pt x="407" y="14"/>
                  </a:lnTo>
                  <a:lnTo>
                    <a:pt x="436" y="22"/>
                  </a:lnTo>
                  <a:lnTo>
                    <a:pt x="463" y="36"/>
                  </a:lnTo>
                  <a:lnTo>
                    <a:pt x="490" y="51"/>
                  </a:lnTo>
                  <a:lnTo>
                    <a:pt x="514" y="68"/>
                  </a:lnTo>
                  <a:lnTo>
                    <a:pt x="536" y="87"/>
                  </a:lnTo>
                  <a:lnTo>
                    <a:pt x="558" y="109"/>
                  </a:lnTo>
                  <a:lnTo>
                    <a:pt x="576" y="132"/>
                  </a:lnTo>
                  <a:lnTo>
                    <a:pt x="592" y="158"/>
                  </a:lnTo>
                  <a:lnTo>
                    <a:pt x="605" y="185"/>
                  </a:lnTo>
                  <a:lnTo>
                    <a:pt x="617" y="212"/>
                  </a:lnTo>
                  <a:lnTo>
                    <a:pt x="626" y="243"/>
                  </a:lnTo>
                  <a:lnTo>
                    <a:pt x="631" y="273"/>
                  </a:lnTo>
                  <a:lnTo>
                    <a:pt x="631" y="273"/>
                  </a:lnTo>
                  <a:lnTo>
                    <a:pt x="632" y="306"/>
                  </a:lnTo>
                  <a:lnTo>
                    <a:pt x="631" y="336"/>
                  </a:lnTo>
                  <a:lnTo>
                    <a:pt x="626" y="367"/>
                  </a:lnTo>
                  <a:lnTo>
                    <a:pt x="619" y="395"/>
                  </a:lnTo>
                  <a:lnTo>
                    <a:pt x="609" y="423"/>
                  </a:lnTo>
                  <a:lnTo>
                    <a:pt x="595" y="450"/>
                  </a:lnTo>
                  <a:lnTo>
                    <a:pt x="580" y="475"/>
                  </a:lnTo>
                  <a:lnTo>
                    <a:pt x="561" y="499"/>
                  </a:lnTo>
                  <a:lnTo>
                    <a:pt x="542" y="521"/>
                  </a:lnTo>
                  <a:lnTo>
                    <a:pt x="519" y="541"/>
                  </a:lnTo>
                  <a:lnTo>
                    <a:pt x="495" y="560"/>
                  </a:lnTo>
                  <a:lnTo>
                    <a:pt x="470" y="575"/>
                  </a:lnTo>
                  <a:lnTo>
                    <a:pt x="442" y="589"/>
                  </a:lnTo>
                  <a:lnTo>
                    <a:pt x="412" y="601"/>
                  </a:lnTo>
                  <a:lnTo>
                    <a:pt x="381" y="608"/>
                  </a:lnTo>
                  <a:lnTo>
                    <a:pt x="351" y="613"/>
                  </a:lnTo>
                  <a:lnTo>
                    <a:pt x="351" y="613"/>
                  </a:lnTo>
                  <a:lnTo>
                    <a:pt x="319" y="616"/>
                  </a:lnTo>
                  <a:lnTo>
                    <a:pt x="286" y="614"/>
                  </a:lnTo>
                  <a:lnTo>
                    <a:pt x="256" y="609"/>
                  </a:lnTo>
                  <a:lnTo>
                    <a:pt x="225" y="602"/>
                  </a:lnTo>
                  <a:lnTo>
                    <a:pt x="197" y="592"/>
                  </a:lnTo>
                  <a:lnTo>
                    <a:pt x="169" y="580"/>
                  </a:lnTo>
                  <a:lnTo>
                    <a:pt x="142" y="565"/>
                  </a:lnTo>
                  <a:lnTo>
                    <a:pt x="119" y="548"/>
                  </a:lnTo>
                  <a:lnTo>
                    <a:pt x="95" y="528"/>
                  </a:lnTo>
                  <a:lnTo>
                    <a:pt x="74" y="507"/>
                  </a:lnTo>
                  <a:lnTo>
                    <a:pt x="56" y="484"/>
                  </a:lnTo>
                  <a:lnTo>
                    <a:pt x="40" y="458"/>
                  </a:lnTo>
                  <a:lnTo>
                    <a:pt x="27" y="431"/>
                  </a:lnTo>
                  <a:lnTo>
                    <a:pt x="15" y="402"/>
                  </a:lnTo>
                  <a:lnTo>
                    <a:pt x="7" y="373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0" y="311"/>
                  </a:lnTo>
                  <a:lnTo>
                    <a:pt x="1" y="280"/>
                  </a:lnTo>
                  <a:lnTo>
                    <a:pt x="7" y="250"/>
                  </a:lnTo>
                  <a:lnTo>
                    <a:pt x="13" y="221"/>
                  </a:lnTo>
                  <a:lnTo>
                    <a:pt x="24" y="192"/>
                  </a:lnTo>
                  <a:lnTo>
                    <a:pt x="37" y="166"/>
                  </a:lnTo>
                  <a:lnTo>
                    <a:pt x="52" y="139"/>
                  </a:lnTo>
                  <a:lnTo>
                    <a:pt x="69" y="115"/>
                  </a:lnTo>
                  <a:lnTo>
                    <a:pt x="90" y="93"/>
                  </a:lnTo>
                  <a:lnTo>
                    <a:pt x="112" y="73"/>
                  </a:lnTo>
                  <a:lnTo>
                    <a:pt x="137" y="56"/>
                  </a:lnTo>
                  <a:lnTo>
                    <a:pt x="163" y="39"/>
                  </a:lnTo>
                  <a:lnTo>
                    <a:pt x="190" y="26"/>
                  </a:lnTo>
                  <a:lnTo>
                    <a:pt x="220" y="15"/>
                  </a:lnTo>
                  <a:lnTo>
                    <a:pt x="251" y="7"/>
                  </a:lnTo>
                  <a:lnTo>
                    <a:pt x="281" y="2"/>
                  </a:lnTo>
                  <a:lnTo>
                    <a:pt x="281" y="2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">
            <a:xfrm>
              <a:off x="647952" y="5628507"/>
              <a:ext cx="551925" cy="534121"/>
            </a:xfrm>
            <a:custGeom>
              <a:avLst/>
              <a:gdLst/>
              <a:ahLst/>
              <a:cxnLst>
                <a:cxn ang="0">
                  <a:pos x="276" y="2"/>
                </a:cxn>
                <a:cxn ang="0">
                  <a:pos x="339" y="2"/>
                </a:cxn>
                <a:cxn ang="0">
                  <a:pos x="398" y="12"/>
                </a:cxn>
                <a:cxn ang="0">
                  <a:pos x="454" y="34"/>
                </a:cxn>
                <a:cxn ang="0">
                  <a:pos x="503" y="67"/>
                </a:cxn>
                <a:cxn ang="0">
                  <a:pos x="546" y="106"/>
                </a:cxn>
                <a:cxn ang="0">
                  <a:pos x="580" y="153"/>
                </a:cxn>
                <a:cxn ang="0">
                  <a:pos x="605" y="207"/>
                </a:cxn>
                <a:cxn ang="0">
                  <a:pos x="617" y="267"/>
                </a:cxn>
                <a:cxn ang="0">
                  <a:pos x="619" y="297"/>
                </a:cxn>
                <a:cxn ang="0">
                  <a:pos x="614" y="357"/>
                </a:cxn>
                <a:cxn ang="0">
                  <a:pos x="597" y="413"/>
                </a:cxn>
                <a:cxn ang="0">
                  <a:pos x="568" y="464"/>
                </a:cxn>
                <a:cxn ang="0">
                  <a:pos x="530" y="508"/>
                </a:cxn>
                <a:cxn ang="0">
                  <a:pos x="485" y="545"/>
                </a:cxn>
                <a:cxn ang="0">
                  <a:pos x="432" y="574"/>
                </a:cxn>
                <a:cxn ang="0">
                  <a:pos x="374" y="593"/>
                </a:cxn>
                <a:cxn ang="0">
                  <a:pos x="342" y="598"/>
                </a:cxn>
                <a:cxn ang="0">
                  <a:pos x="279" y="598"/>
                </a:cxn>
                <a:cxn ang="0">
                  <a:pos x="220" y="588"/>
                </a:cxn>
                <a:cxn ang="0">
                  <a:pos x="164" y="566"/>
                </a:cxn>
                <a:cxn ang="0">
                  <a:pos x="115" y="533"/>
                </a:cxn>
                <a:cxn ang="0">
                  <a:pos x="73" y="494"/>
                </a:cxn>
                <a:cxn ang="0">
                  <a:pos x="39" y="447"/>
                </a:cxn>
                <a:cxn ang="0">
                  <a:pos x="15" y="392"/>
                </a:cxn>
                <a:cxn ang="0">
                  <a:pos x="1" y="333"/>
                </a:cxn>
                <a:cxn ang="0">
                  <a:pos x="0" y="303"/>
                </a:cxn>
                <a:cxn ang="0">
                  <a:pos x="5" y="243"/>
                </a:cxn>
                <a:cxn ang="0">
                  <a:pos x="23" y="187"/>
                </a:cxn>
                <a:cxn ang="0">
                  <a:pos x="50" y="136"/>
                </a:cxn>
                <a:cxn ang="0">
                  <a:pos x="88" y="92"/>
                </a:cxn>
                <a:cxn ang="0">
                  <a:pos x="134" y="55"/>
                </a:cxn>
                <a:cxn ang="0">
                  <a:pos x="186" y="26"/>
                </a:cxn>
                <a:cxn ang="0">
                  <a:pos x="245" y="7"/>
                </a:cxn>
                <a:cxn ang="0">
                  <a:pos x="276" y="2"/>
                </a:cxn>
              </a:cxnLst>
              <a:rect l="0" t="0" r="r" b="b"/>
              <a:pathLst>
                <a:path w="619" h="599">
                  <a:moveTo>
                    <a:pt x="276" y="2"/>
                  </a:moveTo>
                  <a:lnTo>
                    <a:pt x="276" y="2"/>
                  </a:lnTo>
                  <a:lnTo>
                    <a:pt x="308" y="0"/>
                  </a:lnTo>
                  <a:lnTo>
                    <a:pt x="339" y="2"/>
                  </a:lnTo>
                  <a:lnTo>
                    <a:pt x="369" y="6"/>
                  </a:lnTo>
                  <a:lnTo>
                    <a:pt x="398" y="12"/>
                  </a:lnTo>
                  <a:lnTo>
                    <a:pt x="427" y="23"/>
                  </a:lnTo>
                  <a:lnTo>
                    <a:pt x="454" y="34"/>
                  </a:lnTo>
                  <a:lnTo>
                    <a:pt x="480" y="50"/>
                  </a:lnTo>
                  <a:lnTo>
                    <a:pt x="503" y="67"/>
                  </a:lnTo>
                  <a:lnTo>
                    <a:pt x="525" y="85"/>
                  </a:lnTo>
                  <a:lnTo>
                    <a:pt x="546" y="106"/>
                  </a:lnTo>
                  <a:lnTo>
                    <a:pt x="564" y="129"/>
                  </a:lnTo>
                  <a:lnTo>
                    <a:pt x="580" y="153"/>
                  </a:lnTo>
                  <a:lnTo>
                    <a:pt x="593" y="180"/>
                  </a:lnTo>
                  <a:lnTo>
                    <a:pt x="605" y="207"/>
                  </a:lnTo>
                  <a:lnTo>
                    <a:pt x="612" y="236"/>
                  </a:lnTo>
                  <a:lnTo>
                    <a:pt x="617" y="267"/>
                  </a:lnTo>
                  <a:lnTo>
                    <a:pt x="617" y="267"/>
                  </a:lnTo>
                  <a:lnTo>
                    <a:pt x="619" y="297"/>
                  </a:lnTo>
                  <a:lnTo>
                    <a:pt x="617" y="326"/>
                  </a:lnTo>
                  <a:lnTo>
                    <a:pt x="614" y="357"/>
                  </a:lnTo>
                  <a:lnTo>
                    <a:pt x="607" y="384"/>
                  </a:lnTo>
                  <a:lnTo>
                    <a:pt x="597" y="413"/>
                  </a:lnTo>
                  <a:lnTo>
                    <a:pt x="583" y="438"/>
                  </a:lnTo>
                  <a:lnTo>
                    <a:pt x="568" y="464"/>
                  </a:lnTo>
                  <a:lnTo>
                    <a:pt x="551" y="487"/>
                  </a:lnTo>
                  <a:lnTo>
                    <a:pt x="530" y="508"/>
                  </a:lnTo>
                  <a:lnTo>
                    <a:pt x="508" y="528"/>
                  </a:lnTo>
                  <a:lnTo>
                    <a:pt x="485" y="545"/>
                  </a:lnTo>
                  <a:lnTo>
                    <a:pt x="459" y="560"/>
                  </a:lnTo>
                  <a:lnTo>
                    <a:pt x="432" y="574"/>
                  </a:lnTo>
                  <a:lnTo>
                    <a:pt x="403" y="584"/>
                  </a:lnTo>
                  <a:lnTo>
                    <a:pt x="374" y="593"/>
                  </a:lnTo>
                  <a:lnTo>
                    <a:pt x="342" y="598"/>
                  </a:lnTo>
                  <a:lnTo>
                    <a:pt x="342" y="598"/>
                  </a:lnTo>
                  <a:lnTo>
                    <a:pt x="312" y="599"/>
                  </a:lnTo>
                  <a:lnTo>
                    <a:pt x="279" y="598"/>
                  </a:lnTo>
                  <a:lnTo>
                    <a:pt x="249" y="594"/>
                  </a:lnTo>
                  <a:lnTo>
                    <a:pt x="220" y="588"/>
                  </a:lnTo>
                  <a:lnTo>
                    <a:pt x="191" y="577"/>
                  </a:lnTo>
                  <a:lnTo>
                    <a:pt x="164" y="566"/>
                  </a:lnTo>
                  <a:lnTo>
                    <a:pt x="139" y="550"/>
                  </a:lnTo>
                  <a:lnTo>
                    <a:pt x="115" y="533"/>
                  </a:lnTo>
                  <a:lnTo>
                    <a:pt x="93" y="515"/>
                  </a:lnTo>
                  <a:lnTo>
                    <a:pt x="73" y="494"/>
                  </a:lnTo>
                  <a:lnTo>
                    <a:pt x="54" y="471"/>
                  </a:lnTo>
                  <a:lnTo>
                    <a:pt x="39" y="447"/>
                  </a:lnTo>
                  <a:lnTo>
                    <a:pt x="25" y="420"/>
                  </a:lnTo>
                  <a:lnTo>
                    <a:pt x="15" y="392"/>
                  </a:lnTo>
                  <a:lnTo>
                    <a:pt x="6" y="364"/>
                  </a:lnTo>
                  <a:lnTo>
                    <a:pt x="1" y="333"/>
                  </a:lnTo>
                  <a:lnTo>
                    <a:pt x="1" y="333"/>
                  </a:lnTo>
                  <a:lnTo>
                    <a:pt x="0" y="303"/>
                  </a:lnTo>
                  <a:lnTo>
                    <a:pt x="1" y="274"/>
                  </a:lnTo>
                  <a:lnTo>
                    <a:pt x="5" y="243"/>
                  </a:lnTo>
                  <a:lnTo>
                    <a:pt x="13" y="214"/>
                  </a:lnTo>
                  <a:lnTo>
                    <a:pt x="23" y="187"/>
                  </a:lnTo>
                  <a:lnTo>
                    <a:pt x="35" y="162"/>
                  </a:lnTo>
                  <a:lnTo>
                    <a:pt x="50" y="136"/>
                  </a:lnTo>
                  <a:lnTo>
                    <a:pt x="67" y="112"/>
                  </a:lnTo>
                  <a:lnTo>
                    <a:pt x="88" y="92"/>
                  </a:lnTo>
                  <a:lnTo>
                    <a:pt x="110" y="72"/>
                  </a:lnTo>
                  <a:lnTo>
                    <a:pt x="134" y="55"/>
                  </a:lnTo>
                  <a:lnTo>
                    <a:pt x="159" y="38"/>
                  </a:lnTo>
                  <a:lnTo>
                    <a:pt x="186" y="26"/>
                  </a:lnTo>
                  <a:lnTo>
                    <a:pt x="215" y="16"/>
                  </a:lnTo>
                  <a:lnTo>
                    <a:pt x="245" y="7"/>
                  </a:lnTo>
                  <a:lnTo>
                    <a:pt x="276" y="2"/>
                  </a:lnTo>
                  <a:lnTo>
                    <a:pt x="276" y="2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">
            <a:xfrm>
              <a:off x="653294" y="5632068"/>
              <a:ext cx="541242" cy="519877"/>
            </a:xfrm>
            <a:custGeom>
              <a:avLst/>
              <a:gdLst/>
              <a:ahLst/>
              <a:cxnLst>
                <a:cxn ang="0">
                  <a:pos x="273" y="2"/>
                </a:cxn>
                <a:cxn ang="0">
                  <a:pos x="334" y="0"/>
                </a:cxn>
                <a:cxn ang="0">
                  <a:pos x="391" y="12"/>
                </a:cxn>
                <a:cxn ang="0">
                  <a:pos x="446" y="32"/>
                </a:cxn>
                <a:cxn ang="0">
                  <a:pos x="495" y="63"/>
                </a:cxn>
                <a:cxn ang="0">
                  <a:pos x="537" y="102"/>
                </a:cxn>
                <a:cxn ang="0">
                  <a:pos x="570" y="147"/>
                </a:cxn>
                <a:cxn ang="0">
                  <a:pos x="593" y="200"/>
                </a:cxn>
                <a:cxn ang="0">
                  <a:pos x="607" y="258"/>
                </a:cxn>
                <a:cxn ang="0">
                  <a:pos x="609" y="288"/>
                </a:cxn>
                <a:cxn ang="0">
                  <a:pos x="603" y="346"/>
                </a:cxn>
                <a:cxn ang="0">
                  <a:pos x="585" y="400"/>
                </a:cxn>
                <a:cxn ang="0">
                  <a:pos x="558" y="450"/>
                </a:cxn>
                <a:cxn ang="0">
                  <a:pos x="522" y="494"/>
                </a:cxn>
                <a:cxn ang="0">
                  <a:pos x="476" y="531"/>
                </a:cxn>
                <a:cxn ang="0">
                  <a:pos x="425" y="558"/>
                </a:cxn>
                <a:cxn ang="0">
                  <a:pos x="368" y="577"/>
                </a:cxn>
                <a:cxn ang="0">
                  <a:pos x="337" y="582"/>
                </a:cxn>
                <a:cxn ang="0">
                  <a:pos x="276" y="582"/>
                </a:cxn>
                <a:cxn ang="0">
                  <a:pos x="217" y="572"/>
                </a:cxn>
                <a:cxn ang="0">
                  <a:pos x="162" y="550"/>
                </a:cxn>
                <a:cxn ang="0">
                  <a:pos x="113" y="519"/>
                </a:cxn>
                <a:cxn ang="0">
                  <a:pos x="73" y="480"/>
                </a:cxn>
                <a:cxn ang="0">
                  <a:pos x="39" y="434"/>
                </a:cxn>
                <a:cxn ang="0">
                  <a:pos x="15" y="382"/>
                </a:cxn>
                <a:cxn ang="0">
                  <a:pos x="1" y="324"/>
                </a:cxn>
                <a:cxn ang="0">
                  <a:pos x="0" y="293"/>
                </a:cxn>
                <a:cxn ang="0">
                  <a:pos x="6" y="236"/>
                </a:cxn>
                <a:cxn ang="0">
                  <a:pos x="23" y="181"/>
                </a:cxn>
                <a:cxn ang="0">
                  <a:pos x="51" y="132"/>
                </a:cxn>
                <a:cxn ang="0">
                  <a:pos x="88" y="88"/>
                </a:cxn>
                <a:cxn ang="0">
                  <a:pos x="132" y="52"/>
                </a:cxn>
                <a:cxn ang="0">
                  <a:pos x="183" y="24"/>
                </a:cxn>
                <a:cxn ang="0">
                  <a:pos x="240" y="7"/>
                </a:cxn>
                <a:cxn ang="0">
                  <a:pos x="273" y="2"/>
                </a:cxn>
              </a:cxnLst>
              <a:rect l="0" t="0" r="r" b="b"/>
              <a:pathLst>
                <a:path w="609" h="584">
                  <a:moveTo>
                    <a:pt x="273" y="2"/>
                  </a:moveTo>
                  <a:lnTo>
                    <a:pt x="273" y="2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63" y="5"/>
                  </a:lnTo>
                  <a:lnTo>
                    <a:pt x="391" y="12"/>
                  </a:lnTo>
                  <a:lnTo>
                    <a:pt x="420" y="20"/>
                  </a:lnTo>
                  <a:lnTo>
                    <a:pt x="446" y="32"/>
                  </a:lnTo>
                  <a:lnTo>
                    <a:pt x="471" y="47"/>
                  </a:lnTo>
                  <a:lnTo>
                    <a:pt x="495" y="63"/>
                  </a:lnTo>
                  <a:lnTo>
                    <a:pt x="517" y="81"/>
                  </a:lnTo>
                  <a:lnTo>
                    <a:pt x="537" y="102"/>
                  </a:lnTo>
                  <a:lnTo>
                    <a:pt x="554" y="124"/>
                  </a:lnTo>
                  <a:lnTo>
                    <a:pt x="570" y="147"/>
                  </a:lnTo>
                  <a:lnTo>
                    <a:pt x="583" y="173"/>
                  </a:lnTo>
                  <a:lnTo>
                    <a:pt x="593" y="200"/>
                  </a:lnTo>
                  <a:lnTo>
                    <a:pt x="602" y="229"/>
                  </a:lnTo>
                  <a:lnTo>
                    <a:pt x="607" y="258"/>
                  </a:lnTo>
                  <a:lnTo>
                    <a:pt x="607" y="258"/>
                  </a:lnTo>
                  <a:lnTo>
                    <a:pt x="609" y="288"/>
                  </a:lnTo>
                  <a:lnTo>
                    <a:pt x="607" y="317"/>
                  </a:lnTo>
                  <a:lnTo>
                    <a:pt x="603" y="346"/>
                  </a:lnTo>
                  <a:lnTo>
                    <a:pt x="595" y="373"/>
                  </a:lnTo>
                  <a:lnTo>
                    <a:pt x="585" y="400"/>
                  </a:lnTo>
                  <a:lnTo>
                    <a:pt x="573" y="426"/>
                  </a:lnTo>
                  <a:lnTo>
                    <a:pt x="558" y="450"/>
                  </a:lnTo>
                  <a:lnTo>
                    <a:pt x="541" y="473"/>
                  </a:lnTo>
                  <a:lnTo>
                    <a:pt x="522" y="494"/>
                  </a:lnTo>
                  <a:lnTo>
                    <a:pt x="500" y="512"/>
                  </a:lnTo>
                  <a:lnTo>
                    <a:pt x="476" y="531"/>
                  </a:lnTo>
                  <a:lnTo>
                    <a:pt x="452" y="546"/>
                  </a:lnTo>
                  <a:lnTo>
                    <a:pt x="425" y="558"/>
                  </a:lnTo>
                  <a:lnTo>
                    <a:pt x="397" y="568"/>
                  </a:lnTo>
                  <a:lnTo>
                    <a:pt x="368" y="577"/>
                  </a:lnTo>
                  <a:lnTo>
                    <a:pt x="337" y="582"/>
                  </a:lnTo>
                  <a:lnTo>
                    <a:pt x="337" y="582"/>
                  </a:lnTo>
                  <a:lnTo>
                    <a:pt x="307" y="584"/>
                  </a:lnTo>
                  <a:lnTo>
                    <a:pt x="276" y="582"/>
                  </a:lnTo>
                  <a:lnTo>
                    <a:pt x="246" y="578"/>
                  </a:lnTo>
                  <a:lnTo>
                    <a:pt x="217" y="572"/>
                  </a:lnTo>
                  <a:lnTo>
                    <a:pt x="190" y="562"/>
                  </a:lnTo>
                  <a:lnTo>
                    <a:pt x="162" y="550"/>
                  </a:lnTo>
                  <a:lnTo>
                    <a:pt x="137" y="536"/>
                  </a:lnTo>
                  <a:lnTo>
                    <a:pt x="113" y="519"/>
                  </a:lnTo>
                  <a:lnTo>
                    <a:pt x="91" y="500"/>
                  </a:lnTo>
                  <a:lnTo>
                    <a:pt x="73" y="480"/>
                  </a:lnTo>
                  <a:lnTo>
                    <a:pt x="54" y="458"/>
                  </a:lnTo>
                  <a:lnTo>
                    <a:pt x="39" y="434"/>
                  </a:lnTo>
                  <a:lnTo>
                    <a:pt x="25" y="409"/>
                  </a:lnTo>
                  <a:lnTo>
                    <a:pt x="15" y="382"/>
                  </a:lnTo>
                  <a:lnTo>
                    <a:pt x="6" y="353"/>
                  </a:lnTo>
                  <a:lnTo>
                    <a:pt x="1" y="324"/>
                  </a:lnTo>
                  <a:lnTo>
                    <a:pt x="1" y="324"/>
                  </a:lnTo>
                  <a:lnTo>
                    <a:pt x="0" y="293"/>
                  </a:lnTo>
                  <a:lnTo>
                    <a:pt x="1" y="265"/>
                  </a:lnTo>
                  <a:lnTo>
                    <a:pt x="6" y="236"/>
                  </a:lnTo>
                  <a:lnTo>
                    <a:pt x="13" y="209"/>
                  </a:lnTo>
                  <a:lnTo>
                    <a:pt x="23" y="181"/>
                  </a:lnTo>
                  <a:lnTo>
                    <a:pt x="35" y="156"/>
                  </a:lnTo>
                  <a:lnTo>
                    <a:pt x="51" y="132"/>
                  </a:lnTo>
                  <a:lnTo>
                    <a:pt x="68" y="108"/>
                  </a:lnTo>
                  <a:lnTo>
                    <a:pt x="88" y="88"/>
                  </a:lnTo>
                  <a:lnTo>
                    <a:pt x="108" y="69"/>
                  </a:lnTo>
                  <a:lnTo>
                    <a:pt x="132" y="52"/>
                  </a:lnTo>
                  <a:lnTo>
                    <a:pt x="157" y="37"/>
                  </a:lnTo>
                  <a:lnTo>
                    <a:pt x="183" y="24"/>
                  </a:lnTo>
                  <a:lnTo>
                    <a:pt x="212" y="13"/>
                  </a:lnTo>
                  <a:lnTo>
                    <a:pt x="240" y="7"/>
                  </a:lnTo>
                  <a:lnTo>
                    <a:pt x="273" y="2"/>
                  </a:lnTo>
                  <a:lnTo>
                    <a:pt x="273" y="2"/>
                  </a:lnTo>
                  <a:close/>
                </a:path>
              </a:pathLst>
            </a:custGeom>
            <a:solidFill>
              <a:srgbClr val="FFD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">
            <a:xfrm>
              <a:off x="658635" y="5633849"/>
              <a:ext cx="532341" cy="505634"/>
            </a:xfrm>
            <a:custGeom>
              <a:avLst/>
              <a:gdLst/>
              <a:ahLst/>
              <a:cxnLst>
                <a:cxn ang="0">
                  <a:pos x="267" y="1"/>
                </a:cxn>
                <a:cxn ang="0">
                  <a:pos x="328" y="1"/>
                </a:cxn>
                <a:cxn ang="0">
                  <a:pos x="385" y="11"/>
                </a:cxn>
                <a:cxn ang="0">
                  <a:pos x="438" y="32"/>
                </a:cxn>
                <a:cxn ang="0">
                  <a:pos x="485" y="62"/>
                </a:cxn>
                <a:cxn ang="0">
                  <a:pos x="526" y="100"/>
                </a:cxn>
                <a:cxn ang="0">
                  <a:pos x="560" y="145"/>
                </a:cxn>
                <a:cxn ang="0">
                  <a:pos x="582" y="196"/>
                </a:cxn>
                <a:cxn ang="0">
                  <a:pos x="596" y="252"/>
                </a:cxn>
                <a:cxn ang="0">
                  <a:pos x="597" y="281"/>
                </a:cxn>
                <a:cxn ang="0">
                  <a:pos x="591" y="337"/>
                </a:cxn>
                <a:cxn ang="0">
                  <a:pos x="574" y="390"/>
                </a:cxn>
                <a:cxn ang="0">
                  <a:pos x="547" y="439"/>
                </a:cxn>
                <a:cxn ang="0">
                  <a:pos x="511" y="481"/>
                </a:cxn>
                <a:cxn ang="0">
                  <a:pos x="467" y="517"/>
                </a:cxn>
                <a:cxn ang="0">
                  <a:pos x="418" y="544"/>
                </a:cxn>
                <a:cxn ang="0">
                  <a:pos x="360" y="561"/>
                </a:cxn>
                <a:cxn ang="0">
                  <a:pos x="331" y="566"/>
                </a:cxn>
                <a:cxn ang="0">
                  <a:pos x="270" y="566"/>
                </a:cxn>
                <a:cxn ang="0">
                  <a:pos x="212" y="556"/>
                </a:cxn>
                <a:cxn ang="0">
                  <a:pos x="160" y="536"/>
                </a:cxn>
                <a:cxn ang="0">
                  <a:pos x="112" y="507"/>
                </a:cxn>
                <a:cxn ang="0">
                  <a:pos x="70" y="468"/>
                </a:cxn>
                <a:cxn ang="0">
                  <a:pos x="38" y="424"/>
                </a:cxn>
                <a:cxn ang="0">
                  <a:pos x="14" y="373"/>
                </a:cxn>
                <a:cxn ang="0">
                  <a:pos x="2" y="317"/>
                </a:cxn>
                <a:cxn ang="0">
                  <a:pos x="0" y="288"/>
                </a:cxn>
                <a:cxn ang="0">
                  <a:pos x="6" y="230"/>
                </a:cxn>
                <a:cxn ang="0">
                  <a:pos x="22" y="178"/>
                </a:cxn>
                <a:cxn ang="0">
                  <a:pos x="50" y="130"/>
                </a:cxn>
                <a:cxn ang="0">
                  <a:pos x="85" y="86"/>
                </a:cxn>
                <a:cxn ang="0">
                  <a:pos x="129" y="52"/>
                </a:cxn>
                <a:cxn ang="0">
                  <a:pos x="180" y="25"/>
                </a:cxn>
                <a:cxn ang="0">
                  <a:pos x="236" y="6"/>
                </a:cxn>
                <a:cxn ang="0">
                  <a:pos x="267" y="1"/>
                </a:cxn>
              </a:cxnLst>
              <a:rect l="0" t="0" r="r" b="b"/>
              <a:pathLst>
                <a:path w="597" h="568">
                  <a:moveTo>
                    <a:pt x="267" y="1"/>
                  </a:moveTo>
                  <a:lnTo>
                    <a:pt x="267" y="1"/>
                  </a:lnTo>
                  <a:lnTo>
                    <a:pt x="297" y="0"/>
                  </a:lnTo>
                  <a:lnTo>
                    <a:pt x="328" y="1"/>
                  </a:lnTo>
                  <a:lnTo>
                    <a:pt x="357" y="5"/>
                  </a:lnTo>
                  <a:lnTo>
                    <a:pt x="385" y="11"/>
                  </a:lnTo>
                  <a:lnTo>
                    <a:pt x="413" y="22"/>
                  </a:lnTo>
                  <a:lnTo>
                    <a:pt x="438" y="32"/>
                  </a:lnTo>
                  <a:lnTo>
                    <a:pt x="462" y="45"/>
                  </a:lnTo>
                  <a:lnTo>
                    <a:pt x="485" y="62"/>
                  </a:lnTo>
                  <a:lnTo>
                    <a:pt x="508" y="79"/>
                  </a:lnTo>
                  <a:lnTo>
                    <a:pt x="526" y="100"/>
                  </a:lnTo>
                  <a:lnTo>
                    <a:pt x="545" y="122"/>
                  </a:lnTo>
                  <a:lnTo>
                    <a:pt x="560" y="145"/>
                  </a:lnTo>
                  <a:lnTo>
                    <a:pt x="572" y="169"/>
                  </a:lnTo>
                  <a:lnTo>
                    <a:pt x="582" y="196"/>
                  </a:lnTo>
                  <a:lnTo>
                    <a:pt x="591" y="224"/>
                  </a:lnTo>
                  <a:lnTo>
                    <a:pt x="596" y="252"/>
                  </a:lnTo>
                  <a:lnTo>
                    <a:pt x="596" y="252"/>
                  </a:lnTo>
                  <a:lnTo>
                    <a:pt x="597" y="281"/>
                  </a:lnTo>
                  <a:lnTo>
                    <a:pt x="596" y="310"/>
                  </a:lnTo>
                  <a:lnTo>
                    <a:pt x="591" y="337"/>
                  </a:lnTo>
                  <a:lnTo>
                    <a:pt x="584" y="364"/>
                  </a:lnTo>
                  <a:lnTo>
                    <a:pt x="574" y="390"/>
                  </a:lnTo>
                  <a:lnTo>
                    <a:pt x="562" y="415"/>
                  </a:lnTo>
                  <a:lnTo>
                    <a:pt x="547" y="439"/>
                  </a:lnTo>
                  <a:lnTo>
                    <a:pt x="531" y="461"/>
                  </a:lnTo>
                  <a:lnTo>
                    <a:pt x="511" y="481"/>
                  </a:lnTo>
                  <a:lnTo>
                    <a:pt x="491" y="500"/>
                  </a:lnTo>
                  <a:lnTo>
                    <a:pt x="467" y="517"/>
                  </a:lnTo>
                  <a:lnTo>
                    <a:pt x="443" y="532"/>
                  </a:lnTo>
                  <a:lnTo>
                    <a:pt x="418" y="544"/>
                  </a:lnTo>
                  <a:lnTo>
                    <a:pt x="389" y="554"/>
                  </a:lnTo>
                  <a:lnTo>
                    <a:pt x="360" y="561"/>
                  </a:lnTo>
                  <a:lnTo>
                    <a:pt x="331" y="566"/>
                  </a:lnTo>
                  <a:lnTo>
                    <a:pt x="331" y="566"/>
                  </a:lnTo>
                  <a:lnTo>
                    <a:pt x="301" y="568"/>
                  </a:lnTo>
                  <a:lnTo>
                    <a:pt x="270" y="566"/>
                  </a:lnTo>
                  <a:lnTo>
                    <a:pt x="241" y="563"/>
                  </a:lnTo>
                  <a:lnTo>
                    <a:pt x="212" y="556"/>
                  </a:lnTo>
                  <a:lnTo>
                    <a:pt x="185" y="548"/>
                  </a:lnTo>
                  <a:lnTo>
                    <a:pt x="160" y="536"/>
                  </a:lnTo>
                  <a:lnTo>
                    <a:pt x="134" y="522"/>
                  </a:lnTo>
                  <a:lnTo>
                    <a:pt x="112" y="507"/>
                  </a:lnTo>
                  <a:lnTo>
                    <a:pt x="90" y="488"/>
                  </a:lnTo>
                  <a:lnTo>
                    <a:pt x="70" y="468"/>
                  </a:lnTo>
                  <a:lnTo>
                    <a:pt x="53" y="446"/>
                  </a:lnTo>
                  <a:lnTo>
                    <a:pt x="38" y="424"/>
                  </a:lnTo>
                  <a:lnTo>
                    <a:pt x="24" y="398"/>
                  </a:lnTo>
                  <a:lnTo>
                    <a:pt x="14" y="373"/>
                  </a:lnTo>
                  <a:lnTo>
                    <a:pt x="7" y="344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288"/>
                  </a:lnTo>
                  <a:lnTo>
                    <a:pt x="2" y="259"/>
                  </a:lnTo>
                  <a:lnTo>
                    <a:pt x="6" y="230"/>
                  </a:lnTo>
                  <a:lnTo>
                    <a:pt x="14" y="203"/>
                  </a:lnTo>
                  <a:lnTo>
                    <a:pt x="22" y="178"/>
                  </a:lnTo>
                  <a:lnTo>
                    <a:pt x="34" y="152"/>
                  </a:lnTo>
                  <a:lnTo>
                    <a:pt x="50" y="130"/>
                  </a:lnTo>
                  <a:lnTo>
                    <a:pt x="67" y="108"/>
                  </a:lnTo>
                  <a:lnTo>
                    <a:pt x="85" y="86"/>
                  </a:lnTo>
                  <a:lnTo>
                    <a:pt x="107" y="67"/>
                  </a:lnTo>
                  <a:lnTo>
                    <a:pt x="129" y="52"/>
                  </a:lnTo>
                  <a:lnTo>
                    <a:pt x="155" y="37"/>
                  </a:lnTo>
                  <a:lnTo>
                    <a:pt x="180" y="25"/>
                  </a:lnTo>
                  <a:lnTo>
                    <a:pt x="207" y="15"/>
                  </a:lnTo>
                  <a:lnTo>
                    <a:pt x="236" y="6"/>
                  </a:lnTo>
                  <a:lnTo>
                    <a:pt x="267" y="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">
            <a:xfrm>
              <a:off x="665757" y="5635629"/>
              <a:ext cx="518098" cy="493172"/>
            </a:xfrm>
            <a:custGeom>
              <a:avLst/>
              <a:gdLst/>
              <a:ahLst/>
              <a:cxnLst>
                <a:cxn ang="0">
                  <a:pos x="261" y="2"/>
                </a:cxn>
                <a:cxn ang="0">
                  <a:pos x="321" y="2"/>
                </a:cxn>
                <a:cxn ang="0">
                  <a:pos x="377" y="12"/>
                </a:cxn>
                <a:cxn ang="0">
                  <a:pos x="429" y="31"/>
                </a:cxn>
                <a:cxn ang="0">
                  <a:pos x="475" y="61"/>
                </a:cxn>
                <a:cxn ang="0">
                  <a:pos x="516" y="97"/>
                </a:cxn>
                <a:cxn ang="0">
                  <a:pos x="548" y="141"/>
                </a:cxn>
                <a:cxn ang="0">
                  <a:pos x="570" y="190"/>
                </a:cxn>
                <a:cxn ang="0">
                  <a:pos x="582" y="244"/>
                </a:cxn>
                <a:cxn ang="0">
                  <a:pos x="584" y="273"/>
                </a:cxn>
                <a:cxn ang="0">
                  <a:pos x="579" y="327"/>
                </a:cxn>
                <a:cxn ang="0">
                  <a:pos x="562" y="380"/>
                </a:cxn>
                <a:cxn ang="0">
                  <a:pos x="536" y="426"/>
                </a:cxn>
                <a:cxn ang="0">
                  <a:pos x="501" y="468"/>
                </a:cxn>
                <a:cxn ang="0">
                  <a:pos x="458" y="502"/>
                </a:cxn>
                <a:cxn ang="0">
                  <a:pos x="407" y="529"/>
                </a:cxn>
                <a:cxn ang="0">
                  <a:pos x="353" y="546"/>
                </a:cxn>
                <a:cxn ang="0">
                  <a:pos x="322" y="551"/>
                </a:cxn>
                <a:cxn ang="0">
                  <a:pos x="263" y="551"/>
                </a:cxn>
                <a:cxn ang="0">
                  <a:pos x="207" y="541"/>
                </a:cxn>
                <a:cxn ang="0">
                  <a:pos x="155" y="521"/>
                </a:cxn>
                <a:cxn ang="0">
                  <a:pos x="109" y="492"/>
                </a:cxn>
                <a:cxn ang="0">
                  <a:pos x="68" y="455"/>
                </a:cxn>
                <a:cxn ang="0">
                  <a:pos x="36" y="412"/>
                </a:cxn>
                <a:cxn ang="0">
                  <a:pos x="14" y="361"/>
                </a:cxn>
                <a:cxn ang="0">
                  <a:pos x="2" y="307"/>
                </a:cxn>
                <a:cxn ang="0">
                  <a:pos x="0" y="280"/>
                </a:cxn>
                <a:cxn ang="0">
                  <a:pos x="5" y="224"/>
                </a:cxn>
                <a:cxn ang="0">
                  <a:pos x="22" y="173"/>
                </a:cxn>
                <a:cxn ang="0">
                  <a:pos x="48" y="126"/>
                </a:cxn>
                <a:cxn ang="0">
                  <a:pos x="83" y="85"/>
                </a:cxn>
                <a:cxn ang="0">
                  <a:pos x="126" y="49"/>
                </a:cxn>
                <a:cxn ang="0">
                  <a:pos x="177" y="24"/>
                </a:cxn>
                <a:cxn ang="0">
                  <a:pos x="231" y="7"/>
                </a:cxn>
                <a:cxn ang="0">
                  <a:pos x="261" y="2"/>
                </a:cxn>
              </a:cxnLst>
              <a:rect l="0" t="0" r="r" b="b"/>
              <a:pathLst>
                <a:path w="584" h="553">
                  <a:moveTo>
                    <a:pt x="261" y="2"/>
                  </a:moveTo>
                  <a:lnTo>
                    <a:pt x="261" y="2"/>
                  </a:lnTo>
                  <a:lnTo>
                    <a:pt x="290" y="0"/>
                  </a:lnTo>
                  <a:lnTo>
                    <a:pt x="321" y="2"/>
                  </a:lnTo>
                  <a:lnTo>
                    <a:pt x="348" y="5"/>
                  </a:lnTo>
                  <a:lnTo>
                    <a:pt x="377" y="12"/>
                  </a:lnTo>
                  <a:lnTo>
                    <a:pt x="402" y="20"/>
                  </a:lnTo>
                  <a:lnTo>
                    <a:pt x="429" y="31"/>
                  </a:lnTo>
                  <a:lnTo>
                    <a:pt x="453" y="44"/>
                  </a:lnTo>
                  <a:lnTo>
                    <a:pt x="475" y="61"/>
                  </a:lnTo>
                  <a:lnTo>
                    <a:pt x="495" y="78"/>
                  </a:lnTo>
                  <a:lnTo>
                    <a:pt x="516" y="97"/>
                  </a:lnTo>
                  <a:lnTo>
                    <a:pt x="533" y="119"/>
                  </a:lnTo>
                  <a:lnTo>
                    <a:pt x="548" y="141"/>
                  </a:lnTo>
                  <a:lnTo>
                    <a:pt x="560" y="165"/>
                  </a:lnTo>
                  <a:lnTo>
                    <a:pt x="570" y="190"/>
                  </a:lnTo>
                  <a:lnTo>
                    <a:pt x="579" y="217"/>
                  </a:lnTo>
                  <a:lnTo>
                    <a:pt x="582" y="244"/>
                  </a:lnTo>
                  <a:lnTo>
                    <a:pt x="582" y="244"/>
                  </a:lnTo>
                  <a:lnTo>
                    <a:pt x="584" y="273"/>
                  </a:lnTo>
                  <a:lnTo>
                    <a:pt x="582" y="300"/>
                  </a:lnTo>
                  <a:lnTo>
                    <a:pt x="579" y="327"/>
                  </a:lnTo>
                  <a:lnTo>
                    <a:pt x="572" y="355"/>
                  </a:lnTo>
                  <a:lnTo>
                    <a:pt x="562" y="380"/>
                  </a:lnTo>
                  <a:lnTo>
                    <a:pt x="550" y="404"/>
                  </a:lnTo>
                  <a:lnTo>
                    <a:pt x="536" y="426"/>
                  </a:lnTo>
                  <a:lnTo>
                    <a:pt x="519" y="448"/>
                  </a:lnTo>
                  <a:lnTo>
                    <a:pt x="501" y="468"/>
                  </a:lnTo>
                  <a:lnTo>
                    <a:pt x="480" y="487"/>
                  </a:lnTo>
                  <a:lnTo>
                    <a:pt x="458" y="502"/>
                  </a:lnTo>
                  <a:lnTo>
                    <a:pt x="433" y="518"/>
                  </a:lnTo>
                  <a:lnTo>
                    <a:pt x="407" y="529"/>
                  </a:lnTo>
                  <a:lnTo>
                    <a:pt x="380" y="540"/>
                  </a:lnTo>
                  <a:lnTo>
                    <a:pt x="353" y="546"/>
                  </a:lnTo>
                  <a:lnTo>
                    <a:pt x="322" y="551"/>
                  </a:lnTo>
                  <a:lnTo>
                    <a:pt x="322" y="551"/>
                  </a:lnTo>
                  <a:lnTo>
                    <a:pt x="294" y="553"/>
                  </a:lnTo>
                  <a:lnTo>
                    <a:pt x="263" y="551"/>
                  </a:lnTo>
                  <a:lnTo>
                    <a:pt x="234" y="548"/>
                  </a:lnTo>
                  <a:lnTo>
                    <a:pt x="207" y="541"/>
                  </a:lnTo>
                  <a:lnTo>
                    <a:pt x="180" y="533"/>
                  </a:lnTo>
                  <a:lnTo>
                    <a:pt x="155" y="521"/>
                  </a:lnTo>
                  <a:lnTo>
                    <a:pt x="131" y="507"/>
                  </a:lnTo>
                  <a:lnTo>
                    <a:pt x="109" y="492"/>
                  </a:lnTo>
                  <a:lnTo>
                    <a:pt x="87" y="475"/>
                  </a:lnTo>
                  <a:lnTo>
                    <a:pt x="68" y="455"/>
                  </a:lnTo>
                  <a:lnTo>
                    <a:pt x="51" y="434"/>
                  </a:lnTo>
                  <a:lnTo>
                    <a:pt x="36" y="412"/>
                  </a:lnTo>
                  <a:lnTo>
                    <a:pt x="24" y="387"/>
                  </a:lnTo>
                  <a:lnTo>
                    <a:pt x="14" y="361"/>
                  </a:lnTo>
                  <a:lnTo>
                    <a:pt x="5" y="336"/>
                  </a:lnTo>
                  <a:lnTo>
                    <a:pt x="2" y="307"/>
                  </a:lnTo>
                  <a:lnTo>
                    <a:pt x="2" y="307"/>
                  </a:lnTo>
                  <a:lnTo>
                    <a:pt x="0" y="280"/>
                  </a:lnTo>
                  <a:lnTo>
                    <a:pt x="0" y="251"/>
                  </a:lnTo>
                  <a:lnTo>
                    <a:pt x="5" y="224"/>
                  </a:lnTo>
                  <a:lnTo>
                    <a:pt x="12" y="198"/>
                  </a:lnTo>
                  <a:lnTo>
                    <a:pt x="22" y="173"/>
                  </a:lnTo>
                  <a:lnTo>
                    <a:pt x="34" y="149"/>
                  </a:lnTo>
                  <a:lnTo>
                    <a:pt x="48" y="126"/>
                  </a:lnTo>
                  <a:lnTo>
                    <a:pt x="65" y="105"/>
                  </a:lnTo>
                  <a:lnTo>
                    <a:pt x="83" y="85"/>
                  </a:lnTo>
                  <a:lnTo>
                    <a:pt x="104" y="66"/>
                  </a:lnTo>
                  <a:lnTo>
                    <a:pt x="126" y="49"/>
                  </a:lnTo>
                  <a:lnTo>
                    <a:pt x="151" y="36"/>
                  </a:lnTo>
                  <a:lnTo>
                    <a:pt x="177" y="24"/>
                  </a:lnTo>
                  <a:lnTo>
                    <a:pt x="204" y="14"/>
                  </a:lnTo>
                  <a:lnTo>
                    <a:pt x="231" y="7"/>
                  </a:lnTo>
                  <a:lnTo>
                    <a:pt x="261" y="2"/>
                  </a:lnTo>
                  <a:lnTo>
                    <a:pt x="261" y="2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">
            <a:xfrm>
              <a:off x="669317" y="5639190"/>
              <a:ext cx="510976" cy="477148"/>
            </a:xfrm>
            <a:custGeom>
              <a:avLst/>
              <a:gdLst/>
              <a:ahLst/>
              <a:cxnLst>
                <a:cxn ang="0">
                  <a:pos x="256" y="2"/>
                </a:cxn>
                <a:cxn ang="0">
                  <a:pos x="314" y="0"/>
                </a:cxn>
                <a:cxn ang="0">
                  <a:pos x="370" y="11"/>
                </a:cxn>
                <a:cxn ang="0">
                  <a:pos x="421" y="31"/>
                </a:cxn>
                <a:cxn ang="0">
                  <a:pos x="467" y="58"/>
                </a:cxn>
                <a:cxn ang="0">
                  <a:pos x="506" y="94"/>
                </a:cxn>
                <a:cxn ang="0">
                  <a:pos x="538" y="136"/>
                </a:cxn>
                <a:cxn ang="0">
                  <a:pos x="560" y="185"/>
                </a:cxn>
                <a:cxn ang="0">
                  <a:pos x="572" y="238"/>
                </a:cxn>
                <a:cxn ang="0">
                  <a:pos x="574" y="265"/>
                </a:cxn>
                <a:cxn ang="0">
                  <a:pos x="568" y="318"/>
                </a:cxn>
                <a:cxn ang="0">
                  <a:pos x="552" y="369"/>
                </a:cxn>
                <a:cxn ang="0">
                  <a:pos x="526" y="414"/>
                </a:cxn>
                <a:cxn ang="0">
                  <a:pos x="490" y="455"/>
                </a:cxn>
                <a:cxn ang="0">
                  <a:pos x="450" y="487"/>
                </a:cxn>
                <a:cxn ang="0">
                  <a:pos x="401" y="515"/>
                </a:cxn>
                <a:cxn ang="0">
                  <a:pos x="346" y="530"/>
                </a:cxn>
                <a:cxn ang="0">
                  <a:pos x="317" y="535"/>
                </a:cxn>
                <a:cxn ang="0">
                  <a:pos x="260" y="535"/>
                </a:cxn>
                <a:cxn ang="0">
                  <a:pos x="204" y="526"/>
                </a:cxn>
                <a:cxn ang="0">
                  <a:pos x="153" y="506"/>
                </a:cxn>
                <a:cxn ang="0">
                  <a:pos x="107" y="479"/>
                </a:cxn>
                <a:cxn ang="0">
                  <a:pos x="68" y="443"/>
                </a:cxn>
                <a:cxn ang="0">
                  <a:pos x="36" y="401"/>
                </a:cxn>
                <a:cxn ang="0">
                  <a:pos x="14" y="352"/>
                </a:cxn>
                <a:cxn ang="0">
                  <a:pos x="2" y="299"/>
                </a:cxn>
                <a:cxn ang="0">
                  <a:pos x="0" y="272"/>
                </a:cxn>
                <a:cxn ang="0">
                  <a:pos x="5" y="218"/>
                </a:cxn>
                <a:cxn ang="0">
                  <a:pos x="22" y="168"/>
                </a:cxn>
                <a:cxn ang="0">
                  <a:pos x="48" y="123"/>
                </a:cxn>
                <a:cxn ang="0">
                  <a:pos x="83" y="82"/>
                </a:cxn>
                <a:cxn ang="0">
                  <a:pos x="124" y="48"/>
                </a:cxn>
                <a:cxn ang="0">
                  <a:pos x="173" y="22"/>
                </a:cxn>
                <a:cxn ang="0">
                  <a:pos x="228" y="5"/>
                </a:cxn>
                <a:cxn ang="0">
                  <a:pos x="256" y="2"/>
                </a:cxn>
              </a:cxnLst>
              <a:rect l="0" t="0" r="r" b="b"/>
              <a:pathLst>
                <a:path w="574" h="537">
                  <a:moveTo>
                    <a:pt x="256" y="2"/>
                  </a:moveTo>
                  <a:lnTo>
                    <a:pt x="256" y="2"/>
                  </a:lnTo>
                  <a:lnTo>
                    <a:pt x="285" y="0"/>
                  </a:lnTo>
                  <a:lnTo>
                    <a:pt x="314" y="0"/>
                  </a:lnTo>
                  <a:lnTo>
                    <a:pt x="343" y="5"/>
                  </a:lnTo>
                  <a:lnTo>
                    <a:pt x="370" y="11"/>
                  </a:lnTo>
                  <a:lnTo>
                    <a:pt x="395" y="19"/>
                  </a:lnTo>
                  <a:lnTo>
                    <a:pt x="421" y="31"/>
                  </a:lnTo>
                  <a:lnTo>
                    <a:pt x="445" y="43"/>
                  </a:lnTo>
                  <a:lnTo>
                    <a:pt x="467" y="58"/>
                  </a:lnTo>
                  <a:lnTo>
                    <a:pt x="487" y="75"/>
                  </a:lnTo>
                  <a:lnTo>
                    <a:pt x="506" y="94"/>
                  </a:lnTo>
                  <a:lnTo>
                    <a:pt x="523" y="114"/>
                  </a:lnTo>
                  <a:lnTo>
                    <a:pt x="538" y="136"/>
                  </a:lnTo>
                  <a:lnTo>
                    <a:pt x="550" y="160"/>
                  </a:lnTo>
                  <a:lnTo>
                    <a:pt x="560" y="185"/>
                  </a:lnTo>
                  <a:lnTo>
                    <a:pt x="567" y="211"/>
                  </a:lnTo>
                  <a:lnTo>
                    <a:pt x="572" y="238"/>
                  </a:lnTo>
                  <a:lnTo>
                    <a:pt x="572" y="238"/>
                  </a:lnTo>
                  <a:lnTo>
                    <a:pt x="574" y="265"/>
                  </a:lnTo>
                  <a:lnTo>
                    <a:pt x="572" y="292"/>
                  </a:lnTo>
                  <a:lnTo>
                    <a:pt x="568" y="318"/>
                  </a:lnTo>
                  <a:lnTo>
                    <a:pt x="562" y="343"/>
                  </a:lnTo>
                  <a:lnTo>
                    <a:pt x="552" y="369"/>
                  </a:lnTo>
                  <a:lnTo>
                    <a:pt x="540" y="392"/>
                  </a:lnTo>
                  <a:lnTo>
                    <a:pt x="526" y="414"/>
                  </a:lnTo>
                  <a:lnTo>
                    <a:pt x="509" y="435"/>
                  </a:lnTo>
                  <a:lnTo>
                    <a:pt x="490" y="455"/>
                  </a:lnTo>
                  <a:lnTo>
                    <a:pt x="472" y="472"/>
                  </a:lnTo>
                  <a:lnTo>
                    <a:pt x="450" y="487"/>
                  </a:lnTo>
                  <a:lnTo>
                    <a:pt x="426" y="503"/>
                  </a:lnTo>
                  <a:lnTo>
                    <a:pt x="401" y="515"/>
                  </a:lnTo>
                  <a:lnTo>
                    <a:pt x="373" y="523"/>
                  </a:lnTo>
                  <a:lnTo>
                    <a:pt x="346" y="530"/>
                  </a:lnTo>
                  <a:lnTo>
                    <a:pt x="317" y="535"/>
                  </a:lnTo>
                  <a:lnTo>
                    <a:pt x="317" y="535"/>
                  </a:lnTo>
                  <a:lnTo>
                    <a:pt x="289" y="537"/>
                  </a:lnTo>
                  <a:lnTo>
                    <a:pt x="260" y="535"/>
                  </a:lnTo>
                  <a:lnTo>
                    <a:pt x="231" y="531"/>
                  </a:lnTo>
                  <a:lnTo>
                    <a:pt x="204" y="526"/>
                  </a:lnTo>
                  <a:lnTo>
                    <a:pt x="178" y="518"/>
                  </a:lnTo>
                  <a:lnTo>
                    <a:pt x="153" y="506"/>
                  </a:lnTo>
                  <a:lnTo>
                    <a:pt x="129" y="494"/>
                  </a:lnTo>
                  <a:lnTo>
                    <a:pt x="107" y="479"/>
                  </a:lnTo>
                  <a:lnTo>
                    <a:pt x="87" y="462"/>
                  </a:lnTo>
                  <a:lnTo>
                    <a:pt x="68" y="443"/>
                  </a:lnTo>
                  <a:lnTo>
                    <a:pt x="51" y="423"/>
                  </a:lnTo>
                  <a:lnTo>
                    <a:pt x="36" y="401"/>
                  </a:lnTo>
                  <a:lnTo>
                    <a:pt x="24" y="377"/>
                  </a:lnTo>
                  <a:lnTo>
                    <a:pt x="14" y="352"/>
                  </a:lnTo>
                  <a:lnTo>
                    <a:pt x="7" y="326"/>
                  </a:lnTo>
                  <a:lnTo>
                    <a:pt x="2" y="299"/>
                  </a:lnTo>
                  <a:lnTo>
                    <a:pt x="2" y="299"/>
                  </a:lnTo>
                  <a:lnTo>
                    <a:pt x="0" y="272"/>
                  </a:lnTo>
                  <a:lnTo>
                    <a:pt x="2" y="245"/>
                  </a:lnTo>
                  <a:lnTo>
                    <a:pt x="5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4" y="145"/>
                  </a:lnTo>
                  <a:lnTo>
                    <a:pt x="48" y="123"/>
                  </a:lnTo>
                  <a:lnTo>
                    <a:pt x="65" y="102"/>
                  </a:lnTo>
                  <a:lnTo>
                    <a:pt x="83" y="82"/>
                  </a:lnTo>
                  <a:lnTo>
                    <a:pt x="104" y="65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3" y="22"/>
                  </a:lnTo>
                  <a:lnTo>
                    <a:pt x="200" y="14"/>
                  </a:lnTo>
                  <a:lnTo>
                    <a:pt x="228" y="5"/>
                  </a:lnTo>
                  <a:lnTo>
                    <a:pt x="256" y="2"/>
                  </a:lnTo>
                  <a:lnTo>
                    <a:pt x="256" y="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">
            <a:xfrm>
              <a:off x="676439" y="5642750"/>
              <a:ext cx="498513" cy="462904"/>
            </a:xfrm>
            <a:custGeom>
              <a:avLst/>
              <a:gdLst/>
              <a:ahLst/>
              <a:cxnLst>
                <a:cxn ang="0">
                  <a:pos x="251" y="1"/>
                </a:cxn>
                <a:cxn ang="0">
                  <a:pos x="307" y="0"/>
                </a:cxn>
                <a:cxn ang="0">
                  <a:pos x="361" y="10"/>
                </a:cxn>
                <a:cxn ang="0">
                  <a:pos x="412" y="29"/>
                </a:cxn>
                <a:cxn ang="0">
                  <a:pos x="456" y="56"/>
                </a:cxn>
                <a:cxn ang="0">
                  <a:pos x="495" y="90"/>
                </a:cxn>
                <a:cxn ang="0">
                  <a:pos x="526" y="132"/>
                </a:cxn>
                <a:cxn ang="0">
                  <a:pos x="548" y="178"/>
                </a:cxn>
                <a:cxn ang="0">
                  <a:pos x="560" y="229"/>
                </a:cxn>
                <a:cxn ang="0">
                  <a:pos x="561" y="256"/>
                </a:cxn>
                <a:cxn ang="0">
                  <a:pos x="555" y="309"/>
                </a:cxn>
                <a:cxn ang="0">
                  <a:pos x="539" y="356"/>
                </a:cxn>
                <a:cxn ang="0">
                  <a:pos x="514" y="400"/>
                </a:cxn>
                <a:cxn ang="0">
                  <a:pos x="480" y="439"/>
                </a:cxn>
                <a:cxn ang="0">
                  <a:pos x="439" y="473"/>
                </a:cxn>
                <a:cxn ang="0">
                  <a:pos x="392" y="497"/>
                </a:cxn>
                <a:cxn ang="0">
                  <a:pos x="338" y="514"/>
                </a:cxn>
                <a:cxn ang="0">
                  <a:pos x="310" y="519"/>
                </a:cxn>
                <a:cxn ang="0">
                  <a:pos x="253" y="519"/>
                </a:cxn>
                <a:cxn ang="0">
                  <a:pos x="199" y="509"/>
                </a:cxn>
                <a:cxn ang="0">
                  <a:pos x="149" y="490"/>
                </a:cxn>
                <a:cxn ang="0">
                  <a:pos x="104" y="463"/>
                </a:cxn>
                <a:cxn ang="0">
                  <a:pos x="66" y="429"/>
                </a:cxn>
                <a:cxn ang="0">
                  <a:pos x="34" y="388"/>
                </a:cxn>
                <a:cxn ang="0">
                  <a:pos x="14" y="341"/>
                </a:cxn>
                <a:cxn ang="0">
                  <a:pos x="2" y="290"/>
                </a:cxn>
                <a:cxn ang="0">
                  <a:pos x="0" y="263"/>
                </a:cxn>
                <a:cxn ang="0">
                  <a:pos x="5" y="212"/>
                </a:cxn>
                <a:cxn ang="0">
                  <a:pos x="20" y="163"/>
                </a:cxn>
                <a:cxn ang="0">
                  <a:pos x="46" y="119"/>
                </a:cxn>
                <a:cxn ang="0">
                  <a:pos x="80" y="80"/>
                </a:cxn>
                <a:cxn ang="0">
                  <a:pos x="122" y="46"/>
                </a:cxn>
                <a:cxn ang="0">
                  <a:pos x="170" y="22"/>
                </a:cxn>
                <a:cxn ang="0">
                  <a:pos x="222" y="5"/>
                </a:cxn>
                <a:cxn ang="0">
                  <a:pos x="251" y="1"/>
                </a:cxn>
              </a:cxnLst>
              <a:rect l="0" t="0" r="r" b="b"/>
              <a:pathLst>
                <a:path w="561" h="521">
                  <a:moveTo>
                    <a:pt x="251" y="1"/>
                  </a:moveTo>
                  <a:lnTo>
                    <a:pt x="251" y="1"/>
                  </a:lnTo>
                  <a:lnTo>
                    <a:pt x="280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1" y="10"/>
                  </a:lnTo>
                  <a:lnTo>
                    <a:pt x="387" y="18"/>
                  </a:lnTo>
                  <a:lnTo>
                    <a:pt x="412" y="29"/>
                  </a:lnTo>
                  <a:lnTo>
                    <a:pt x="434" y="40"/>
                  </a:lnTo>
                  <a:lnTo>
                    <a:pt x="456" y="56"/>
                  </a:lnTo>
                  <a:lnTo>
                    <a:pt x="477" y="73"/>
                  </a:lnTo>
                  <a:lnTo>
                    <a:pt x="495" y="90"/>
                  </a:lnTo>
                  <a:lnTo>
                    <a:pt x="512" y="110"/>
                  </a:lnTo>
                  <a:lnTo>
                    <a:pt x="526" y="132"/>
                  </a:lnTo>
                  <a:lnTo>
                    <a:pt x="538" y="154"/>
                  </a:lnTo>
                  <a:lnTo>
                    <a:pt x="548" y="178"/>
                  </a:lnTo>
                  <a:lnTo>
                    <a:pt x="555" y="203"/>
                  </a:lnTo>
                  <a:lnTo>
                    <a:pt x="560" y="229"/>
                  </a:lnTo>
                  <a:lnTo>
                    <a:pt x="560" y="229"/>
                  </a:lnTo>
                  <a:lnTo>
                    <a:pt x="561" y="256"/>
                  </a:lnTo>
                  <a:lnTo>
                    <a:pt x="560" y="283"/>
                  </a:lnTo>
                  <a:lnTo>
                    <a:pt x="555" y="309"/>
                  </a:lnTo>
                  <a:lnTo>
                    <a:pt x="548" y="332"/>
                  </a:lnTo>
                  <a:lnTo>
                    <a:pt x="539" y="356"/>
                  </a:lnTo>
                  <a:lnTo>
                    <a:pt x="528" y="380"/>
                  </a:lnTo>
                  <a:lnTo>
                    <a:pt x="514" y="400"/>
                  </a:lnTo>
                  <a:lnTo>
                    <a:pt x="499" y="421"/>
                  </a:lnTo>
                  <a:lnTo>
                    <a:pt x="480" y="439"/>
                  </a:lnTo>
                  <a:lnTo>
                    <a:pt x="460" y="458"/>
                  </a:lnTo>
                  <a:lnTo>
                    <a:pt x="439" y="473"/>
                  </a:lnTo>
                  <a:lnTo>
                    <a:pt x="416" y="487"/>
                  </a:lnTo>
                  <a:lnTo>
                    <a:pt x="392" y="497"/>
                  </a:lnTo>
                  <a:lnTo>
                    <a:pt x="365" y="507"/>
                  </a:lnTo>
                  <a:lnTo>
                    <a:pt x="338" y="514"/>
                  </a:lnTo>
                  <a:lnTo>
                    <a:pt x="310" y="519"/>
                  </a:lnTo>
                  <a:lnTo>
                    <a:pt x="310" y="519"/>
                  </a:lnTo>
                  <a:lnTo>
                    <a:pt x="282" y="521"/>
                  </a:lnTo>
                  <a:lnTo>
                    <a:pt x="253" y="519"/>
                  </a:lnTo>
                  <a:lnTo>
                    <a:pt x="226" y="516"/>
                  </a:lnTo>
                  <a:lnTo>
                    <a:pt x="199" y="509"/>
                  </a:lnTo>
                  <a:lnTo>
                    <a:pt x="173" y="500"/>
                  </a:lnTo>
                  <a:lnTo>
                    <a:pt x="149" y="490"/>
                  </a:lnTo>
                  <a:lnTo>
                    <a:pt x="126" y="478"/>
                  </a:lnTo>
                  <a:lnTo>
                    <a:pt x="104" y="463"/>
                  </a:lnTo>
                  <a:lnTo>
                    <a:pt x="83" y="448"/>
                  </a:lnTo>
                  <a:lnTo>
                    <a:pt x="66" y="429"/>
                  </a:lnTo>
                  <a:lnTo>
                    <a:pt x="49" y="409"/>
                  </a:lnTo>
                  <a:lnTo>
                    <a:pt x="34" y="388"/>
                  </a:lnTo>
                  <a:lnTo>
                    <a:pt x="22" y="365"/>
                  </a:lnTo>
                  <a:lnTo>
                    <a:pt x="14" y="341"/>
                  </a:lnTo>
                  <a:lnTo>
                    <a:pt x="5" y="315"/>
                  </a:lnTo>
                  <a:lnTo>
                    <a:pt x="2" y="290"/>
                  </a:lnTo>
                  <a:lnTo>
                    <a:pt x="2" y="290"/>
                  </a:lnTo>
                  <a:lnTo>
                    <a:pt x="0" y="263"/>
                  </a:lnTo>
                  <a:lnTo>
                    <a:pt x="2" y="237"/>
                  </a:lnTo>
                  <a:lnTo>
                    <a:pt x="5" y="212"/>
                  </a:lnTo>
                  <a:lnTo>
                    <a:pt x="12" y="186"/>
                  </a:lnTo>
                  <a:lnTo>
                    <a:pt x="20" y="163"/>
                  </a:lnTo>
                  <a:lnTo>
                    <a:pt x="32" y="139"/>
                  </a:lnTo>
                  <a:lnTo>
                    <a:pt x="46" y="119"/>
                  </a:lnTo>
                  <a:lnTo>
                    <a:pt x="63" y="98"/>
                  </a:lnTo>
                  <a:lnTo>
                    <a:pt x="80" y="80"/>
                  </a:lnTo>
                  <a:lnTo>
                    <a:pt x="100" y="61"/>
                  </a:lnTo>
                  <a:lnTo>
                    <a:pt x="122" y="46"/>
                  </a:lnTo>
                  <a:lnTo>
                    <a:pt x="144" y="32"/>
                  </a:lnTo>
                  <a:lnTo>
                    <a:pt x="170" y="22"/>
                  </a:lnTo>
                  <a:lnTo>
                    <a:pt x="195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E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">
            <a:xfrm>
              <a:off x="680000" y="5644531"/>
              <a:ext cx="489611" cy="450442"/>
            </a:xfrm>
            <a:custGeom>
              <a:avLst/>
              <a:gdLst/>
              <a:ahLst/>
              <a:cxnLst>
                <a:cxn ang="0">
                  <a:pos x="246" y="2"/>
                </a:cxn>
                <a:cxn ang="0">
                  <a:pos x="302" y="2"/>
                </a:cxn>
                <a:cxn ang="0">
                  <a:pos x="355" y="11"/>
                </a:cxn>
                <a:cxn ang="0">
                  <a:pos x="404" y="29"/>
                </a:cxn>
                <a:cxn ang="0">
                  <a:pos x="448" y="56"/>
                </a:cxn>
                <a:cxn ang="0">
                  <a:pos x="485" y="89"/>
                </a:cxn>
                <a:cxn ang="0">
                  <a:pos x="516" y="129"/>
                </a:cxn>
                <a:cxn ang="0">
                  <a:pos x="538" y="175"/>
                </a:cxn>
                <a:cxn ang="0">
                  <a:pos x="548" y="224"/>
                </a:cxn>
                <a:cxn ang="0">
                  <a:pos x="550" y="250"/>
                </a:cxn>
                <a:cxn ang="0">
                  <a:pos x="545" y="301"/>
                </a:cxn>
                <a:cxn ang="0">
                  <a:pos x="529" y="348"/>
                </a:cxn>
                <a:cxn ang="0">
                  <a:pos x="504" y="391"/>
                </a:cxn>
                <a:cxn ang="0">
                  <a:pos x="472" y="428"/>
                </a:cxn>
                <a:cxn ang="0">
                  <a:pos x="431" y="460"/>
                </a:cxn>
                <a:cxn ang="0">
                  <a:pos x="383" y="484"/>
                </a:cxn>
                <a:cxn ang="0">
                  <a:pos x="333" y="501"/>
                </a:cxn>
                <a:cxn ang="0">
                  <a:pos x="304" y="504"/>
                </a:cxn>
                <a:cxn ang="0">
                  <a:pos x="248" y="506"/>
                </a:cxn>
                <a:cxn ang="0">
                  <a:pos x="195" y="496"/>
                </a:cxn>
                <a:cxn ang="0">
                  <a:pos x="146" y="477"/>
                </a:cxn>
                <a:cxn ang="0">
                  <a:pos x="102" y="452"/>
                </a:cxn>
                <a:cxn ang="0">
                  <a:pos x="65" y="418"/>
                </a:cxn>
                <a:cxn ang="0">
                  <a:pos x="34" y="377"/>
                </a:cxn>
                <a:cxn ang="0">
                  <a:pos x="14" y="333"/>
                </a:cxn>
                <a:cxn ang="0">
                  <a:pos x="2" y="282"/>
                </a:cxn>
                <a:cxn ang="0">
                  <a:pos x="0" y="257"/>
                </a:cxn>
                <a:cxn ang="0">
                  <a:pos x="5" y="207"/>
                </a:cxn>
                <a:cxn ang="0">
                  <a:pos x="22" y="160"/>
                </a:cxn>
                <a:cxn ang="0">
                  <a:pos x="46" y="116"/>
                </a:cxn>
                <a:cxn ang="0">
                  <a:pos x="80" y="79"/>
                </a:cxn>
                <a:cxn ang="0">
                  <a:pos x="121" y="46"/>
                </a:cxn>
                <a:cxn ang="0">
                  <a:pos x="166" y="23"/>
                </a:cxn>
                <a:cxn ang="0">
                  <a:pos x="219" y="7"/>
                </a:cxn>
                <a:cxn ang="0">
                  <a:pos x="246" y="2"/>
                </a:cxn>
              </a:cxnLst>
              <a:rect l="0" t="0" r="r" b="b"/>
              <a:pathLst>
                <a:path w="550" h="506">
                  <a:moveTo>
                    <a:pt x="246" y="2"/>
                  </a:moveTo>
                  <a:lnTo>
                    <a:pt x="246" y="2"/>
                  </a:lnTo>
                  <a:lnTo>
                    <a:pt x="275" y="0"/>
                  </a:lnTo>
                  <a:lnTo>
                    <a:pt x="302" y="2"/>
                  </a:lnTo>
                  <a:lnTo>
                    <a:pt x="329" y="6"/>
                  </a:lnTo>
                  <a:lnTo>
                    <a:pt x="355" y="11"/>
                  </a:lnTo>
                  <a:lnTo>
                    <a:pt x="380" y="19"/>
                  </a:lnTo>
                  <a:lnTo>
                    <a:pt x="404" y="29"/>
                  </a:lnTo>
                  <a:lnTo>
                    <a:pt x="428" y="41"/>
                  </a:lnTo>
                  <a:lnTo>
                    <a:pt x="448" y="56"/>
                  </a:lnTo>
                  <a:lnTo>
                    <a:pt x="468" y="72"/>
                  </a:lnTo>
                  <a:lnTo>
                    <a:pt x="485" y="89"/>
                  </a:lnTo>
                  <a:lnTo>
                    <a:pt x="502" y="109"/>
                  </a:lnTo>
                  <a:lnTo>
                    <a:pt x="516" y="129"/>
                  </a:lnTo>
                  <a:lnTo>
                    <a:pt x="528" y="151"/>
                  </a:lnTo>
                  <a:lnTo>
                    <a:pt x="538" y="175"/>
                  </a:lnTo>
                  <a:lnTo>
                    <a:pt x="545" y="199"/>
                  </a:lnTo>
                  <a:lnTo>
                    <a:pt x="548" y="224"/>
                  </a:lnTo>
                  <a:lnTo>
                    <a:pt x="548" y="224"/>
                  </a:lnTo>
                  <a:lnTo>
                    <a:pt x="550" y="250"/>
                  </a:lnTo>
                  <a:lnTo>
                    <a:pt x="548" y="275"/>
                  </a:lnTo>
                  <a:lnTo>
                    <a:pt x="545" y="301"/>
                  </a:lnTo>
                  <a:lnTo>
                    <a:pt x="538" y="325"/>
                  </a:lnTo>
                  <a:lnTo>
                    <a:pt x="529" y="348"/>
                  </a:lnTo>
                  <a:lnTo>
                    <a:pt x="517" y="370"/>
                  </a:lnTo>
                  <a:lnTo>
                    <a:pt x="504" y="391"/>
                  </a:lnTo>
                  <a:lnTo>
                    <a:pt x="489" y="411"/>
                  </a:lnTo>
                  <a:lnTo>
                    <a:pt x="472" y="428"/>
                  </a:lnTo>
                  <a:lnTo>
                    <a:pt x="451" y="445"/>
                  </a:lnTo>
                  <a:lnTo>
                    <a:pt x="431" y="460"/>
                  </a:lnTo>
                  <a:lnTo>
                    <a:pt x="407" y="474"/>
                  </a:lnTo>
                  <a:lnTo>
                    <a:pt x="383" y="484"/>
                  </a:lnTo>
                  <a:lnTo>
                    <a:pt x="358" y="494"/>
                  </a:lnTo>
                  <a:lnTo>
                    <a:pt x="333" y="501"/>
                  </a:lnTo>
                  <a:lnTo>
                    <a:pt x="304" y="504"/>
                  </a:lnTo>
                  <a:lnTo>
                    <a:pt x="304" y="504"/>
                  </a:lnTo>
                  <a:lnTo>
                    <a:pt x="277" y="506"/>
                  </a:lnTo>
                  <a:lnTo>
                    <a:pt x="248" y="506"/>
                  </a:lnTo>
                  <a:lnTo>
                    <a:pt x="222" y="501"/>
                  </a:lnTo>
                  <a:lnTo>
                    <a:pt x="195" y="496"/>
                  </a:lnTo>
                  <a:lnTo>
                    <a:pt x="170" y="487"/>
                  </a:lnTo>
                  <a:lnTo>
                    <a:pt x="146" y="477"/>
                  </a:lnTo>
                  <a:lnTo>
                    <a:pt x="124" y="465"/>
                  </a:lnTo>
                  <a:lnTo>
                    <a:pt x="102" y="452"/>
                  </a:lnTo>
                  <a:lnTo>
                    <a:pt x="83" y="435"/>
                  </a:lnTo>
                  <a:lnTo>
                    <a:pt x="65" y="418"/>
                  </a:lnTo>
                  <a:lnTo>
                    <a:pt x="49" y="399"/>
                  </a:lnTo>
                  <a:lnTo>
                    <a:pt x="34" y="377"/>
                  </a:lnTo>
                  <a:lnTo>
                    <a:pt x="24" y="355"/>
                  </a:lnTo>
                  <a:lnTo>
                    <a:pt x="14" y="333"/>
                  </a:lnTo>
                  <a:lnTo>
                    <a:pt x="7" y="308"/>
                  </a:lnTo>
                  <a:lnTo>
                    <a:pt x="2" y="282"/>
                  </a:lnTo>
                  <a:lnTo>
                    <a:pt x="2" y="282"/>
                  </a:lnTo>
                  <a:lnTo>
                    <a:pt x="0" y="257"/>
                  </a:lnTo>
                  <a:lnTo>
                    <a:pt x="2" y="231"/>
                  </a:lnTo>
                  <a:lnTo>
                    <a:pt x="5" y="207"/>
                  </a:lnTo>
                  <a:lnTo>
                    <a:pt x="12" y="182"/>
                  </a:lnTo>
                  <a:lnTo>
                    <a:pt x="22" y="160"/>
                  </a:lnTo>
                  <a:lnTo>
                    <a:pt x="32" y="138"/>
                  </a:lnTo>
                  <a:lnTo>
                    <a:pt x="46" y="116"/>
                  </a:lnTo>
                  <a:lnTo>
                    <a:pt x="63" y="97"/>
                  </a:lnTo>
                  <a:lnTo>
                    <a:pt x="80" y="79"/>
                  </a:lnTo>
                  <a:lnTo>
                    <a:pt x="99" y="62"/>
                  </a:lnTo>
                  <a:lnTo>
                    <a:pt x="121" y="46"/>
                  </a:lnTo>
                  <a:lnTo>
                    <a:pt x="143" y="34"/>
                  </a:lnTo>
                  <a:lnTo>
                    <a:pt x="166" y="23"/>
                  </a:lnTo>
                  <a:lnTo>
                    <a:pt x="192" y="14"/>
                  </a:lnTo>
                  <a:lnTo>
                    <a:pt x="219" y="7"/>
                  </a:lnTo>
                  <a:lnTo>
                    <a:pt x="246" y="2"/>
                  </a:lnTo>
                  <a:lnTo>
                    <a:pt x="246" y="2"/>
                  </a:lnTo>
                  <a:close/>
                </a:path>
              </a:pathLst>
            </a:custGeom>
            <a:solidFill>
              <a:srgbClr val="FFE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">
            <a:xfrm>
              <a:off x="685342" y="5646311"/>
              <a:ext cx="478929" cy="437979"/>
            </a:xfrm>
            <a:custGeom>
              <a:avLst/>
              <a:gdLst/>
              <a:ahLst/>
              <a:cxnLst>
                <a:cxn ang="0">
                  <a:pos x="241" y="2"/>
                </a:cxn>
                <a:cxn ang="0">
                  <a:pos x="295" y="2"/>
                </a:cxn>
                <a:cxn ang="0">
                  <a:pos x="348" y="10"/>
                </a:cxn>
                <a:cxn ang="0">
                  <a:pos x="395" y="27"/>
                </a:cxn>
                <a:cxn ang="0">
                  <a:pos x="438" y="52"/>
                </a:cxn>
                <a:cxn ang="0">
                  <a:pos x="475" y="85"/>
                </a:cxn>
                <a:cxn ang="0">
                  <a:pos x="504" y="124"/>
                </a:cxn>
                <a:cxn ang="0">
                  <a:pos x="526" y="168"/>
                </a:cxn>
                <a:cxn ang="0">
                  <a:pos x="536" y="217"/>
                </a:cxn>
                <a:cxn ang="0">
                  <a:pos x="538" y="241"/>
                </a:cxn>
                <a:cxn ang="0">
                  <a:pos x="533" y="290"/>
                </a:cxn>
                <a:cxn ang="0">
                  <a:pos x="517" y="336"/>
                </a:cxn>
                <a:cxn ang="0">
                  <a:pos x="492" y="377"/>
                </a:cxn>
                <a:cxn ang="0">
                  <a:pos x="460" y="414"/>
                </a:cxn>
                <a:cxn ang="0">
                  <a:pos x="421" y="444"/>
                </a:cxn>
                <a:cxn ang="0">
                  <a:pos x="375" y="468"/>
                </a:cxn>
                <a:cxn ang="0">
                  <a:pos x="324" y="483"/>
                </a:cxn>
                <a:cxn ang="0">
                  <a:pos x="297" y="489"/>
                </a:cxn>
                <a:cxn ang="0">
                  <a:pos x="242" y="489"/>
                </a:cxn>
                <a:cxn ang="0">
                  <a:pos x="190" y="480"/>
                </a:cxn>
                <a:cxn ang="0">
                  <a:pos x="142" y="461"/>
                </a:cxn>
                <a:cxn ang="0">
                  <a:pos x="100" y="436"/>
                </a:cxn>
                <a:cxn ang="0">
                  <a:pos x="63" y="404"/>
                </a:cxn>
                <a:cxn ang="0">
                  <a:pos x="34" y="365"/>
                </a:cxn>
                <a:cxn ang="0">
                  <a:pos x="12" y="321"/>
                </a:cxn>
                <a:cxn ang="0">
                  <a:pos x="2" y="273"/>
                </a:cxn>
                <a:cxn ang="0">
                  <a:pos x="0" y="248"/>
                </a:cxn>
                <a:cxn ang="0">
                  <a:pos x="5" y="200"/>
                </a:cxn>
                <a:cxn ang="0">
                  <a:pos x="20" y="154"/>
                </a:cxn>
                <a:cxn ang="0">
                  <a:pos x="44" y="112"/>
                </a:cxn>
                <a:cxn ang="0">
                  <a:pos x="78" y="75"/>
                </a:cxn>
                <a:cxn ang="0">
                  <a:pos x="117" y="44"/>
                </a:cxn>
                <a:cxn ang="0">
                  <a:pos x="163" y="20"/>
                </a:cxn>
                <a:cxn ang="0">
                  <a:pos x="214" y="5"/>
                </a:cxn>
                <a:cxn ang="0">
                  <a:pos x="241" y="2"/>
                </a:cxn>
              </a:cxnLst>
              <a:rect l="0" t="0" r="r" b="b"/>
              <a:pathLst>
                <a:path w="538" h="490">
                  <a:moveTo>
                    <a:pt x="241" y="2"/>
                  </a:moveTo>
                  <a:lnTo>
                    <a:pt x="241" y="2"/>
                  </a:lnTo>
                  <a:lnTo>
                    <a:pt x="268" y="0"/>
                  </a:lnTo>
                  <a:lnTo>
                    <a:pt x="295" y="2"/>
                  </a:lnTo>
                  <a:lnTo>
                    <a:pt x="322" y="3"/>
                  </a:lnTo>
                  <a:lnTo>
                    <a:pt x="348" y="10"/>
                  </a:lnTo>
                  <a:lnTo>
                    <a:pt x="371" y="17"/>
                  </a:lnTo>
                  <a:lnTo>
                    <a:pt x="395" y="27"/>
                  </a:lnTo>
                  <a:lnTo>
                    <a:pt x="417" y="39"/>
                  </a:lnTo>
                  <a:lnTo>
                    <a:pt x="438" y="52"/>
                  </a:lnTo>
                  <a:lnTo>
                    <a:pt x="458" y="68"/>
                  </a:lnTo>
                  <a:lnTo>
                    <a:pt x="475" y="85"/>
                  </a:lnTo>
                  <a:lnTo>
                    <a:pt x="490" y="103"/>
                  </a:lnTo>
                  <a:lnTo>
                    <a:pt x="504" y="124"/>
                  </a:lnTo>
                  <a:lnTo>
                    <a:pt x="516" y="146"/>
                  </a:lnTo>
                  <a:lnTo>
                    <a:pt x="526" y="168"/>
                  </a:lnTo>
                  <a:lnTo>
                    <a:pt x="533" y="192"/>
                  </a:lnTo>
                  <a:lnTo>
                    <a:pt x="536" y="217"/>
                  </a:lnTo>
                  <a:lnTo>
                    <a:pt x="536" y="217"/>
                  </a:lnTo>
                  <a:lnTo>
                    <a:pt x="538" y="241"/>
                  </a:lnTo>
                  <a:lnTo>
                    <a:pt x="536" y="266"/>
                  </a:lnTo>
                  <a:lnTo>
                    <a:pt x="533" y="290"/>
                  </a:lnTo>
                  <a:lnTo>
                    <a:pt x="526" y="314"/>
                  </a:lnTo>
                  <a:lnTo>
                    <a:pt x="517" y="336"/>
                  </a:lnTo>
                  <a:lnTo>
                    <a:pt x="505" y="356"/>
                  </a:lnTo>
                  <a:lnTo>
                    <a:pt x="492" y="377"/>
                  </a:lnTo>
                  <a:lnTo>
                    <a:pt x="477" y="397"/>
                  </a:lnTo>
                  <a:lnTo>
                    <a:pt x="460" y="414"/>
                  </a:lnTo>
                  <a:lnTo>
                    <a:pt x="441" y="431"/>
                  </a:lnTo>
                  <a:lnTo>
                    <a:pt x="421" y="444"/>
                  </a:lnTo>
                  <a:lnTo>
                    <a:pt x="399" y="458"/>
                  </a:lnTo>
                  <a:lnTo>
                    <a:pt x="375" y="468"/>
                  </a:lnTo>
                  <a:lnTo>
                    <a:pt x="349" y="477"/>
                  </a:lnTo>
                  <a:lnTo>
                    <a:pt x="324" y="483"/>
                  </a:lnTo>
                  <a:lnTo>
                    <a:pt x="297" y="489"/>
                  </a:lnTo>
                  <a:lnTo>
                    <a:pt x="297" y="489"/>
                  </a:lnTo>
                  <a:lnTo>
                    <a:pt x="270" y="490"/>
                  </a:lnTo>
                  <a:lnTo>
                    <a:pt x="242" y="489"/>
                  </a:lnTo>
                  <a:lnTo>
                    <a:pt x="215" y="485"/>
                  </a:lnTo>
                  <a:lnTo>
                    <a:pt x="190" y="480"/>
                  </a:lnTo>
                  <a:lnTo>
                    <a:pt x="166" y="472"/>
                  </a:lnTo>
                  <a:lnTo>
                    <a:pt x="142" y="461"/>
                  </a:lnTo>
                  <a:lnTo>
                    <a:pt x="120" y="450"/>
                  </a:lnTo>
                  <a:lnTo>
                    <a:pt x="100" y="436"/>
                  </a:lnTo>
                  <a:lnTo>
                    <a:pt x="80" y="421"/>
                  </a:lnTo>
                  <a:lnTo>
                    <a:pt x="63" y="404"/>
                  </a:lnTo>
                  <a:lnTo>
                    <a:pt x="47" y="385"/>
                  </a:lnTo>
                  <a:lnTo>
                    <a:pt x="34" y="365"/>
                  </a:lnTo>
                  <a:lnTo>
                    <a:pt x="22" y="344"/>
                  </a:lnTo>
                  <a:lnTo>
                    <a:pt x="12" y="321"/>
                  </a:lnTo>
                  <a:lnTo>
                    <a:pt x="5" y="298"/>
                  </a:lnTo>
                  <a:lnTo>
                    <a:pt x="2" y="273"/>
                  </a:lnTo>
                  <a:lnTo>
                    <a:pt x="2" y="273"/>
                  </a:lnTo>
                  <a:lnTo>
                    <a:pt x="0" y="248"/>
                  </a:lnTo>
                  <a:lnTo>
                    <a:pt x="2" y="224"/>
                  </a:lnTo>
                  <a:lnTo>
                    <a:pt x="5" y="200"/>
                  </a:lnTo>
                  <a:lnTo>
                    <a:pt x="12" y="176"/>
                  </a:lnTo>
                  <a:lnTo>
                    <a:pt x="20" y="154"/>
                  </a:lnTo>
                  <a:lnTo>
                    <a:pt x="32" y="132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8" y="75"/>
                  </a:lnTo>
                  <a:lnTo>
                    <a:pt x="97" y="59"/>
                  </a:lnTo>
                  <a:lnTo>
                    <a:pt x="117" y="44"/>
                  </a:lnTo>
                  <a:lnTo>
                    <a:pt x="139" y="32"/>
                  </a:lnTo>
                  <a:lnTo>
                    <a:pt x="163" y="20"/>
                  </a:lnTo>
                  <a:lnTo>
                    <a:pt x="188" y="12"/>
                  </a:lnTo>
                  <a:lnTo>
                    <a:pt x="214" y="5"/>
                  </a:lnTo>
                  <a:lnTo>
                    <a:pt x="241" y="2"/>
                  </a:lnTo>
                  <a:lnTo>
                    <a:pt x="241" y="2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">
            <a:xfrm>
              <a:off x="692463" y="5649872"/>
              <a:ext cx="468246" cy="421956"/>
            </a:xfrm>
            <a:custGeom>
              <a:avLst/>
              <a:gdLst/>
              <a:ahLst/>
              <a:cxnLst>
                <a:cxn ang="0">
                  <a:pos x="235" y="2"/>
                </a:cxn>
                <a:cxn ang="0">
                  <a:pos x="288" y="0"/>
                </a:cxn>
                <a:cxn ang="0">
                  <a:pos x="339" y="9"/>
                </a:cxn>
                <a:cxn ang="0">
                  <a:pos x="385" y="26"/>
                </a:cxn>
                <a:cxn ang="0">
                  <a:pos x="427" y="51"/>
                </a:cxn>
                <a:cxn ang="0">
                  <a:pos x="463" y="82"/>
                </a:cxn>
                <a:cxn ang="0">
                  <a:pos x="492" y="119"/>
                </a:cxn>
                <a:cxn ang="0">
                  <a:pos x="512" y="163"/>
                </a:cxn>
                <a:cxn ang="0">
                  <a:pos x="524" y="209"/>
                </a:cxn>
                <a:cxn ang="0">
                  <a:pos x="526" y="233"/>
                </a:cxn>
                <a:cxn ang="0">
                  <a:pos x="519" y="280"/>
                </a:cxn>
                <a:cxn ang="0">
                  <a:pos x="505" y="324"/>
                </a:cxn>
                <a:cxn ang="0">
                  <a:pos x="481" y="365"/>
                </a:cxn>
                <a:cxn ang="0">
                  <a:pos x="449" y="401"/>
                </a:cxn>
                <a:cxn ang="0">
                  <a:pos x="410" y="431"/>
                </a:cxn>
                <a:cxn ang="0">
                  <a:pos x="366" y="453"/>
                </a:cxn>
                <a:cxn ang="0">
                  <a:pos x="315" y="469"/>
                </a:cxn>
                <a:cxn ang="0">
                  <a:pos x="290" y="472"/>
                </a:cxn>
                <a:cxn ang="0">
                  <a:pos x="235" y="474"/>
                </a:cxn>
                <a:cxn ang="0">
                  <a:pos x="185" y="463"/>
                </a:cxn>
                <a:cxn ang="0">
                  <a:pos x="139" y="447"/>
                </a:cxn>
                <a:cxn ang="0">
                  <a:pos x="96" y="423"/>
                </a:cxn>
                <a:cxn ang="0">
                  <a:pos x="61" y="391"/>
                </a:cxn>
                <a:cxn ang="0">
                  <a:pos x="32" y="353"/>
                </a:cxn>
                <a:cxn ang="0">
                  <a:pos x="12" y="311"/>
                </a:cxn>
                <a:cxn ang="0">
                  <a:pos x="0" y="265"/>
                </a:cxn>
                <a:cxn ang="0">
                  <a:pos x="0" y="239"/>
                </a:cxn>
                <a:cxn ang="0">
                  <a:pos x="5" y="194"/>
                </a:cxn>
                <a:cxn ang="0">
                  <a:pos x="18" y="150"/>
                </a:cxn>
                <a:cxn ang="0">
                  <a:pos x="44" y="109"/>
                </a:cxn>
                <a:cxn ang="0">
                  <a:pos x="74" y="73"/>
                </a:cxn>
                <a:cxn ang="0">
                  <a:pos x="113" y="43"/>
                </a:cxn>
                <a:cxn ang="0">
                  <a:pos x="159" y="21"/>
                </a:cxn>
                <a:cxn ang="0">
                  <a:pos x="208" y="5"/>
                </a:cxn>
                <a:cxn ang="0">
                  <a:pos x="235" y="2"/>
                </a:cxn>
              </a:cxnLst>
              <a:rect l="0" t="0" r="r" b="b"/>
              <a:pathLst>
                <a:path w="526" h="474">
                  <a:moveTo>
                    <a:pt x="235" y="2"/>
                  </a:moveTo>
                  <a:lnTo>
                    <a:pt x="235" y="2"/>
                  </a:lnTo>
                  <a:lnTo>
                    <a:pt x="261" y="0"/>
                  </a:lnTo>
                  <a:lnTo>
                    <a:pt x="288" y="0"/>
                  </a:lnTo>
                  <a:lnTo>
                    <a:pt x="314" y="4"/>
                  </a:lnTo>
                  <a:lnTo>
                    <a:pt x="339" y="9"/>
                  </a:lnTo>
                  <a:lnTo>
                    <a:pt x="363" y="17"/>
                  </a:lnTo>
                  <a:lnTo>
                    <a:pt x="385" y="26"/>
                  </a:lnTo>
                  <a:lnTo>
                    <a:pt x="407" y="38"/>
                  </a:lnTo>
                  <a:lnTo>
                    <a:pt x="427" y="51"/>
                  </a:lnTo>
                  <a:lnTo>
                    <a:pt x="446" y="66"/>
                  </a:lnTo>
                  <a:lnTo>
                    <a:pt x="463" y="82"/>
                  </a:lnTo>
                  <a:lnTo>
                    <a:pt x="478" y="100"/>
                  </a:lnTo>
                  <a:lnTo>
                    <a:pt x="492" y="119"/>
                  </a:lnTo>
                  <a:lnTo>
                    <a:pt x="503" y="141"/>
                  </a:lnTo>
                  <a:lnTo>
                    <a:pt x="512" y="163"/>
                  </a:lnTo>
                  <a:lnTo>
                    <a:pt x="519" y="185"/>
                  </a:lnTo>
                  <a:lnTo>
                    <a:pt x="524" y="209"/>
                  </a:lnTo>
                  <a:lnTo>
                    <a:pt x="524" y="209"/>
                  </a:lnTo>
                  <a:lnTo>
                    <a:pt x="526" y="233"/>
                  </a:lnTo>
                  <a:lnTo>
                    <a:pt x="524" y="256"/>
                  </a:lnTo>
                  <a:lnTo>
                    <a:pt x="519" y="280"/>
                  </a:lnTo>
                  <a:lnTo>
                    <a:pt x="514" y="302"/>
                  </a:lnTo>
                  <a:lnTo>
                    <a:pt x="505" y="324"/>
                  </a:lnTo>
                  <a:lnTo>
                    <a:pt x="493" y="345"/>
                  </a:lnTo>
                  <a:lnTo>
                    <a:pt x="481" y="365"/>
                  </a:lnTo>
                  <a:lnTo>
                    <a:pt x="466" y="384"/>
                  </a:lnTo>
                  <a:lnTo>
                    <a:pt x="449" y="401"/>
                  </a:lnTo>
                  <a:lnTo>
                    <a:pt x="431" y="416"/>
                  </a:lnTo>
                  <a:lnTo>
                    <a:pt x="410" y="431"/>
                  </a:lnTo>
                  <a:lnTo>
                    <a:pt x="388" y="443"/>
                  </a:lnTo>
                  <a:lnTo>
                    <a:pt x="366" y="453"/>
                  </a:lnTo>
                  <a:lnTo>
                    <a:pt x="341" y="462"/>
                  </a:lnTo>
                  <a:lnTo>
                    <a:pt x="315" y="469"/>
                  </a:lnTo>
                  <a:lnTo>
                    <a:pt x="290" y="472"/>
                  </a:lnTo>
                  <a:lnTo>
                    <a:pt x="290" y="472"/>
                  </a:lnTo>
                  <a:lnTo>
                    <a:pt x="263" y="474"/>
                  </a:lnTo>
                  <a:lnTo>
                    <a:pt x="235" y="474"/>
                  </a:lnTo>
                  <a:lnTo>
                    <a:pt x="210" y="470"/>
                  </a:lnTo>
                  <a:lnTo>
                    <a:pt x="185" y="463"/>
                  </a:lnTo>
                  <a:lnTo>
                    <a:pt x="161" y="457"/>
                  </a:lnTo>
                  <a:lnTo>
                    <a:pt x="139" y="447"/>
                  </a:lnTo>
                  <a:lnTo>
                    <a:pt x="117" y="436"/>
                  </a:lnTo>
                  <a:lnTo>
                    <a:pt x="96" y="423"/>
                  </a:lnTo>
                  <a:lnTo>
                    <a:pt x="78" y="407"/>
                  </a:lnTo>
                  <a:lnTo>
                    <a:pt x="61" y="391"/>
                  </a:lnTo>
                  <a:lnTo>
                    <a:pt x="46" y="374"/>
                  </a:lnTo>
                  <a:lnTo>
                    <a:pt x="32" y="353"/>
                  </a:lnTo>
                  <a:lnTo>
                    <a:pt x="20" y="333"/>
                  </a:lnTo>
                  <a:lnTo>
                    <a:pt x="12" y="311"/>
                  </a:lnTo>
                  <a:lnTo>
                    <a:pt x="5" y="289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0" y="239"/>
                  </a:lnTo>
                  <a:lnTo>
                    <a:pt x="0" y="216"/>
                  </a:lnTo>
                  <a:lnTo>
                    <a:pt x="5" y="194"/>
                  </a:lnTo>
                  <a:lnTo>
                    <a:pt x="10" y="170"/>
                  </a:lnTo>
                  <a:lnTo>
                    <a:pt x="18" y="150"/>
                  </a:lnTo>
                  <a:lnTo>
                    <a:pt x="30" y="127"/>
                  </a:lnTo>
                  <a:lnTo>
                    <a:pt x="44" y="109"/>
                  </a:lnTo>
                  <a:lnTo>
                    <a:pt x="57" y="90"/>
                  </a:lnTo>
                  <a:lnTo>
                    <a:pt x="74" y="73"/>
                  </a:lnTo>
                  <a:lnTo>
                    <a:pt x="93" y="58"/>
                  </a:lnTo>
                  <a:lnTo>
                    <a:pt x="113" y="43"/>
                  </a:lnTo>
                  <a:lnTo>
                    <a:pt x="135" y="31"/>
                  </a:lnTo>
                  <a:lnTo>
                    <a:pt x="159" y="21"/>
                  </a:lnTo>
                  <a:lnTo>
                    <a:pt x="183" y="12"/>
                  </a:lnTo>
                  <a:lnTo>
                    <a:pt x="208" y="5"/>
                  </a:lnTo>
                  <a:lnTo>
                    <a:pt x="235" y="2"/>
                  </a:lnTo>
                  <a:lnTo>
                    <a:pt x="235" y="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">
            <a:xfrm>
              <a:off x="696024" y="5651653"/>
              <a:ext cx="457564" cy="409493"/>
            </a:xfrm>
            <a:custGeom>
              <a:avLst/>
              <a:gdLst/>
              <a:ahLst/>
              <a:cxnLst>
                <a:cxn ang="0">
                  <a:pos x="230" y="2"/>
                </a:cxn>
                <a:cxn ang="0">
                  <a:pos x="283" y="2"/>
                </a:cxn>
                <a:cxn ang="0">
                  <a:pos x="332" y="10"/>
                </a:cxn>
                <a:cxn ang="0">
                  <a:pos x="378" y="27"/>
                </a:cxn>
                <a:cxn ang="0">
                  <a:pos x="419" y="51"/>
                </a:cxn>
                <a:cxn ang="0">
                  <a:pos x="454" y="80"/>
                </a:cxn>
                <a:cxn ang="0">
                  <a:pos x="481" y="117"/>
                </a:cxn>
                <a:cxn ang="0">
                  <a:pos x="502" y="158"/>
                </a:cxn>
                <a:cxn ang="0">
                  <a:pos x="512" y="204"/>
                </a:cxn>
                <a:cxn ang="0">
                  <a:pos x="514" y="226"/>
                </a:cxn>
                <a:cxn ang="0">
                  <a:pos x="509" y="271"/>
                </a:cxn>
                <a:cxn ang="0">
                  <a:pos x="495" y="314"/>
                </a:cxn>
                <a:cxn ang="0">
                  <a:pos x="471" y="355"/>
                </a:cxn>
                <a:cxn ang="0">
                  <a:pos x="439" y="389"/>
                </a:cxn>
                <a:cxn ang="0">
                  <a:pos x="402" y="417"/>
                </a:cxn>
                <a:cxn ang="0">
                  <a:pos x="358" y="439"/>
                </a:cxn>
                <a:cxn ang="0">
                  <a:pos x="309" y="453"/>
                </a:cxn>
                <a:cxn ang="0">
                  <a:pos x="283" y="458"/>
                </a:cxn>
                <a:cxn ang="0">
                  <a:pos x="232" y="458"/>
                </a:cxn>
                <a:cxn ang="0">
                  <a:pos x="181" y="450"/>
                </a:cxn>
                <a:cxn ang="0">
                  <a:pos x="136" y="433"/>
                </a:cxn>
                <a:cxn ang="0">
                  <a:pos x="95" y="409"/>
                </a:cxn>
                <a:cxn ang="0">
                  <a:pos x="59" y="380"/>
                </a:cxn>
                <a:cxn ang="0">
                  <a:pos x="32" y="343"/>
                </a:cxn>
                <a:cxn ang="0">
                  <a:pos x="12" y="302"/>
                </a:cxn>
                <a:cxn ang="0">
                  <a:pos x="2" y="256"/>
                </a:cxn>
                <a:cxn ang="0">
                  <a:pos x="0" y="234"/>
                </a:cxn>
                <a:cxn ang="0">
                  <a:pos x="5" y="188"/>
                </a:cxn>
                <a:cxn ang="0">
                  <a:pos x="20" y="146"/>
                </a:cxn>
                <a:cxn ang="0">
                  <a:pos x="44" y="105"/>
                </a:cxn>
                <a:cxn ang="0">
                  <a:pos x="74" y="71"/>
                </a:cxn>
                <a:cxn ang="0">
                  <a:pos x="112" y="42"/>
                </a:cxn>
                <a:cxn ang="0">
                  <a:pos x="156" y="20"/>
                </a:cxn>
                <a:cxn ang="0">
                  <a:pos x="205" y="7"/>
                </a:cxn>
                <a:cxn ang="0">
                  <a:pos x="230" y="2"/>
                </a:cxn>
              </a:cxnLst>
              <a:rect l="0" t="0" r="r" b="b"/>
              <a:pathLst>
                <a:path w="514" h="460">
                  <a:moveTo>
                    <a:pt x="230" y="2"/>
                  </a:moveTo>
                  <a:lnTo>
                    <a:pt x="230" y="2"/>
                  </a:lnTo>
                  <a:lnTo>
                    <a:pt x="258" y="0"/>
                  </a:lnTo>
                  <a:lnTo>
                    <a:pt x="283" y="2"/>
                  </a:lnTo>
                  <a:lnTo>
                    <a:pt x="309" y="5"/>
                  </a:lnTo>
                  <a:lnTo>
                    <a:pt x="332" y="10"/>
                  </a:lnTo>
                  <a:lnTo>
                    <a:pt x="356" y="17"/>
                  </a:lnTo>
                  <a:lnTo>
                    <a:pt x="378" y="27"/>
                  </a:lnTo>
                  <a:lnTo>
                    <a:pt x="398" y="37"/>
                  </a:lnTo>
                  <a:lnTo>
                    <a:pt x="419" y="51"/>
                  </a:lnTo>
                  <a:lnTo>
                    <a:pt x="437" y="64"/>
                  </a:lnTo>
                  <a:lnTo>
                    <a:pt x="454" y="80"/>
                  </a:lnTo>
                  <a:lnTo>
                    <a:pt x="470" y="98"/>
                  </a:lnTo>
                  <a:lnTo>
                    <a:pt x="481" y="117"/>
                  </a:lnTo>
                  <a:lnTo>
                    <a:pt x="493" y="137"/>
                  </a:lnTo>
                  <a:lnTo>
                    <a:pt x="502" y="158"/>
                  </a:lnTo>
                  <a:lnTo>
                    <a:pt x="509" y="180"/>
                  </a:lnTo>
                  <a:lnTo>
                    <a:pt x="512" y="204"/>
                  </a:lnTo>
                  <a:lnTo>
                    <a:pt x="512" y="204"/>
                  </a:lnTo>
                  <a:lnTo>
                    <a:pt x="514" y="226"/>
                  </a:lnTo>
                  <a:lnTo>
                    <a:pt x="512" y="249"/>
                  </a:lnTo>
                  <a:lnTo>
                    <a:pt x="509" y="271"/>
                  </a:lnTo>
                  <a:lnTo>
                    <a:pt x="504" y="293"/>
                  </a:lnTo>
                  <a:lnTo>
                    <a:pt x="495" y="314"/>
                  </a:lnTo>
                  <a:lnTo>
                    <a:pt x="483" y="334"/>
                  </a:lnTo>
                  <a:lnTo>
                    <a:pt x="471" y="355"/>
                  </a:lnTo>
                  <a:lnTo>
                    <a:pt x="456" y="372"/>
                  </a:lnTo>
                  <a:lnTo>
                    <a:pt x="439" y="389"/>
                  </a:lnTo>
                  <a:lnTo>
                    <a:pt x="422" y="404"/>
                  </a:lnTo>
                  <a:lnTo>
                    <a:pt x="402" y="417"/>
                  </a:lnTo>
                  <a:lnTo>
                    <a:pt x="381" y="429"/>
                  </a:lnTo>
                  <a:lnTo>
                    <a:pt x="358" y="439"/>
                  </a:lnTo>
                  <a:lnTo>
                    <a:pt x="334" y="448"/>
                  </a:lnTo>
                  <a:lnTo>
                    <a:pt x="309" y="453"/>
                  </a:lnTo>
                  <a:lnTo>
                    <a:pt x="283" y="458"/>
                  </a:lnTo>
                  <a:lnTo>
                    <a:pt x="283" y="458"/>
                  </a:lnTo>
                  <a:lnTo>
                    <a:pt x="258" y="460"/>
                  </a:lnTo>
                  <a:lnTo>
                    <a:pt x="232" y="458"/>
                  </a:lnTo>
                  <a:lnTo>
                    <a:pt x="207" y="455"/>
                  </a:lnTo>
                  <a:lnTo>
                    <a:pt x="181" y="450"/>
                  </a:lnTo>
                  <a:lnTo>
                    <a:pt x="159" y="443"/>
                  </a:lnTo>
                  <a:lnTo>
                    <a:pt x="136" y="433"/>
                  </a:lnTo>
                  <a:lnTo>
                    <a:pt x="115" y="422"/>
                  </a:lnTo>
                  <a:lnTo>
                    <a:pt x="95" y="409"/>
                  </a:lnTo>
                  <a:lnTo>
                    <a:pt x="76" y="395"/>
                  </a:lnTo>
                  <a:lnTo>
                    <a:pt x="59" y="380"/>
                  </a:lnTo>
                  <a:lnTo>
                    <a:pt x="46" y="361"/>
                  </a:lnTo>
                  <a:lnTo>
                    <a:pt x="32" y="343"/>
                  </a:lnTo>
                  <a:lnTo>
                    <a:pt x="20" y="322"/>
                  </a:lnTo>
                  <a:lnTo>
                    <a:pt x="12" y="302"/>
                  </a:lnTo>
                  <a:lnTo>
                    <a:pt x="5" y="280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0" y="234"/>
                  </a:lnTo>
                  <a:lnTo>
                    <a:pt x="2" y="210"/>
                  </a:lnTo>
                  <a:lnTo>
                    <a:pt x="5" y="188"/>
                  </a:lnTo>
                  <a:lnTo>
                    <a:pt x="12" y="166"/>
                  </a:lnTo>
                  <a:lnTo>
                    <a:pt x="20" y="146"/>
                  </a:lnTo>
                  <a:lnTo>
                    <a:pt x="30" y="125"/>
                  </a:lnTo>
                  <a:lnTo>
                    <a:pt x="44" y="105"/>
                  </a:lnTo>
                  <a:lnTo>
                    <a:pt x="58" y="88"/>
                  </a:lnTo>
                  <a:lnTo>
                    <a:pt x="74" y="71"/>
                  </a:lnTo>
                  <a:lnTo>
                    <a:pt x="93" y="56"/>
                  </a:lnTo>
                  <a:lnTo>
                    <a:pt x="112" y="42"/>
                  </a:lnTo>
                  <a:lnTo>
                    <a:pt x="134" y="30"/>
                  </a:lnTo>
                  <a:lnTo>
                    <a:pt x="156" y="20"/>
                  </a:lnTo>
                  <a:lnTo>
                    <a:pt x="180" y="12"/>
                  </a:lnTo>
                  <a:lnTo>
                    <a:pt x="205" y="7"/>
                  </a:lnTo>
                  <a:lnTo>
                    <a:pt x="230" y="2"/>
                  </a:lnTo>
                  <a:lnTo>
                    <a:pt x="230" y="2"/>
                  </a:lnTo>
                  <a:close/>
                </a:path>
              </a:pathLst>
            </a:custGeom>
            <a:solidFill>
              <a:srgbClr val="FFE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">
            <a:xfrm>
              <a:off x="703146" y="5655214"/>
              <a:ext cx="446882" cy="393469"/>
            </a:xfrm>
            <a:custGeom>
              <a:avLst/>
              <a:gdLst/>
              <a:ahLst/>
              <a:cxnLst>
                <a:cxn ang="0">
                  <a:pos x="225" y="2"/>
                </a:cxn>
                <a:cxn ang="0">
                  <a:pos x="276" y="2"/>
                </a:cxn>
                <a:cxn ang="0">
                  <a:pos x="324" y="9"/>
                </a:cxn>
                <a:cxn ang="0">
                  <a:pos x="369" y="26"/>
                </a:cxn>
                <a:cxn ang="0">
                  <a:pos x="408" y="48"/>
                </a:cxn>
                <a:cxn ang="0">
                  <a:pos x="442" y="78"/>
                </a:cxn>
                <a:cxn ang="0">
                  <a:pos x="471" y="112"/>
                </a:cxn>
                <a:cxn ang="0">
                  <a:pos x="490" y="151"/>
                </a:cxn>
                <a:cxn ang="0">
                  <a:pos x="500" y="195"/>
                </a:cxn>
                <a:cxn ang="0">
                  <a:pos x="502" y="219"/>
                </a:cxn>
                <a:cxn ang="0">
                  <a:pos x="497" y="262"/>
                </a:cxn>
                <a:cxn ang="0">
                  <a:pos x="481" y="304"/>
                </a:cxn>
                <a:cxn ang="0">
                  <a:pos x="459" y="341"/>
                </a:cxn>
                <a:cxn ang="0">
                  <a:pos x="429" y="375"/>
                </a:cxn>
                <a:cxn ang="0">
                  <a:pos x="391" y="402"/>
                </a:cxn>
                <a:cxn ang="0">
                  <a:pos x="349" y="425"/>
                </a:cxn>
                <a:cxn ang="0">
                  <a:pos x="302" y="438"/>
                </a:cxn>
                <a:cxn ang="0">
                  <a:pos x="276" y="442"/>
                </a:cxn>
                <a:cxn ang="0">
                  <a:pos x="225" y="443"/>
                </a:cxn>
                <a:cxn ang="0">
                  <a:pos x="176" y="435"/>
                </a:cxn>
                <a:cxn ang="0">
                  <a:pos x="132" y="419"/>
                </a:cxn>
                <a:cxn ang="0">
                  <a:pos x="91" y="396"/>
                </a:cxn>
                <a:cxn ang="0">
                  <a:pos x="57" y="367"/>
                </a:cxn>
                <a:cxn ang="0">
                  <a:pos x="30" y="331"/>
                </a:cxn>
                <a:cxn ang="0">
                  <a:pos x="12" y="292"/>
                </a:cxn>
                <a:cxn ang="0">
                  <a:pos x="0" y="248"/>
                </a:cxn>
                <a:cxn ang="0">
                  <a:pos x="0" y="226"/>
                </a:cxn>
                <a:cxn ang="0">
                  <a:pos x="5" y="182"/>
                </a:cxn>
                <a:cxn ang="0">
                  <a:pos x="18" y="141"/>
                </a:cxn>
                <a:cxn ang="0">
                  <a:pos x="42" y="102"/>
                </a:cxn>
                <a:cxn ang="0">
                  <a:pos x="73" y="70"/>
                </a:cxn>
                <a:cxn ang="0">
                  <a:pos x="108" y="41"/>
                </a:cxn>
                <a:cxn ang="0">
                  <a:pos x="152" y="21"/>
                </a:cxn>
                <a:cxn ang="0">
                  <a:pos x="200" y="5"/>
                </a:cxn>
                <a:cxn ang="0">
                  <a:pos x="225" y="2"/>
                </a:cxn>
              </a:cxnLst>
              <a:rect l="0" t="0" r="r" b="b"/>
              <a:pathLst>
                <a:path w="502" h="443">
                  <a:moveTo>
                    <a:pt x="225" y="2"/>
                  </a:moveTo>
                  <a:lnTo>
                    <a:pt x="225" y="2"/>
                  </a:lnTo>
                  <a:lnTo>
                    <a:pt x="251" y="0"/>
                  </a:lnTo>
                  <a:lnTo>
                    <a:pt x="276" y="2"/>
                  </a:lnTo>
                  <a:lnTo>
                    <a:pt x="300" y="4"/>
                  </a:lnTo>
                  <a:lnTo>
                    <a:pt x="324" y="9"/>
                  </a:lnTo>
                  <a:lnTo>
                    <a:pt x="347" y="16"/>
                  </a:lnTo>
                  <a:lnTo>
                    <a:pt x="369" y="26"/>
                  </a:lnTo>
                  <a:lnTo>
                    <a:pt x="390" y="36"/>
                  </a:lnTo>
                  <a:lnTo>
                    <a:pt x="408" y="48"/>
                  </a:lnTo>
                  <a:lnTo>
                    <a:pt x="427" y="61"/>
                  </a:lnTo>
                  <a:lnTo>
                    <a:pt x="442" y="78"/>
                  </a:lnTo>
                  <a:lnTo>
                    <a:pt x="458" y="94"/>
                  </a:lnTo>
                  <a:lnTo>
                    <a:pt x="471" y="112"/>
                  </a:lnTo>
                  <a:lnTo>
                    <a:pt x="481" y="131"/>
                  </a:lnTo>
                  <a:lnTo>
                    <a:pt x="490" y="151"/>
                  </a:lnTo>
                  <a:lnTo>
                    <a:pt x="497" y="173"/>
                  </a:lnTo>
                  <a:lnTo>
                    <a:pt x="500" y="195"/>
                  </a:lnTo>
                  <a:lnTo>
                    <a:pt x="500" y="195"/>
                  </a:lnTo>
                  <a:lnTo>
                    <a:pt x="502" y="219"/>
                  </a:lnTo>
                  <a:lnTo>
                    <a:pt x="500" y="241"/>
                  </a:lnTo>
                  <a:lnTo>
                    <a:pt x="497" y="262"/>
                  </a:lnTo>
                  <a:lnTo>
                    <a:pt x="490" y="284"/>
                  </a:lnTo>
                  <a:lnTo>
                    <a:pt x="481" y="304"/>
                  </a:lnTo>
                  <a:lnTo>
                    <a:pt x="471" y="323"/>
                  </a:lnTo>
                  <a:lnTo>
                    <a:pt x="459" y="341"/>
                  </a:lnTo>
                  <a:lnTo>
                    <a:pt x="444" y="358"/>
                  </a:lnTo>
                  <a:lnTo>
                    <a:pt x="429" y="375"/>
                  </a:lnTo>
                  <a:lnTo>
                    <a:pt x="412" y="389"/>
                  </a:lnTo>
                  <a:lnTo>
                    <a:pt x="391" y="402"/>
                  </a:lnTo>
                  <a:lnTo>
                    <a:pt x="371" y="414"/>
                  </a:lnTo>
                  <a:lnTo>
                    <a:pt x="349" y="425"/>
                  </a:lnTo>
                  <a:lnTo>
                    <a:pt x="325" y="431"/>
                  </a:lnTo>
                  <a:lnTo>
                    <a:pt x="302" y="438"/>
                  </a:lnTo>
                  <a:lnTo>
                    <a:pt x="276" y="442"/>
                  </a:lnTo>
                  <a:lnTo>
                    <a:pt x="276" y="442"/>
                  </a:lnTo>
                  <a:lnTo>
                    <a:pt x="251" y="443"/>
                  </a:lnTo>
                  <a:lnTo>
                    <a:pt x="225" y="443"/>
                  </a:lnTo>
                  <a:lnTo>
                    <a:pt x="200" y="440"/>
                  </a:lnTo>
                  <a:lnTo>
                    <a:pt x="176" y="435"/>
                  </a:lnTo>
                  <a:lnTo>
                    <a:pt x="154" y="428"/>
                  </a:lnTo>
                  <a:lnTo>
                    <a:pt x="132" y="419"/>
                  </a:lnTo>
                  <a:lnTo>
                    <a:pt x="112" y="408"/>
                  </a:lnTo>
                  <a:lnTo>
                    <a:pt x="91" y="396"/>
                  </a:lnTo>
                  <a:lnTo>
                    <a:pt x="74" y="382"/>
                  </a:lnTo>
                  <a:lnTo>
                    <a:pt x="57" y="367"/>
                  </a:lnTo>
                  <a:lnTo>
                    <a:pt x="42" y="350"/>
                  </a:lnTo>
                  <a:lnTo>
                    <a:pt x="30" y="331"/>
                  </a:lnTo>
                  <a:lnTo>
                    <a:pt x="20" y="313"/>
                  </a:lnTo>
                  <a:lnTo>
                    <a:pt x="12" y="292"/>
                  </a:lnTo>
                  <a:lnTo>
                    <a:pt x="5" y="270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26"/>
                  </a:lnTo>
                  <a:lnTo>
                    <a:pt x="0" y="204"/>
                  </a:lnTo>
                  <a:lnTo>
                    <a:pt x="5" y="182"/>
                  </a:lnTo>
                  <a:lnTo>
                    <a:pt x="10" y="160"/>
                  </a:lnTo>
                  <a:lnTo>
                    <a:pt x="18" y="141"/>
                  </a:lnTo>
                  <a:lnTo>
                    <a:pt x="28" y="121"/>
                  </a:lnTo>
                  <a:lnTo>
                    <a:pt x="42" y="102"/>
                  </a:lnTo>
                  <a:lnTo>
                    <a:pt x="56" y="85"/>
                  </a:lnTo>
                  <a:lnTo>
                    <a:pt x="73" y="70"/>
                  </a:lnTo>
                  <a:lnTo>
                    <a:pt x="90" y="55"/>
                  </a:lnTo>
                  <a:lnTo>
                    <a:pt x="108" y="41"/>
                  </a:lnTo>
                  <a:lnTo>
                    <a:pt x="130" y="29"/>
                  </a:lnTo>
                  <a:lnTo>
                    <a:pt x="152" y="21"/>
                  </a:lnTo>
                  <a:lnTo>
                    <a:pt x="174" y="12"/>
                  </a:lnTo>
                  <a:lnTo>
                    <a:pt x="200" y="5"/>
                  </a:lnTo>
                  <a:lnTo>
                    <a:pt x="225" y="2"/>
                  </a:lnTo>
                  <a:lnTo>
                    <a:pt x="225" y="2"/>
                  </a:lnTo>
                  <a:close/>
                </a:path>
              </a:pathLst>
            </a:custGeom>
            <a:solidFill>
              <a:srgbClr val="FFE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">
            <a:xfrm>
              <a:off x="706706" y="5656994"/>
              <a:ext cx="437979" cy="381006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71" y="0"/>
                </a:cxn>
                <a:cxn ang="0">
                  <a:pos x="317" y="8"/>
                </a:cxn>
                <a:cxn ang="0">
                  <a:pos x="361" y="23"/>
                </a:cxn>
                <a:cxn ang="0">
                  <a:pos x="400" y="46"/>
                </a:cxn>
                <a:cxn ang="0">
                  <a:pos x="434" y="74"/>
                </a:cxn>
                <a:cxn ang="0">
                  <a:pos x="461" y="107"/>
                </a:cxn>
                <a:cxn ang="0">
                  <a:pos x="480" y="146"/>
                </a:cxn>
                <a:cxn ang="0">
                  <a:pos x="490" y="188"/>
                </a:cxn>
                <a:cxn ang="0">
                  <a:pos x="492" y="210"/>
                </a:cxn>
                <a:cxn ang="0">
                  <a:pos x="486" y="253"/>
                </a:cxn>
                <a:cxn ang="0">
                  <a:pos x="471" y="292"/>
                </a:cxn>
                <a:cxn ang="0">
                  <a:pos x="449" y="329"/>
                </a:cxn>
                <a:cxn ang="0">
                  <a:pos x="420" y="361"/>
                </a:cxn>
                <a:cxn ang="0">
                  <a:pos x="383" y="387"/>
                </a:cxn>
                <a:cxn ang="0">
                  <a:pos x="342" y="409"/>
                </a:cxn>
                <a:cxn ang="0">
                  <a:pos x="295" y="421"/>
                </a:cxn>
                <a:cxn ang="0">
                  <a:pos x="271" y="426"/>
                </a:cxn>
                <a:cxn ang="0">
                  <a:pos x="220" y="426"/>
                </a:cxn>
                <a:cxn ang="0">
                  <a:pos x="173" y="419"/>
                </a:cxn>
                <a:cxn ang="0">
                  <a:pos x="130" y="404"/>
                </a:cxn>
                <a:cxn ang="0">
                  <a:pos x="91" y="382"/>
                </a:cxn>
                <a:cxn ang="0">
                  <a:pos x="57" y="353"/>
                </a:cxn>
                <a:cxn ang="0">
                  <a:pos x="30" y="319"/>
                </a:cxn>
                <a:cxn ang="0">
                  <a:pos x="12" y="281"/>
                </a:cxn>
                <a:cxn ang="0">
                  <a:pos x="1" y="239"/>
                </a:cxn>
                <a:cxn ang="0">
                  <a:pos x="0" y="217"/>
                </a:cxn>
                <a:cxn ang="0">
                  <a:pos x="5" y="174"/>
                </a:cxn>
                <a:cxn ang="0">
                  <a:pos x="20" y="134"/>
                </a:cxn>
                <a:cxn ang="0">
                  <a:pos x="42" y="98"/>
                </a:cxn>
                <a:cxn ang="0">
                  <a:pos x="71" y="66"/>
                </a:cxn>
                <a:cxn ang="0">
                  <a:pos x="108" y="39"/>
                </a:cxn>
                <a:cxn ang="0">
                  <a:pos x="149" y="18"/>
                </a:cxn>
                <a:cxn ang="0">
                  <a:pos x="196" y="5"/>
                </a:cxn>
                <a:cxn ang="0">
                  <a:pos x="220" y="1"/>
                </a:cxn>
              </a:cxnLst>
              <a:rect l="0" t="0" r="r" b="b"/>
              <a:pathLst>
                <a:path w="492" h="427">
                  <a:moveTo>
                    <a:pt x="220" y="1"/>
                  </a:moveTo>
                  <a:lnTo>
                    <a:pt x="220" y="1"/>
                  </a:lnTo>
                  <a:lnTo>
                    <a:pt x="246" y="0"/>
                  </a:lnTo>
                  <a:lnTo>
                    <a:pt x="271" y="0"/>
                  </a:lnTo>
                  <a:lnTo>
                    <a:pt x="295" y="3"/>
                  </a:lnTo>
                  <a:lnTo>
                    <a:pt x="317" y="8"/>
                  </a:lnTo>
                  <a:lnTo>
                    <a:pt x="341" y="15"/>
                  </a:lnTo>
                  <a:lnTo>
                    <a:pt x="361" y="23"/>
                  </a:lnTo>
                  <a:lnTo>
                    <a:pt x="381" y="34"/>
                  </a:lnTo>
                  <a:lnTo>
                    <a:pt x="400" y="46"/>
                  </a:lnTo>
                  <a:lnTo>
                    <a:pt x="419" y="59"/>
                  </a:lnTo>
                  <a:lnTo>
                    <a:pt x="434" y="74"/>
                  </a:lnTo>
                  <a:lnTo>
                    <a:pt x="447" y="90"/>
                  </a:lnTo>
                  <a:lnTo>
                    <a:pt x="461" y="107"/>
                  </a:lnTo>
                  <a:lnTo>
                    <a:pt x="471" y="125"/>
                  </a:lnTo>
                  <a:lnTo>
                    <a:pt x="480" y="146"/>
                  </a:lnTo>
                  <a:lnTo>
                    <a:pt x="486" y="166"/>
                  </a:lnTo>
                  <a:lnTo>
                    <a:pt x="490" y="188"/>
                  </a:lnTo>
                  <a:lnTo>
                    <a:pt x="490" y="188"/>
                  </a:lnTo>
                  <a:lnTo>
                    <a:pt x="492" y="210"/>
                  </a:lnTo>
                  <a:lnTo>
                    <a:pt x="490" y="230"/>
                  </a:lnTo>
                  <a:lnTo>
                    <a:pt x="486" y="253"/>
                  </a:lnTo>
                  <a:lnTo>
                    <a:pt x="480" y="271"/>
                  </a:lnTo>
                  <a:lnTo>
                    <a:pt x="471" y="292"/>
                  </a:lnTo>
                  <a:lnTo>
                    <a:pt x="461" y="310"/>
                  </a:lnTo>
                  <a:lnTo>
                    <a:pt x="449" y="329"/>
                  </a:lnTo>
                  <a:lnTo>
                    <a:pt x="436" y="344"/>
                  </a:lnTo>
                  <a:lnTo>
                    <a:pt x="420" y="361"/>
                  </a:lnTo>
                  <a:lnTo>
                    <a:pt x="402" y="375"/>
                  </a:lnTo>
                  <a:lnTo>
                    <a:pt x="383" y="387"/>
                  </a:lnTo>
                  <a:lnTo>
                    <a:pt x="363" y="398"/>
                  </a:lnTo>
                  <a:lnTo>
                    <a:pt x="342" y="409"/>
                  </a:lnTo>
                  <a:lnTo>
                    <a:pt x="319" y="415"/>
                  </a:lnTo>
                  <a:lnTo>
                    <a:pt x="295" y="421"/>
                  </a:lnTo>
                  <a:lnTo>
                    <a:pt x="271" y="426"/>
                  </a:lnTo>
                  <a:lnTo>
                    <a:pt x="271" y="426"/>
                  </a:lnTo>
                  <a:lnTo>
                    <a:pt x="246" y="427"/>
                  </a:lnTo>
                  <a:lnTo>
                    <a:pt x="220" y="426"/>
                  </a:lnTo>
                  <a:lnTo>
                    <a:pt x="196" y="422"/>
                  </a:lnTo>
                  <a:lnTo>
                    <a:pt x="173" y="419"/>
                  </a:lnTo>
                  <a:lnTo>
                    <a:pt x="151" y="412"/>
                  </a:lnTo>
                  <a:lnTo>
                    <a:pt x="130" y="404"/>
                  </a:lnTo>
                  <a:lnTo>
                    <a:pt x="110" y="393"/>
                  </a:lnTo>
                  <a:lnTo>
                    <a:pt x="91" y="382"/>
                  </a:lnTo>
                  <a:lnTo>
                    <a:pt x="73" y="368"/>
                  </a:lnTo>
                  <a:lnTo>
                    <a:pt x="57" y="353"/>
                  </a:lnTo>
                  <a:lnTo>
                    <a:pt x="42" y="336"/>
                  </a:lnTo>
                  <a:lnTo>
                    <a:pt x="30" y="319"/>
                  </a:lnTo>
                  <a:lnTo>
                    <a:pt x="20" y="300"/>
                  </a:lnTo>
                  <a:lnTo>
                    <a:pt x="12" y="281"/>
                  </a:lnTo>
                  <a:lnTo>
                    <a:pt x="5" y="259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0" y="217"/>
                  </a:lnTo>
                  <a:lnTo>
                    <a:pt x="1" y="195"/>
                  </a:lnTo>
                  <a:lnTo>
                    <a:pt x="5" y="174"/>
                  </a:lnTo>
                  <a:lnTo>
                    <a:pt x="12" y="154"/>
                  </a:lnTo>
                  <a:lnTo>
                    <a:pt x="20" y="134"/>
                  </a:lnTo>
                  <a:lnTo>
                    <a:pt x="30" y="115"/>
                  </a:lnTo>
                  <a:lnTo>
                    <a:pt x="42" y="98"/>
                  </a:lnTo>
                  <a:lnTo>
                    <a:pt x="56" y="81"/>
                  </a:lnTo>
                  <a:lnTo>
                    <a:pt x="71" y="66"/>
                  </a:lnTo>
                  <a:lnTo>
                    <a:pt x="88" y="52"/>
                  </a:lnTo>
                  <a:lnTo>
                    <a:pt x="108" y="39"/>
                  </a:lnTo>
                  <a:lnTo>
                    <a:pt x="129" y="27"/>
                  </a:lnTo>
                  <a:lnTo>
                    <a:pt x="149" y="18"/>
                  </a:lnTo>
                  <a:lnTo>
                    <a:pt x="173" y="10"/>
                  </a:lnTo>
                  <a:lnTo>
                    <a:pt x="196" y="5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">
            <a:xfrm>
              <a:off x="747655" y="5596460"/>
              <a:ext cx="167358" cy="243916"/>
            </a:xfrm>
            <a:custGeom>
              <a:avLst/>
              <a:gdLst/>
              <a:ahLst/>
              <a:cxnLst>
                <a:cxn ang="0">
                  <a:pos x="66" y="273"/>
                </a:cxn>
                <a:cxn ang="0">
                  <a:pos x="66" y="273"/>
                </a:cxn>
                <a:cxn ang="0">
                  <a:pos x="78" y="266"/>
                </a:cxn>
                <a:cxn ang="0">
                  <a:pos x="89" y="261"/>
                </a:cxn>
                <a:cxn ang="0">
                  <a:pos x="101" y="258"/>
                </a:cxn>
                <a:cxn ang="0">
                  <a:pos x="113" y="256"/>
                </a:cxn>
                <a:cxn ang="0">
                  <a:pos x="123" y="256"/>
                </a:cxn>
                <a:cxn ang="0">
                  <a:pos x="135" y="256"/>
                </a:cxn>
                <a:cxn ang="0">
                  <a:pos x="154" y="258"/>
                </a:cxn>
                <a:cxn ang="0">
                  <a:pos x="154" y="258"/>
                </a:cxn>
                <a:cxn ang="0">
                  <a:pos x="162" y="246"/>
                </a:cxn>
                <a:cxn ang="0">
                  <a:pos x="171" y="232"/>
                </a:cxn>
                <a:cxn ang="0">
                  <a:pos x="178" y="217"/>
                </a:cxn>
                <a:cxn ang="0">
                  <a:pos x="183" y="198"/>
                </a:cxn>
                <a:cxn ang="0">
                  <a:pos x="186" y="181"/>
                </a:cxn>
                <a:cxn ang="0">
                  <a:pos x="188" y="161"/>
                </a:cxn>
                <a:cxn ang="0">
                  <a:pos x="188" y="142"/>
                </a:cxn>
                <a:cxn ang="0">
                  <a:pos x="184" y="120"/>
                </a:cxn>
                <a:cxn ang="0">
                  <a:pos x="184" y="120"/>
                </a:cxn>
                <a:cxn ang="0">
                  <a:pos x="179" y="93"/>
                </a:cxn>
                <a:cxn ang="0">
                  <a:pos x="169" y="68"/>
                </a:cxn>
                <a:cxn ang="0">
                  <a:pos x="157" y="46"/>
                </a:cxn>
                <a:cxn ang="0">
                  <a:pos x="144" y="29"/>
                </a:cxn>
                <a:cxn ang="0">
                  <a:pos x="135" y="20"/>
                </a:cxn>
                <a:cxn ang="0">
                  <a:pos x="127" y="13"/>
                </a:cxn>
                <a:cxn ang="0">
                  <a:pos x="118" y="8"/>
                </a:cxn>
                <a:cxn ang="0">
                  <a:pos x="110" y="5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3" y="0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64" y="5"/>
                </a:cxn>
                <a:cxn ang="0">
                  <a:pos x="55" y="8"/>
                </a:cxn>
                <a:cxn ang="0">
                  <a:pos x="47" y="15"/>
                </a:cxn>
                <a:cxn ang="0">
                  <a:pos x="39" y="20"/>
                </a:cxn>
                <a:cxn ang="0">
                  <a:pos x="32" y="29"/>
                </a:cxn>
                <a:cxn ang="0">
                  <a:pos x="25" y="37"/>
                </a:cxn>
                <a:cxn ang="0">
                  <a:pos x="15" y="58"/>
                </a:cxn>
                <a:cxn ang="0">
                  <a:pos x="6" y="81"/>
                </a:cxn>
                <a:cxn ang="0">
                  <a:pos x="1" y="107"/>
                </a:cxn>
                <a:cxn ang="0">
                  <a:pos x="0" y="134"/>
                </a:cxn>
                <a:cxn ang="0">
                  <a:pos x="3" y="163"/>
                </a:cxn>
                <a:cxn ang="0">
                  <a:pos x="3" y="163"/>
                </a:cxn>
                <a:cxn ang="0">
                  <a:pos x="6" y="181"/>
                </a:cxn>
                <a:cxn ang="0">
                  <a:pos x="11" y="198"/>
                </a:cxn>
                <a:cxn ang="0">
                  <a:pos x="18" y="215"/>
                </a:cxn>
                <a:cxn ang="0">
                  <a:pos x="25" y="231"/>
                </a:cxn>
                <a:cxn ang="0">
                  <a:pos x="35" y="244"/>
                </a:cxn>
                <a:cxn ang="0">
                  <a:pos x="44" y="256"/>
                </a:cxn>
                <a:cxn ang="0">
                  <a:pos x="54" y="266"/>
                </a:cxn>
                <a:cxn ang="0">
                  <a:pos x="66" y="273"/>
                </a:cxn>
                <a:cxn ang="0">
                  <a:pos x="66" y="273"/>
                </a:cxn>
              </a:cxnLst>
              <a:rect l="0" t="0" r="r" b="b"/>
              <a:pathLst>
                <a:path w="188" h="273">
                  <a:moveTo>
                    <a:pt x="66" y="273"/>
                  </a:moveTo>
                  <a:lnTo>
                    <a:pt x="66" y="273"/>
                  </a:lnTo>
                  <a:lnTo>
                    <a:pt x="78" y="266"/>
                  </a:lnTo>
                  <a:lnTo>
                    <a:pt x="89" y="261"/>
                  </a:lnTo>
                  <a:lnTo>
                    <a:pt x="101" y="258"/>
                  </a:lnTo>
                  <a:lnTo>
                    <a:pt x="113" y="256"/>
                  </a:lnTo>
                  <a:lnTo>
                    <a:pt x="123" y="256"/>
                  </a:lnTo>
                  <a:lnTo>
                    <a:pt x="135" y="256"/>
                  </a:lnTo>
                  <a:lnTo>
                    <a:pt x="154" y="258"/>
                  </a:lnTo>
                  <a:lnTo>
                    <a:pt x="154" y="258"/>
                  </a:lnTo>
                  <a:lnTo>
                    <a:pt x="162" y="246"/>
                  </a:lnTo>
                  <a:lnTo>
                    <a:pt x="171" y="232"/>
                  </a:lnTo>
                  <a:lnTo>
                    <a:pt x="178" y="217"/>
                  </a:lnTo>
                  <a:lnTo>
                    <a:pt x="183" y="198"/>
                  </a:lnTo>
                  <a:lnTo>
                    <a:pt x="186" y="181"/>
                  </a:lnTo>
                  <a:lnTo>
                    <a:pt x="188" y="161"/>
                  </a:lnTo>
                  <a:lnTo>
                    <a:pt x="188" y="142"/>
                  </a:lnTo>
                  <a:lnTo>
                    <a:pt x="184" y="120"/>
                  </a:lnTo>
                  <a:lnTo>
                    <a:pt x="184" y="120"/>
                  </a:lnTo>
                  <a:lnTo>
                    <a:pt x="179" y="93"/>
                  </a:lnTo>
                  <a:lnTo>
                    <a:pt x="169" y="68"/>
                  </a:lnTo>
                  <a:lnTo>
                    <a:pt x="157" y="46"/>
                  </a:lnTo>
                  <a:lnTo>
                    <a:pt x="144" y="29"/>
                  </a:lnTo>
                  <a:lnTo>
                    <a:pt x="135" y="20"/>
                  </a:lnTo>
                  <a:lnTo>
                    <a:pt x="127" y="13"/>
                  </a:lnTo>
                  <a:lnTo>
                    <a:pt x="118" y="8"/>
                  </a:lnTo>
                  <a:lnTo>
                    <a:pt x="110" y="5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4" y="5"/>
                  </a:lnTo>
                  <a:lnTo>
                    <a:pt x="55" y="8"/>
                  </a:lnTo>
                  <a:lnTo>
                    <a:pt x="47" y="15"/>
                  </a:lnTo>
                  <a:lnTo>
                    <a:pt x="39" y="20"/>
                  </a:lnTo>
                  <a:lnTo>
                    <a:pt x="32" y="29"/>
                  </a:lnTo>
                  <a:lnTo>
                    <a:pt x="25" y="37"/>
                  </a:lnTo>
                  <a:lnTo>
                    <a:pt x="15" y="58"/>
                  </a:lnTo>
                  <a:lnTo>
                    <a:pt x="6" y="81"/>
                  </a:lnTo>
                  <a:lnTo>
                    <a:pt x="1" y="107"/>
                  </a:lnTo>
                  <a:lnTo>
                    <a:pt x="0" y="134"/>
                  </a:lnTo>
                  <a:lnTo>
                    <a:pt x="3" y="163"/>
                  </a:lnTo>
                  <a:lnTo>
                    <a:pt x="3" y="163"/>
                  </a:lnTo>
                  <a:lnTo>
                    <a:pt x="6" y="181"/>
                  </a:lnTo>
                  <a:lnTo>
                    <a:pt x="11" y="198"/>
                  </a:lnTo>
                  <a:lnTo>
                    <a:pt x="18" y="215"/>
                  </a:lnTo>
                  <a:lnTo>
                    <a:pt x="25" y="231"/>
                  </a:lnTo>
                  <a:lnTo>
                    <a:pt x="35" y="244"/>
                  </a:lnTo>
                  <a:lnTo>
                    <a:pt x="44" y="256"/>
                  </a:lnTo>
                  <a:lnTo>
                    <a:pt x="54" y="266"/>
                  </a:lnTo>
                  <a:lnTo>
                    <a:pt x="66" y="273"/>
                  </a:lnTo>
                  <a:lnTo>
                    <a:pt x="66" y="273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">
            <a:xfrm>
              <a:off x="752997" y="5560852"/>
              <a:ext cx="122848" cy="133531"/>
            </a:xfrm>
            <a:custGeom>
              <a:avLst/>
              <a:gdLst/>
              <a:ahLst/>
              <a:cxnLst>
                <a:cxn ang="0">
                  <a:pos x="5" y="149"/>
                </a:cxn>
                <a:cxn ang="0">
                  <a:pos x="5" y="149"/>
                </a:cxn>
                <a:cxn ang="0">
                  <a:pos x="1" y="126"/>
                </a:cxn>
                <a:cxn ang="0">
                  <a:pos x="0" y="104"/>
                </a:cxn>
                <a:cxn ang="0">
                  <a:pos x="0" y="80"/>
                </a:cxn>
                <a:cxn ang="0">
                  <a:pos x="3" y="54"/>
                </a:cxn>
                <a:cxn ang="0">
                  <a:pos x="5" y="43"/>
                </a:cxn>
                <a:cxn ang="0">
                  <a:pos x="10" y="31"/>
                </a:cxn>
                <a:cxn ang="0">
                  <a:pos x="15" y="22"/>
                </a:cxn>
                <a:cxn ang="0">
                  <a:pos x="20" y="14"/>
                </a:cxn>
                <a:cxn ang="0">
                  <a:pos x="28" y="7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44" y="0"/>
                </a:cxn>
                <a:cxn ang="0">
                  <a:pos x="49" y="0"/>
                </a:cxn>
                <a:cxn ang="0">
                  <a:pos x="59" y="2"/>
                </a:cxn>
                <a:cxn ang="0">
                  <a:pos x="69" y="7"/>
                </a:cxn>
                <a:cxn ang="0">
                  <a:pos x="78" y="12"/>
                </a:cxn>
                <a:cxn ang="0">
                  <a:pos x="91" y="24"/>
                </a:cxn>
                <a:cxn ang="0">
                  <a:pos x="98" y="26"/>
                </a:cxn>
                <a:cxn ang="0">
                  <a:pos x="100" y="27"/>
                </a:cxn>
                <a:cxn ang="0">
                  <a:pos x="103" y="26"/>
                </a:cxn>
                <a:cxn ang="0">
                  <a:pos x="103" y="26"/>
                </a:cxn>
                <a:cxn ang="0">
                  <a:pos x="108" y="24"/>
                </a:cxn>
                <a:cxn ang="0">
                  <a:pos x="115" y="22"/>
                </a:cxn>
                <a:cxn ang="0">
                  <a:pos x="120" y="24"/>
                </a:cxn>
                <a:cxn ang="0">
                  <a:pos x="125" y="24"/>
                </a:cxn>
                <a:cxn ang="0">
                  <a:pos x="132" y="29"/>
                </a:cxn>
                <a:cxn ang="0">
                  <a:pos x="137" y="37"/>
                </a:cxn>
                <a:cxn ang="0">
                  <a:pos x="139" y="41"/>
                </a:cxn>
                <a:cxn ang="0">
                  <a:pos x="139" y="44"/>
                </a:cxn>
                <a:cxn ang="0">
                  <a:pos x="137" y="48"/>
                </a:cxn>
                <a:cxn ang="0">
                  <a:pos x="134" y="51"/>
                </a:cxn>
                <a:cxn ang="0">
                  <a:pos x="130" y="53"/>
                </a:cxn>
                <a:cxn ang="0">
                  <a:pos x="125" y="54"/>
                </a:cxn>
                <a:cxn ang="0">
                  <a:pos x="118" y="54"/>
                </a:cxn>
                <a:cxn ang="0">
                  <a:pos x="108" y="53"/>
                </a:cxn>
                <a:cxn ang="0">
                  <a:pos x="108" y="53"/>
                </a:cxn>
                <a:cxn ang="0">
                  <a:pos x="96" y="49"/>
                </a:cxn>
                <a:cxn ang="0">
                  <a:pos x="84" y="44"/>
                </a:cxn>
                <a:cxn ang="0">
                  <a:pos x="73" y="37"/>
                </a:cxn>
                <a:cxn ang="0">
                  <a:pos x="61" y="32"/>
                </a:cxn>
                <a:cxn ang="0">
                  <a:pos x="56" y="31"/>
                </a:cxn>
                <a:cxn ang="0">
                  <a:pos x="49" y="31"/>
                </a:cxn>
                <a:cxn ang="0">
                  <a:pos x="44" y="32"/>
                </a:cxn>
                <a:cxn ang="0">
                  <a:pos x="39" y="36"/>
                </a:cxn>
                <a:cxn ang="0">
                  <a:pos x="32" y="41"/>
                </a:cxn>
                <a:cxn ang="0">
                  <a:pos x="27" y="48"/>
                </a:cxn>
                <a:cxn ang="0">
                  <a:pos x="22" y="58"/>
                </a:cxn>
                <a:cxn ang="0">
                  <a:pos x="17" y="71"/>
                </a:cxn>
                <a:cxn ang="0">
                  <a:pos x="17" y="71"/>
                </a:cxn>
                <a:cxn ang="0">
                  <a:pos x="11" y="85"/>
                </a:cxn>
                <a:cxn ang="0">
                  <a:pos x="8" y="99"/>
                </a:cxn>
                <a:cxn ang="0">
                  <a:pos x="6" y="122"/>
                </a:cxn>
                <a:cxn ang="0">
                  <a:pos x="5" y="141"/>
                </a:cxn>
                <a:cxn ang="0">
                  <a:pos x="5" y="148"/>
                </a:cxn>
                <a:cxn ang="0">
                  <a:pos x="5" y="149"/>
                </a:cxn>
              </a:cxnLst>
              <a:rect l="0" t="0" r="r" b="b"/>
              <a:pathLst>
                <a:path w="139" h="149">
                  <a:moveTo>
                    <a:pt x="5" y="149"/>
                  </a:moveTo>
                  <a:lnTo>
                    <a:pt x="5" y="149"/>
                  </a:lnTo>
                  <a:lnTo>
                    <a:pt x="1" y="126"/>
                  </a:lnTo>
                  <a:lnTo>
                    <a:pt x="0" y="104"/>
                  </a:lnTo>
                  <a:lnTo>
                    <a:pt x="0" y="80"/>
                  </a:lnTo>
                  <a:lnTo>
                    <a:pt x="3" y="54"/>
                  </a:lnTo>
                  <a:lnTo>
                    <a:pt x="5" y="43"/>
                  </a:lnTo>
                  <a:lnTo>
                    <a:pt x="10" y="31"/>
                  </a:lnTo>
                  <a:lnTo>
                    <a:pt x="15" y="22"/>
                  </a:lnTo>
                  <a:lnTo>
                    <a:pt x="20" y="14"/>
                  </a:lnTo>
                  <a:lnTo>
                    <a:pt x="28" y="7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9" y="2"/>
                  </a:lnTo>
                  <a:lnTo>
                    <a:pt x="69" y="7"/>
                  </a:lnTo>
                  <a:lnTo>
                    <a:pt x="78" y="12"/>
                  </a:lnTo>
                  <a:lnTo>
                    <a:pt x="91" y="24"/>
                  </a:lnTo>
                  <a:lnTo>
                    <a:pt x="98" y="26"/>
                  </a:lnTo>
                  <a:lnTo>
                    <a:pt x="100" y="27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5" y="22"/>
                  </a:lnTo>
                  <a:lnTo>
                    <a:pt x="120" y="24"/>
                  </a:lnTo>
                  <a:lnTo>
                    <a:pt x="125" y="24"/>
                  </a:lnTo>
                  <a:lnTo>
                    <a:pt x="132" y="29"/>
                  </a:lnTo>
                  <a:lnTo>
                    <a:pt x="137" y="37"/>
                  </a:lnTo>
                  <a:lnTo>
                    <a:pt x="139" y="41"/>
                  </a:lnTo>
                  <a:lnTo>
                    <a:pt x="139" y="44"/>
                  </a:lnTo>
                  <a:lnTo>
                    <a:pt x="137" y="48"/>
                  </a:lnTo>
                  <a:lnTo>
                    <a:pt x="134" y="51"/>
                  </a:lnTo>
                  <a:lnTo>
                    <a:pt x="130" y="53"/>
                  </a:lnTo>
                  <a:lnTo>
                    <a:pt x="125" y="54"/>
                  </a:lnTo>
                  <a:lnTo>
                    <a:pt x="118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96" y="49"/>
                  </a:lnTo>
                  <a:lnTo>
                    <a:pt x="84" y="44"/>
                  </a:lnTo>
                  <a:lnTo>
                    <a:pt x="73" y="37"/>
                  </a:lnTo>
                  <a:lnTo>
                    <a:pt x="61" y="32"/>
                  </a:lnTo>
                  <a:lnTo>
                    <a:pt x="56" y="31"/>
                  </a:lnTo>
                  <a:lnTo>
                    <a:pt x="49" y="31"/>
                  </a:lnTo>
                  <a:lnTo>
                    <a:pt x="44" y="32"/>
                  </a:lnTo>
                  <a:lnTo>
                    <a:pt x="39" y="36"/>
                  </a:lnTo>
                  <a:lnTo>
                    <a:pt x="32" y="41"/>
                  </a:lnTo>
                  <a:lnTo>
                    <a:pt x="27" y="48"/>
                  </a:lnTo>
                  <a:lnTo>
                    <a:pt x="22" y="58"/>
                  </a:lnTo>
                  <a:lnTo>
                    <a:pt x="17" y="71"/>
                  </a:lnTo>
                  <a:lnTo>
                    <a:pt x="17" y="71"/>
                  </a:lnTo>
                  <a:lnTo>
                    <a:pt x="11" y="85"/>
                  </a:lnTo>
                  <a:lnTo>
                    <a:pt x="8" y="99"/>
                  </a:lnTo>
                  <a:lnTo>
                    <a:pt x="6" y="122"/>
                  </a:lnTo>
                  <a:lnTo>
                    <a:pt x="5" y="141"/>
                  </a:lnTo>
                  <a:lnTo>
                    <a:pt x="5" y="148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EC69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">
            <a:xfrm>
              <a:off x="760118" y="5621386"/>
              <a:ext cx="142432" cy="226112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61" y="2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7" y="2"/>
                </a:cxn>
                <a:cxn ang="0">
                  <a:pos x="93" y="5"/>
                </a:cxn>
                <a:cxn ang="0">
                  <a:pos x="102" y="8"/>
                </a:cxn>
                <a:cxn ang="0">
                  <a:pos x="109" y="14"/>
                </a:cxn>
                <a:cxn ang="0">
                  <a:pos x="122" y="27"/>
                </a:cxn>
                <a:cxn ang="0">
                  <a:pos x="134" y="44"/>
                </a:cxn>
                <a:cxn ang="0">
                  <a:pos x="144" y="64"/>
                </a:cxn>
                <a:cxn ang="0">
                  <a:pos x="153" y="88"/>
                </a:cxn>
                <a:cxn ang="0">
                  <a:pos x="158" y="114"/>
                </a:cxn>
                <a:cxn ang="0">
                  <a:pos x="158" y="114"/>
                </a:cxn>
                <a:cxn ang="0">
                  <a:pos x="159" y="132"/>
                </a:cxn>
                <a:cxn ang="0">
                  <a:pos x="159" y="151"/>
                </a:cxn>
                <a:cxn ang="0">
                  <a:pos x="158" y="170"/>
                </a:cxn>
                <a:cxn ang="0">
                  <a:pos x="154" y="187"/>
                </a:cxn>
                <a:cxn ang="0">
                  <a:pos x="151" y="202"/>
                </a:cxn>
                <a:cxn ang="0">
                  <a:pos x="146" y="217"/>
                </a:cxn>
                <a:cxn ang="0">
                  <a:pos x="139" y="229"/>
                </a:cxn>
                <a:cxn ang="0">
                  <a:pos x="131" y="241"/>
                </a:cxn>
                <a:cxn ang="0">
                  <a:pos x="131" y="241"/>
                </a:cxn>
                <a:cxn ang="0">
                  <a:pos x="115" y="239"/>
                </a:cxn>
                <a:cxn ang="0">
                  <a:pos x="97" y="239"/>
                </a:cxn>
                <a:cxn ang="0">
                  <a:pos x="87" y="241"/>
                </a:cxn>
                <a:cxn ang="0">
                  <a:pos x="76" y="244"/>
                </a:cxn>
                <a:cxn ang="0">
                  <a:pos x="66" y="248"/>
                </a:cxn>
                <a:cxn ang="0">
                  <a:pos x="56" y="255"/>
                </a:cxn>
                <a:cxn ang="0">
                  <a:pos x="56" y="255"/>
                </a:cxn>
                <a:cxn ang="0">
                  <a:pos x="46" y="248"/>
                </a:cxn>
                <a:cxn ang="0">
                  <a:pos x="37" y="238"/>
                </a:cxn>
                <a:cxn ang="0">
                  <a:pos x="29" y="227"/>
                </a:cxn>
                <a:cxn ang="0">
                  <a:pos x="22" y="215"/>
                </a:cxn>
                <a:cxn ang="0">
                  <a:pos x="15" y="200"/>
                </a:cxn>
                <a:cxn ang="0">
                  <a:pos x="10" y="185"/>
                </a:cxn>
                <a:cxn ang="0">
                  <a:pos x="5" y="170"/>
                </a:cxn>
                <a:cxn ang="0">
                  <a:pos x="2" y="153"/>
                </a:cxn>
                <a:cxn ang="0">
                  <a:pos x="2" y="153"/>
                </a:cxn>
                <a:cxn ang="0">
                  <a:pos x="0" y="126"/>
                </a:cxn>
                <a:cxn ang="0">
                  <a:pos x="2" y="100"/>
                </a:cxn>
                <a:cxn ang="0">
                  <a:pos x="5" y="76"/>
                </a:cxn>
                <a:cxn ang="0">
                  <a:pos x="12" y="54"/>
                </a:cxn>
                <a:cxn ang="0">
                  <a:pos x="22" y="36"/>
                </a:cxn>
                <a:cxn ang="0">
                  <a:pos x="34" y="20"/>
                </a:cxn>
                <a:cxn ang="0">
                  <a:pos x="39" y="14"/>
                </a:cxn>
                <a:cxn ang="0">
                  <a:pos x="46" y="8"/>
                </a:cxn>
                <a:cxn ang="0">
                  <a:pos x="54" y="5"/>
                </a:cxn>
                <a:cxn ang="0">
                  <a:pos x="61" y="2"/>
                </a:cxn>
                <a:cxn ang="0">
                  <a:pos x="61" y="2"/>
                </a:cxn>
              </a:cxnLst>
              <a:rect l="0" t="0" r="r" b="b"/>
              <a:pathLst>
                <a:path w="159" h="255">
                  <a:moveTo>
                    <a:pt x="61" y="2"/>
                  </a:moveTo>
                  <a:lnTo>
                    <a:pt x="61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87" y="2"/>
                  </a:lnTo>
                  <a:lnTo>
                    <a:pt x="93" y="5"/>
                  </a:lnTo>
                  <a:lnTo>
                    <a:pt x="102" y="8"/>
                  </a:lnTo>
                  <a:lnTo>
                    <a:pt x="109" y="14"/>
                  </a:lnTo>
                  <a:lnTo>
                    <a:pt x="122" y="27"/>
                  </a:lnTo>
                  <a:lnTo>
                    <a:pt x="134" y="44"/>
                  </a:lnTo>
                  <a:lnTo>
                    <a:pt x="144" y="64"/>
                  </a:lnTo>
                  <a:lnTo>
                    <a:pt x="153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9" y="132"/>
                  </a:lnTo>
                  <a:lnTo>
                    <a:pt x="159" y="151"/>
                  </a:lnTo>
                  <a:lnTo>
                    <a:pt x="158" y="170"/>
                  </a:lnTo>
                  <a:lnTo>
                    <a:pt x="154" y="187"/>
                  </a:lnTo>
                  <a:lnTo>
                    <a:pt x="151" y="202"/>
                  </a:lnTo>
                  <a:lnTo>
                    <a:pt x="146" y="217"/>
                  </a:lnTo>
                  <a:lnTo>
                    <a:pt x="139" y="229"/>
                  </a:lnTo>
                  <a:lnTo>
                    <a:pt x="131" y="241"/>
                  </a:lnTo>
                  <a:lnTo>
                    <a:pt x="131" y="241"/>
                  </a:lnTo>
                  <a:lnTo>
                    <a:pt x="115" y="239"/>
                  </a:lnTo>
                  <a:lnTo>
                    <a:pt x="97" y="239"/>
                  </a:lnTo>
                  <a:lnTo>
                    <a:pt x="87" y="241"/>
                  </a:lnTo>
                  <a:lnTo>
                    <a:pt x="76" y="244"/>
                  </a:lnTo>
                  <a:lnTo>
                    <a:pt x="66" y="248"/>
                  </a:lnTo>
                  <a:lnTo>
                    <a:pt x="56" y="255"/>
                  </a:lnTo>
                  <a:lnTo>
                    <a:pt x="56" y="255"/>
                  </a:lnTo>
                  <a:lnTo>
                    <a:pt x="46" y="248"/>
                  </a:lnTo>
                  <a:lnTo>
                    <a:pt x="37" y="238"/>
                  </a:lnTo>
                  <a:lnTo>
                    <a:pt x="29" y="227"/>
                  </a:lnTo>
                  <a:lnTo>
                    <a:pt x="22" y="215"/>
                  </a:lnTo>
                  <a:lnTo>
                    <a:pt x="15" y="200"/>
                  </a:lnTo>
                  <a:lnTo>
                    <a:pt x="10" y="185"/>
                  </a:lnTo>
                  <a:lnTo>
                    <a:pt x="5" y="170"/>
                  </a:lnTo>
                  <a:lnTo>
                    <a:pt x="2" y="153"/>
                  </a:lnTo>
                  <a:lnTo>
                    <a:pt x="2" y="153"/>
                  </a:lnTo>
                  <a:lnTo>
                    <a:pt x="0" y="126"/>
                  </a:lnTo>
                  <a:lnTo>
                    <a:pt x="2" y="100"/>
                  </a:lnTo>
                  <a:lnTo>
                    <a:pt x="5" y="76"/>
                  </a:lnTo>
                  <a:lnTo>
                    <a:pt x="12" y="54"/>
                  </a:lnTo>
                  <a:lnTo>
                    <a:pt x="22" y="36"/>
                  </a:lnTo>
                  <a:lnTo>
                    <a:pt x="34" y="20"/>
                  </a:lnTo>
                  <a:lnTo>
                    <a:pt x="39" y="14"/>
                  </a:lnTo>
                  <a:lnTo>
                    <a:pt x="46" y="8"/>
                  </a:lnTo>
                  <a:lnTo>
                    <a:pt x="54" y="5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">
            <a:xfrm>
              <a:off x="767240" y="5635629"/>
              <a:ext cx="126409" cy="20652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9" y="4"/>
                </a:cxn>
                <a:cxn ang="0">
                  <a:pos x="86" y="7"/>
                </a:cxn>
                <a:cxn ang="0">
                  <a:pos x="100" y="16"/>
                </a:cxn>
                <a:cxn ang="0">
                  <a:pos x="110" y="29"/>
                </a:cxn>
                <a:cxn ang="0">
                  <a:pos x="120" y="46"/>
                </a:cxn>
                <a:cxn ang="0">
                  <a:pos x="128" y="65"/>
                </a:cxn>
                <a:cxn ang="0">
                  <a:pos x="135" y="87"/>
                </a:cxn>
                <a:cxn ang="0">
                  <a:pos x="139" y="111"/>
                </a:cxn>
                <a:cxn ang="0">
                  <a:pos x="139" y="111"/>
                </a:cxn>
                <a:cxn ang="0">
                  <a:pos x="140" y="128"/>
                </a:cxn>
                <a:cxn ang="0">
                  <a:pos x="140" y="146"/>
                </a:cxn>
                <a:cxn ang="0">
                  <a:pos x="139" y="161"/>
                </a:cxn>
                <a:cxn ang="0">
                  <a:pos x="135" y="177"/>
                </a:cxn>
                <a:cxn ang="0">
                  <a:pos x="130" y="192"/>
                </a:cxn>
                <a:cxn ang="0">
                  <a:pos x="123" y="204"/>
                </a:cxn>
                <a:cxn ang="0">
                  <a:pos x="117" y="216"/>
                </a:cxn>
                <a:cxn ang="0">
                  <a:pos x="108" y="224"/>
                </a:cxn>
                <a:cxn ang="0">
                  <a:pos x="108" y="224"/>
                </a:cxn>
                <a:cxn ang="0">
                  <a:pos x="98" y="224"/>
                </a:cxn>
                <a:cxn ang="0">
                  <a:pos x="84" y="224"/>
                </a:cxn>
                <a:cxn ang="0">
                  <a:pos x="72" y="228"/>
                </a:cxn>
                <a:cxn ang="0">
                  <a:pos x="59" y="233"/>
                </a:cxn>
                <a:cxn ang="0">
                  <a:pos x="59" y="233"/>
                </a:cxn>
                <a:cxn ang="0">
                  <a:pos x="49" y="226"/>
                </a:cxn>
                <a:cxn ang="0">
                  <a:pos x="39" y="217"/>
                </a:cxn>
                <a:cxn ang="0">
                  <a:pos x="30" y="207"/>
                </a:cxn>
                <a:cxn ang="0">
                  <a:pos x="22" y="194"/>
                </a:cxn>
                <a:cxn ang="0">
                  <a:pos x="15" y="180"/>
                </a:cxn>
                <a:cxn ang="0">
                  <a:pos x="8" y="163"/>
                </a:cxn>
                <a:cxn ang="0">
                  <a:pos x="5" y="146"/>
                </a:cxn>
                <a:cxn ang="0">
                  <a:pos x="1" y="128"/>
                </a:cxn>
                <a:cxn ang="0">
                  <a:pos x="1" y="128"/>
                </a:cxn>
                <a:cxn ang="0">
                  <a:pos x="0" y="104"/>
                </a:cxn>
                <a:cxn ang="0">
                  <a:pos x="3" y="80"/>
                </a:cxn>
                <a:cxn ang="0">
                  <a:pos x="6" y="60"/>
                </a:cxn>
                <a:cxn ang="0">
                  <a:pos x="13" y="41"/>
                </a:cxn>
                <a:cxn ang="0">
                  <a:pos x="22" y="26"/>
                </a:cxn>
                <a:cxn ang="0">
                  <a:pos x="32" y="12"/>
                </a:cxn>
                <a:cxn ang="0">
                  <a:pos x="39" y="9"/>
                </a:cxn>
                <a:cxn ang="0">
                  <a:pos x="45" y="4"/>
                </a:cxn>
                <a:cxn ang="0">
                  <a:pos x="50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40" h="233">
                  <a:moveTo>
                    <a:pt x="59" y="0"/>
                  </a:moveTo>
                  <a:lnTo>
                    <a:pt x="59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9" y="4"/>
                  </a:lnTo>
                  <a:lnTo>
                    <a:pt x="86" y="7"/>
                  </a:lnTo>
                  <a:lnTo>
                    <a:pt x="100" y="16"/>
                  </a:lnTo>
                  <a:lnTo>
                    <a:pt x="110" y="29"/>
                  </a:lnTo>
                  <a:lnTo>
                    <a:pt x="120" y="46"/>
                  </a:lnTo>
                  <a:lnTo>
                    <a:pt x="128" y="65"/>
                  </a:lnTo>
                  <a:lnTo>
                    <a:pt x="135" y="87"/>
                  </a:lnTo>
                  <a:lnTo>
                    <a:pt x="139" y="111"/>
                  </a:lnTo>
                  <a:lnTo>
                    <a:pt x="139" y="111"/>
                  </a:lnTo>
                  <a:lnTo>
                    <a:pt x="140" y="128"/>
                  </a:lnTo>
                  <a:lnTo>
                    <a:pt x="140" y="146"/>
                  </a:lnTo>
                  <a:lnTo>
                    <a:pt x="139" y="161"/>
                  </a:lnTo>
                  <a:lnTo>
                    <a:pt x="135" y="177"/>
                  </a:lnTo>
                  <a:lnTo>
                    <a:pt x="130" y="192"/>
                  </a:lnTo>
                  <a:lnTo>
                    <a:pt x="123" y="204"/>
                  </a:lnTo>
                  <a:lnTo>
                    <a:pt x="117" y="216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98" y="224"/>
                  </a:lnTo>
                  <a:lnTo>
                    <a:pt x="84" y="224"/>
                  </a:lnTo>
                  <a:lnTo>
                    <a:pt x="7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49" y="226"/>
                  </a:lnTo>
                  <a:lnTo>
                    <a:pt x="39" y="217"/>
                  </a:lnTo>
                  <a:lnTo>
                    <a:pt x="30" y="207"/>
                  </a:lnTo>
                  <a:lnTo>
                    <a:pt x="22" y="194"/>
                  </a:lnTo>
                  <a:lnTo>
                    <a:pt x="15" y="180"/>
                  </a:lnTo>
                  <a:lnTo>
                    <a:pt x="8" y="163"/>
                  </a:lnTo>
                  <a:lnTo>
                    <a:pt x="5" y="146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0" y="104"/>
                  </a:lnTo>
                  <a:lnTo>
                    <a:pt x="3" y="80"/>
                  </a:lnTo>
                  <a:lnTo>
                    <a:pt x="6" y="60"/>
                  </a:lnTo>
                  <a:lnTo>
                    <a:pt x="13" y="41"/>
                  </a:lnTo>
                  <a:lnTo>
                    <a:pt x="22" y="26"/>
                  </a:lnTo>
                  <a:lnTo>
                    <a:pt x="32" y="12"/>
                  </a:lnTo>
                  <a:lnTo>
                    <a:pt x="39" y="9"/>
                  </a:lnTo>
                  <a:lnTo>
                    <a:pt x="45" y="4"/>
                  </a:lnTo>
                  <a:lnTo>
                    <a:pt x="50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">
            <a:xfrm>
              <a:off x="767240" y="5635629"/>
              <a:ext cx="126409" cy="124628"/>
            </a:xfrm>
            <a:custGeom>
              <a:avLst/>
              <a:gdLst/>
              <a:ahLst/>
              <a:cxnLst>
                <a:cxn ang="0">
                  <a:pos x="61" y="21"/>
                </a:cxn>
                <a:cxn ang="0">
                  <a:pos x="61" y="21"/>
                </a:cxn>
                <a:cxn ang="0">
                  <a:pos x="54" y="22"/>
                </a:cxn>
                <a:cxn ang="0">
                  <a:pos x="47" y="24"/>
                </a:cxn>
                <a:cxn ang="0">
                  <a:pos x="42" y="29"/>
                </a:cxn>
                <a:cxn ang="0">
                  <a:pos x="35" y="33"/>
                </a:cxn>
                <a:cxn ang="0">
                  <a:pos x="25" y="44"/>
                </a:cxn>
                <a:cxn ang="0">
                  <a:pos x="17" y="60"/>
                </a:cxn>
                <a:cxn ang="0">
                  <a:pos x="10" y="77"/>
                </a:cxn>
                <a:cxn ang="0">
                  <a:pos x="5" y="97"/>
                </a:cxn>
                <a:cxn ang="0">
                  <a:pos x="3" y="119"/>
                </a:cxn>
                <a:cxn ang="0">
                  <a:pos x="3" y="141"/>
                </a:cxn>
                <a:cxn ang="0">
                  <a:pos x="3" y="141"/>
                </a:cxn>
                <a:cxn ang="0">
                  <a:pos x="1" y="128"/>
                </a:cxn>
                <a:cxn ang="0">
                  <a:pos x="1" y="128"/>
                </a:cxn>
                <a:cxn ang="0">
                  <a:pos x="0" y="104"/>
                </a:cxn>
                <a:cxn ang="0">
                  <a:pos x="3" y="80"/>
                </a:cxn>
                <a:cxn ang="0">
                  <a:pos x="6" y="60"/>
                </a:cxn>
                <a:cxn ang="0">
                  <a:pos x="13" y="41"/>
                </a:cxn>
                <a:cxn ang="0">
                  <a:pos x="22" y="26"/>
                </a:cxn>
                <a:cxn ang="0">
                  <a:pos x="32" y="12"/>
                </a:cxn>
                <a:cxn ang="0">
                  <a:pos x="39" y="9"/>
                </a:cxn>
                <a:cxn ang="0">
                  <a:pos x="45" y="4"/>
                </a:cxn>
                <a:cxn ang="0">
                  <a:pos x="50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9" y="4"/>
                </a:cxn>
                <a:cxn ang="0">
                  <a:pos x="86" y="7"/>
                </a:cxn>
                <a:cxn ang="0">
                  <a:pos x="100" y="16"/>
                </a:cxn>
                <a:cxn ang="0">
                  <a:pos x="110" y="29"/>
                </a:cxn>
                <a:cxn ang="0">
                  <a:pos x="120" y="46"/>
                </a:cxn>
                <a:cxn ang="0">
                  <a:pos x="128" y="65"/>
                </a:cxn>
                <a:cxn ang="0">
                  <a:pos x="135" y="87"/>
                </a:cxn>
                <a:cxn ang="0">
                  <a:pos x="139" y="111"/>
                </a:cxn>
                <a:cxn ang="0">
                  <a:pos x="139" y="111"/>
                </a:cxn>
                <a:cxn ang="0">
                  <a:pos x="140" y="116"/>
                </a:cxn>
                <a:cxn ang="0">
                  <a:pos x="140" y="116"/>
                </a:cxn>
                <a:cxn ang="0">
                  <a:pos x="135" y="95"/>
                </a:cxn>
                <a:cxn ang="0">
                  <a:pos x="128" y="77"/>
                </a:cxn>
                <a:cxn ang="0">
                  <a:pos x="120" y="60"/>
                </a:cxn>
                <a:cxn ang="0">
                  <a:pos x="110" y="44"/>
                </a:cxn>
                <a:cxn ang="0">
                  <a:pos x="98" y="34"/>
                </a:cxn>
                <a:cxn ang="0">
                  <a:pos x="86" y="26"/>
                </a:cxn>
                <a:cxn ang="0">
                  <a:pos x="74" y="21"/>
                </a:cxn>
                <a:cxn ang="0">
                  <a:pos x="67" y="21"/>
                </a:cxn>
                <a:cxn ang="0">
                  <a:pos x="61" y="21"/>
                </a:cxn>
                <a:cxn ang="0">
                  <a:pos x="61" y="21"/>
                </a:cxn>
              </a:cxnLst>
              <a:rect l="0" t="0" r="r" b="b"/>
              <a:pathLst>
                <a:path w="140" h="141">
                  <a:moveTo>
                    <a:pt x="61" y="21"/>
                  </a:moveTo>
                  <a:lnTo>
                    <a:pt x="61" y="21"/>
                  </a:lnTo>
                  <a:lnTo>
                    <a:pt x="54" y="22"/>
                  </a:lnTo>
                  <a:lnTo>
                    <a:pt x="47" y="24"/>
                  </a:lnTo>
                  <a:lnTo>
                    <a:pt x="42" y="29"/>
                  </a:lnTo>
                  <a:lnTo>
                    <a:pt x="35" y="33"/>
                  </a:lnTo>
                  <a:lnTo>
                    <a:pt x="25" y="44"/>
                  </a:lnTo>
                  <a:lnTo>
                    <a:pt x="17" y="60"/>
                  </a:lnTo>
                  <a:lnTo>
                    <a:pt x="10" y="77"/>
                  </a:lnTo>
                  <a:lnTo>
                    <a:pt x="5" y="97"/>
                  </a:lnTo>
                  <a:lnTo>
                    <a:pt x="3" y="119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0" y="104"/>
                  </a:lnTo>
                  <a:lnTo>
                    <a:pt x="3" y="80"/>
                  </a:lnTo>
                  <a:lnTo>
                    <a:pt x="6" y="60"/>
                  </a:lnTo>
                  <a:lnTo>
                    <a:pt x="13" y="41"/>
                  </a:lnTo>
                  <a:lnTo>
                    <a:pt x="22" y="26"/>
                  </a:lnTo>
                  <a:lnTo>
                    <a:pt x="32" y="12"/>
                  </a:lnTo>
                  <a:lnTo>
                    <a:pt x="39" y="9"/>
                  </a:lnTo>
                  <a:lnTo>
                    <a:pt x="45" y="4"/>
                  </a:lnTo>
                  <a:lnTo>
                    <a:pt x="50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9" y="4"/>
                  </a:lnTo>
                  <a:lnTo>
                    <a:pt x="86" y="7"/>
                  </a:lnTo>
                  <a:lnTo>
                    <a:pt x="100" y="16"/>
                  </a:lnTo>
                  <a:lnTo>
                    <a:pt x="110" y="29"/>
                  </a:lnTo>
                  <a:lnTo>
                    <a:pt x="120" y="46"/>
                  </a:lnTo>
                  <a:lnTo>
                    <a:pt x="128" y="65"/>
                  </a:lnTo>
                  <a:lnTo>
                    <a:pt x="135" y="87"/>
                  </a:lnTo>
                  <a:lnTo>
                    <a:pt x="139" y="111"/>
                  </a:lnTo>
                  <a:lnTo>
                    <a:pt x="139" y="111"/>
                  </a:lnTo>
                  <a:lnTo>
                    <a:pt x="140" y="116"/>
                  </a:lnTo>
                  <a:lnTo>
                    <a:pt x="140" y="116"/>
                  </a:lnTo>
                  <a:lnTo>
                    <a:pt x="135" y="95"/>
                  </a:lnTo>
                  <a:lnTo>
                    <a:pt x="128" y="77"/>
                  </a:lnTo>
                  <a:lnTo>
                    <a:pt x="120" y="60"/>
                  </a:lnTo>
                  <a:lnTo>
                    <a:pt x="110" y="44"/>
                  </a:lnTo>
                  <a:lnTo>
                    <a:pt x="98" y="34"/>
                  </a:lnTo>
                  <a:lnTo>
                    <a:pt x="86" y="26"/>
                  </a:lnTo>
                  <a:lnTo>
                    <a:pt x="74" y="21"/>
                  </a:lnTo>
                  <a:lnTo>
                    <a:pt x="67" y="21"/>
                  </a:lnTo>
                  <a:lnTo>
                    <a:pt x="61" y="21"/>
                  </a:lnTo>
                  <a:lnTo>
                    <a:pt x="61" y="21"/>
                  </a:lnTo>
                  <a:close/>
                </a:path>
              </a:pathLst>
            </a:custGeom>
            <a:solidFill>
              <a:srgbClr val="E7E8E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">
            <a:xfrm>
              <a:off x="813530" y="5687261"/>
              <a:ext cx="80119" cy="10326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0" y="64"/>
                </a:cxn>
                <a:cxn ang="0">
                  <a:pos x="4" y="76"/>
                </a:cxn>
                <a:cxn ang="0">
                  <a:pos x="7" y="86"/>
                </a:cxn>
                <a:cxn ang="0">
                  <a:pos x="14" y="95"/>
                </a:cxn>
                <a:cxn ang="0">
                  <a:pos x="21" y="103"/>
                </a:cxn>
                <a:cxn ang="0">
                  <a:pos x="28" y="108"/>
                </a:cxn>
                <a:cxn ang="0">
                  <a:pos x="36" y="113"/>
                </a:cxn>
                <a:cxn ang="0">
                  <a:pos x="45" y="115"/>
                </a:cxn>
                <a:cxn ang="0">
                  <a:pos x="55" y="115"/>
                </a:cxn>
                <a:cxn ang="0">
                  <a:pos x="55" y="115"/>
                </a:cxn>
                <a:cxn ang="0">
                  <a:pos x="63" y="113"/>
                </a:cxn>
                <a:cxn ang="0">
                  <a:pos x="72" y="108"/>
                </a:cxn>
                <a:cxn ang="0">
                  <a:pos x="78" y="101"/>
                </a:cxn>
                <a:cxn ang="0">
                  <a:pos x="84" y="93"/>
                </a:cxn>
                <a:cxn ang="0">
                  <a:pos x="87" y="84"/>
                </a:cxn>
                <a:cxn ang="0">
                  <a:pos x="90" y="74"/>
                </a:cxn>
                <a:cxn ang="0">
                  <a:pos x="90" y="62"/>
                </a:cxn>
                <a:cxn ang="0">
                  <a:pos x="90" y="51"/>
                </a:cxn>
                <a:cxn ang="0">
                  <a:pos x="90" y="51"/>
                </a:cxn>
                <a:cxn ang="0">
                  <a:pos x="87" y="39"/>
                </a:cxn>
                <a:cxn ang="0">
                  <a:pos x="84" y="29"/>
                </a:cxn>
                <a:cxn ang="0">
                  <a:pos x="77" y="18"/>
                </a:cxn>
                <a:cxn ang="0">
                  <a:pos x="70" y="12"/>
                </a:cxn>
                <a:cxn ang="0">
                  <a:pos x="63" y="5"/>
                </a:cxn>
                <a:cxn ang="0">
                  <a:pos x="55" y="1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8" y="1"/>
                </a:cxn>
                <a:cxn ang="0">
                  <a:pos x="19" y="6"/>
                </a:cxn>
                <a:cxn ang="0">
                  <a:pos x="12" y="13"/>
                </a:cxn>
                <a:cxn ang="0">
                  <a:pos x="7" y="20"/>
                </a:cxn>
                <a:cxn ang="0">
                  <a:pos x="4" y="30"/>
                </a:cxn>
                <a:cxn ang="0">
                  <a:pos x="0" y="40"/>
                </a:cxn>
                <a:cxn ang="0">
                  <a:pos x="0" y="52"/>
                </a:cxn>
                <a:cxn ang="0">
                  <a:pos x="0" y="64"/>
                </a:cxn>
                <a:cxn ang="0">
                  <a:pos x="0" y="64"/>
                </a:cxn>
              </a:cxnLst>
              <a:rect l="0" t="0" r="r" b="b"/>
              <a:pathLst>
                <a:path w="90" h="115">
                  <a:moveTo>
                    <a:pt x="0" y="64"/>
                  </a:moveTo>
                  <a:lnTo>
                    <a:pt x="0" y="64"/>
                  </a:lnTo>
                  <a:lnTo>
                    <a:pt x="4" y="76"/>
                  </a:lnTo>
                  <a:lnTo>
                    <a:pt x="7" y="86"/>
                  </a:lnTo>
                  <a:lnTo>
                    <a:pt x="14" y="95"/>
                  </a:lnTo>
                  <a:lnTo>
                    <a:pt x="21" y="103"/>
                  </a:lnTo>
                  <a:lnTo>
                    <a:pt x="28" y="108"/>
                  </a:lnTo>
                  <a:lnTo>
                    <a:pt x="36" y="113"/>
                  </a:lnTo>
                  <a:lnTo>
                    <a:pt x="45" y="115"/>
                  </a:lnTo>
                  <a:lnTo>
                    <a:pt x="55" y="115"/>
                  </a:lnTo>
                  <a:lnTo>
                    <a:pt x="55" y="115"/>
                  </a:lnTo>
                  <a:lnTo>
                    <a:pt x="63" y="113"/>
                  </a:lnTo>
                  <a:lnTo>
                    <a:pt x="72" y="108"/>
                  </a:lnTo>
                  <a:lnTo>
                    <a:pt x="78" y="101"/>
                  </a:lnTo>
                  <a:lnTo>
                    <a:pt x="84" y="93"/>
                  </a:lnTo>
                  <a:lnTo>
                    <a:pt x="87" y="84"/>
                  </a:lnTo>
                  <a:lnTo>
                    <a:pt x="90" y="74"/>
                  </a:lnTo>
                  <a:lnTo>
                    <a:pt x="90" y="62"/>
                  </a:lnTo>
                  <a:lnTo>
                    <a:pt x="90" y="51"/>
                  </a:lnTo>
                  <a:lnTo>
                    <a:pt x="90" y="51"/>
                  </a:lnTo>
                  <a:lnTo>
                    <a:pt x="87" y="39"/>
                  </a:lnTo>
                  <a:lnTo>
                    <a:pt x="84" y="29"/>
                  </a:lnTo>
                  <a:lnTo>
                    <a:pt x="77" y="18"/>
                  </a:lnTo>
                  <a:lnTo>
                    <a:pt x="70" y="12"/>
                  </a:lnTo>
                  <a:lnTo>
                    <a:pt x="63" y="5"/>
                  </a:lnTo>
                  <a:lnTo>
                    <a:pt x="55" y="1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19" y="6"/>
                  </a:lnTo>
                  <a:lnTo>
                    <a:pt x="12" y="13"/>
                  </a:lnTo>
                  <a:lnTo>
                    <a:pt x="7" y="20"/>
                  </a:lnTo>
                  <a:lnTo>
                    <a:pt x="4" y="3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95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">
            <a:xfrm>
              <a:off x="820652" y="5694382"/>
              <a:ext cx="64095" cy="90801"/>
            </a:xfrm>
            <a:custGeom>
              <a:avLst/>
              <a:gdLst/>
              <a:ahLst/>
              <a:cxnLst>
                <a:cxn ang="0">
                  <a:pos x="2" y="56"/>
                </a:cxn>
                <a:cxn ang="0">
                  <a:pos x="2" y="56"/>
                </a:cxn>
                <a:cxn ang="0">
                  <a:pos x="3" y="67"/>
                </a:cxn>
                <a:cxn ang="0">
                  <a:pos x="7" y="77"/>
                </a:cxn>
                <a:cxn ang="0">
                  <a:pos x="12" y="85"/>
                </a:cxn>
                <a:cxn ang="0">
                  <a:pos x="17" y="92"/>
                </a:cxn>
                <a:cxn ang="0">
                  <a:pos x="24" y="97"/>
                </a:cxn>
                <a:cxn ang="0">
                  <a:pos x="30" y="101"/>
                </a:cxn>
                <a:cxn ang="0">
                  <a:pos x="37" y="10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51" y="101"/>
                </a:cxn>
                <a:cxn ang="0">
                  <a:pos x="58" y="95"/>
                </a:cxn>
                <a:cxn ang="0">
                  <a:pos x="63" y="90"/>
                </a:cxn>
                <a:cxn ang="0">
                  <a:pos x="68" y="84"/>
                </a:cxn>
                <a:cxn ang="0">
                  <a:pos x="71" y="75"/>
                </a:cxn>
                <a:cxn ang="0">
                  <a:pos x="73" y="65"/>
                </a:cxn>
                <a:cxn ang="0">
                  <a:pos x="73" y="56"/>
                </a:cxn>
                <a:cxn ang="0">
                  <a:pos x="73" y="45"/>
                </a:cxn>
                <a:cxn ang="0">
                  <a:pos x="73" y="45"/>
                </a:cxn>
                <a:cxn ang="0">
                  <a:pos x="69" y="34"/>
                </a:cxn>
                <a:cxn ang="0">
                  <a:pos x="66" y="26"/>
                </a:cxn>
                <a:cxn ang="0">
                  <a:pos x="63" y="17"/>
                </a:cxn>
                <a:cxn ang="0">
                  <a:pos x="56" y="11"/>
                </a:cxn>
                <a:cxn ang="0">
                  <a:pos x="51" y="6"/>
                </a:cxn>
                <a:cxn ang="0">
                  <a:pos x="44" y="2"/>
                </a:cxn>
                <a:cxn ang="0">
                  <a:pos x="3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2" y="2"/>
                </a:cxn>
                <a:cxn ang="0">
                  <a:pos x="17" y="6"/>
                </a:cxn>
                <a:cxn ang="0">
                  <a:pos x="10" y="12"/>
                </a:cxn>
                <a:cxn ang="0">
                  <a:pos x="7" y="19"/>
                </a:cxn>
                <a:cxn ang="0">
                  <a:pos x="3" y="28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2" y="56"/>
                </a:cxn>
                <a:cxn ang="0">
                  <a:pos x="2" y="56"/>
                </a:cxn>
              </a:cxnLst>
              <a:rect l="0" t="0" r="r" b="b"/>
              <a:pathLst>
                <a:path w="73" h="102">
                  <a:moveTo>
                    <a:pt x="2" y="56"/>
                  </a:moveTo>
                  <a:lnTo>
                    <a:pt x="2" y="56"/>
                  </a:lnTo>
                  <a:lnTo>
                    <a:pt x="3" y="67"/>
                  </a:lnTo>
                  <a:lnTo>
                    <a:pt x="7" y="77"/>
                  </a:lnTo>
                  <a:lnTo>
                    <a:pt x="12" y="85"/>
                  </a:lnTo>
                  <a:lnTo>
                    <a:pt x="17" y="92"/>
                  </a:lnTo>
                  <a:lnTo>
                    <a:pt x="24" y="97"/>
                  </a:lnTo>
                  <a:lnTo>
                    <a:pt x="30" y="101"/>
                  </a:lnTo>
                  <a:lnTo>
                    <a:pt x="37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51" y="101"/>
                  </a:lnTo>
                  <a:lnTo>
                    <a:pt x="58" y="95"/>
                  </a:lnTo>
                  <a:lnTo>
                    <a:pt x="63" y="90"/>
                  </a:lnTo>
                  <a:lnTo>
                    <a:pt x="68" y="84"/>
                  </a:lnTo>
                  <a:lnTo>
                    <a:pt x="71" y="75"/>
                  </a:lnTo>
                  <a:lnTo>
                    <a:pt x="73" y="65"/>
                  </a:lnTo>
                  <a:lnTo>
                    <a:pt x="73" y="56"/>
                  </a:lnTo>
                  <a:lnTo>
                    <a:pt x="73" y="45"/>
                  </a:lnTo>
                  <a:lnTo>
                    <a:pt x="73" y="45"/>
                  </a:lnTo>
                  <a:lnTo>
                    <a:pt x="69" y="34"/>
                  </a:lnTo>
                  <a:lnTo>
                    <a:pt x="66" y="26"/>
                  </a:lnTo>
                  <a:lnTo>
                    <a:pt x="63" y="17"/>
                  </a:lnTo>
                  <a:lnTo>
                    <a:pt x="56" y="11"/>
                  </a:lnTo>
                  <a:lnTo>
                    <a:pt x="51" y="6"/>
                  </a:lnTo>
                  <a:lnTo>
                    <a:pt x="44" y="2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10" y="12"/>
                  </a:lnTo>
                  <a:lnTo>
                    <a:pt x="7" y="19"/>
                  </a:lnTo>
                  <a:lnTo>
                    <a:pt x="3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2" y="56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5CCB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">
            <a:xfrm>
              <a:off x="836675" y="5712187"/>
              <a:ext cx="49851" cy="58754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37"/>
                </a:cxn>
                <a:cxn ang="0">
                  <a:pos x="3" y="42"/>
                </a:cxn>
                <a:cxn ang="0">
                  <a:pos x="5" y="49"/>
                </a:cxn>
                <a:cxn ang="0">
                  <a:pos x="8" y="54"/>
                </a:cxn>
                <a:cxn ang="0">
                  <a:pos x="11" y="59"/>
                </a:cxn>
                <a:cxn ang="0">
                  <a:pos x="17" y="63"/>
                </a:cxn>
                <a:cxn ang="0">
                  <a:pos x="22" y="64"/>
                </a:cxn>
                <a:cxn ang="0">
                  <a:pos x="27" y="66"/>
                </a:cxn>
                <a:cxn ang="0">
                  <a:pos x="33" y="66"/>
                </a:cxn>
                <a:cxn ang="0">
                  <a:pos x="33" y="66"/>
                </a:cxn>
                <a:cxn ang="0">
                  <a:pos x="39" y="64"/>
                </a:cxn>
                <a:cxn ang="0">
                  <a:pos x="42" y="61"/>
                </a:cxn>
                <a:cxn ang="0">
                  <a:pos x="47" y="57"/>
                </a:cxn>
                <a:cxn ang="0">
                  <a:pos x="50" y="52"/>
                </a:cxn>
                <a:cxn ang="0">
                  <a:pos x="52" y="47"/>
                </a:cxn>
                <a:cxn ang="0">
                  <a:pos x="54" y="42"/>
                </a:cxn>
                <a:cxn ang="0">
                  <a:pos x="56" y="35"/>
                </a:cxn>
                <a:cxn ang="0">
                  <a:pos x="54" y="29"/>
                </a:cxn>
                <a:cxn ang="0">
                  <a:pos x="54" y="29"/>
                </a:cxn>
                <a:cxn ang="0">
                  <a:pos x="52" y="22"/>
                </a:cxn>
                <a:cxn ang="0">
                  <a:pos x="50" y="15"/>
                </a:cxn>
                <a:cxn ang="0">
                  <a:pos x="47" y="10"/>
                </a:cxn>
                <a:cxn ang="0">
                  <a:pos x="42" y="7"/>
                </a:cxn>
                <a:cxn ang="0">
                  <a:pos x="39" y="3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7" y="2"/>
                </a:cxn>
                <a:cxn ang="0">
                  <a:pos x="11" y="3"/>
                </a:cxn>
                <a:cxn ang="0">
                  <a:pos x="8" y="7"/>
                </a:cxn>
                <a:cxn ang="0">
                  <a:pos x="5" y="12"/>
                </a:cxn>
                <a:cxn ang="0">
                  <a:pos x="3" y="17"/>
                </a:cxn>
                <a:cxn ang="0">
                  <a:pos x="1" y="24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1" y="37"/>
                </a:cxn>
              </a:cxnLst>
              <a:rect l="0" t="0" r="r" b="b"/>
              <a:pathLst>
                <a:path w="56" h="66">
                  <a:moveTo>
                    <a:pt x="1" y="37"/>
                  </a:moveTo>
                  <a:lnTo>
                    <a:pt x="1" y="37"/>
                  </a:lnTo>
                  <a:lnTo>
                    <a:pt x="3" y="42"/>
                  </a:lnTo>
                  <a:lnTo>
                    <a:pt x="5" y="49"/>
                  </a:lnTo>
                  <a:lnTo>
                    <a:pt x="8" y="54"/>
                  </a:lnTo>
                  <a:lnTo>
                    <a:pt x="11" y="59"/>
                  </a:lnTo>
                  <a:lnTo>
                    <a:pt x="17" y="63"/>
                  </a:lnTo>
                  <a:lnTo>
                    <a:pt x="22" y="64"/>
                  </a:lnTo>
                  <a:lnTo>
                    <a:pt x="27" y="66"/>
                  </a:lnTo>
                  <a:lnTo>
                    <a:pt x="33" y="66"/>
                  </a:lnTo>
                  <a:lnTo>
                    <a:pt x="33" y="66"/>
                  </a:lnTo>
                  <a:lnTo>
                    <a:pt x="39" y="64"/>
                  </a:lnTo>
                  <a:lnTo>
                    <a:pt x="42" y="61"/>
                  </a:lnTo>
                  <a:lnTo>
                    <a:pt x="47" y="57"/>
                  </a:lnTo>
                  <a:lnTo>
                    <a:pt x="50" y="52"/>
                  </a:lnTo>
                  <a:lnTo>
                    <a:pt x="52" y="47"/>
                  </a:lnTo>
                  <a:lnTo>
                    <a:pt x="54" y="42"/>
                  </a:lnTo>
                  <a:lnTo>
                    <a:pt x="56" y="35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2" y="22"/>
                  </a:lnTo>
                  <a:lnTo>
                    <a:pt x="50" y="15"/>
                  </a:lnTo>
                  <a:lnTo>
                    <a:pt x="47" y="10"/>
                  </a:lnTo>
                  <a:lnTo>
                    <a:pt x="42" y="7"/>
                  </a:lnTo>
                  <a:lnTo>
                    <a:pt x="39" y="3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2"/>
                  </a:lnTo>
                  <a:lnTo>
                    <a:pt x="11" y="3"/>
                  </a:lnTo>
                  <a:lnTo>
                    <a:pt x="8" y="7"/>
                  </a:lnTo>
                  <a:lnTo>
                    <a:pt x="5" y="12"/>
                  </a:lnTo>
                  <a:lnTo>
                    <a:pt x="3" y="17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gray">
            <a:xfrm>
              <a:off x="786824" y="5802986"/>
              <a:ext cx="124628" cy="6053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7"/>
                </a:cxn>
                <a:cxn ang="0">
                  <a:pos x="1" y="25"/>
                </a:cxn>
                <a:cxn ang="0">
                  <a:pos x="5" y="20"/>
                </a:cxn>
                <a:cxn ang="0">
                  <a:pos x="18" y="13"/>
                </a:cxn>
                <a:cxn ang="0">
                  <a:pos x="40" y="5"/>
                </a:cxn>
                <a:cxn ang="0">
                  <a:pos x="40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5" y="1"/>
                </a:cxn>
                <a:cxn ang="0">
                  <a:pos x="105" y="5"/>
                </a:cxn>
                <a:cxn ang="0">
                  <a:pos x="105" y="5"/>
                </a:cxn>
                <a:cxn ang="0">
                  <a:pos x="117" y="10"/>
                </a:cxn>
                <a:cxn ang="0">
                  <a:pos x="127" y="13"/>
                </a:cxn>
                <a:cxn ang="0">
                  <a:pos x="139" y="20"/>
                </a:cxn>
                <a:cxn ang="0">
                  <a:pos x="139" y="20"/>
                </a:cxn>
                <a:cxn ang="0">
                  <a:pos x="135" y="27"/>
                </a:cxn>
                <a:cxn ang="0">
                  <a:pos x="123" y="40"/>
                </a:cxn>
                <a:cxn ang="0">
                  <a:pos x="117" y="47"/>
                </a:cxn>
                <a:cxn ang="0">
                  <a:pos x="108" y="56"/>
                </a:cxn>
                <a:cxn ang="0">
                  <a:pos x="96" y="61"/>
                </a:cxn>
                <a:cxn ang="0">
                  <a:pos x="86" y="64"/>
                </a:cxn>
                <a:cxn ang="0">
                  <a:pos x="86" y="64"/>
                </a:cxn>
                <a:cxn ang="0">
                  <a:pos x="66" y="67"/>
                </a:cxn>
                <a:cxn ang="0">
                  <a:pos x="56" y="67"/>
                </a:cxn>
                <a:cxn ang="0">
                  <a:pos x="47" y="66"/>
                </a:cxn>
                <a:cxn ang="0">
                  <a:pos x="37" y="61"/>
                </a:cxn>
                <a:cxn ang="0">
                  <a:pos x="37" y="61"/>
                </a:cxn>
                <a:cxn ang="0">
                  <a:pos x="23" y="54"/>
                </a:cxn>
                <a:cxn ang="0">
                  <a:pos x="17" y="47"/>
                </a:cxn>
                <a:cxn ang="0">
                  <a:pos x="10" y="40"/>
                </a:cxn>
                <a:cxn ang="0">
                  <a:pos x="0" y="27"/>
                </a:cxn>
              </a:cxnLst>
              <a:rect l="0" t="0" r="r" b="b"/>
              <a:pathLst>
                <a:path w="139" h="67">
                  <a:moveTo>
                    <a:pt x="0" y="27"/>
                  </a:moveTo>
                  <a:lnTo>
                    <a:pt x="0" y="27"/>
                  </a:lnTo>
                  <a:lnTo>
                    <a:pt x="1" y="25"/>
                  </a:lnTo>
                  <a:lnTo>
                    <a:pt x="5" y="20"/>
                  </a:lnTo>
                  <a:lnTo>
                    <a:pt x="18" y="13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5" y="1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17" y="10"/>
                  </a:lnTo>
                  <a:lnTo>
                    <a:pt x="127" y="13"/>
                  </a:lnTo>
                  <a:lnTo>
                    <a:pt x="139" y="20"/>
                  </a:lnTo>
                  <a:lnTo>
                    <a:pt x="139" y="20"/>
                  </a:lnTo>
                  <a:lnTo>
                    <a:pt x="135" y="27"/>
                  </a:lnTo>
                  <a:lnTo>
                    <a:pt x="123" y="40"/>
                  </a:lnTo>
                  <a:lnTo>
                    <a:pt x="117" y="47"/>
                  </a:lnTo>
                  <a:lnTo>
                    <a:pt x="108" y="56"/>
                  </a:lnTo>
                  <a:lnTo>
                    <a:pt x="96" y="61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66" y="67"/>
                  </a:lnTo>
                  <a:lnTo>
                    <a:pt x="56" y="67"/>
                  </a:lnTo>
                  <a:lnTo>
                    <a:pt x="47" y="66"/>
                  </a:lnTo>
                  <a:lnTo>
                    <a:pt x="37" y="61"/>
                  </a:lnTo>
                  <a:lnTo>
                    <a:pt x="37" y="61"/>
                  </a:lnTo>
                  <a:lnTo>
                    <a:pt x="23" y="54"/>
                  </a:lnTo>
                  <a:lnTo>
                    <a:pt x="17" y="47"/>
                  </a:lnTo>
                  <a:lnTo>
                    <a:pt x="10" y="4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gray">
            <a:xfrm>
              <a:off x="767240" y="5801207"/>
              <a:ext cx="144213" cy="44511"/>
            </a:xfrm>
            <a:custGeom>
              <a:avLst/>
              <a:gdLst/>
              <a:ahLst/>
              <a:cxnLst>
                <a:cxn ang="0">
                  <a:pos x="161" y="20"/>
                </a:cxn>
                <a:cxn ang="0">
                  <a:pos x="161" y="20"/>
                </a:cxn>
                <a:cxn ang="0">
                  <a:pos x="157" y="19"/>
                </a:cxn>
                <a:cxn ang="0">
                  <a:pos x="145" y="12"/>
                </a:cxn>
                <a:cxn ang="0">
                  <a:pos x="127" y="5"/>
                </a:cxn>
                <a:cxn ang="0">
                  <a:pos x="105" y="2"/>
                </a:cxn>
                <a:cxn ang="0">
                  <a:pos x="91" y="0"/>
                </a:cxn>
                <a:cxn ang="0">
                  <a:pos x="78" y="0"/>
                </a:cxn>
                <a:cxn ang="0">
                  <a:pos x="66" y="2"/>
                </a:cxn>
                <a:cxn ang="0">
                  <a:pos x="52" y="7"/>
                </a:cxn>
                <a:cxn ang="0">
                  <a:pos x="39" y="13"/>
                </a:cxn>
                <a:cxn ang="0">
                  <a:pos x="25" y="22"/>
                </a:cxn>
                <a:cxn ang="0">
                  <a:pos x="11" y="34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8" y="39"/>
                </a:cxn>
                <a:cxn ang="0">
                  <a:pos x="20" y="30"/>
                </a:cxn>
                <a:cxn ang="0">
                  <a:pos x="37" y="22"/>
                </a:cxn>
                <a:cxn ang="0">
                  <a:pos x="47" y="17"/>
                </a:cxn>
                <a:cxn ang="0">
                  <a:pos x="59" y="13"/>
                </a:cxn>
                <a:cxn ang="0">
                  <a:pos x="72" y="12"/>
                </a:cxn>
                <a:cxn ang="0">
                  <a:pos x="88" y="10"/>
                </a:cxn>
                <a:cxn ang="0">
                  <a:pos x="103" y="10"/>
                </a:cxn>
                <a:cxn ang="0">
                  <a:pos x="122" y="12"/>
                </a:cxn>
                <a:cxn ang="0">
                  <a:pos x="140" y="15"/>
                </a:cxn>
                <a:cxn ang="0">
                  <a:pos x="161" y="20"/>
                </a:cxn>
                <a:cxn ang="0">
                  <a:pos x="161" y="20"/>
                </a:cxn>
              </a:cxnLst>
              <a:rect l="0" t="0" r="r" b="b"/>
              <a:pathLst>
                <a:path w="161" h="49">
                  <a:moveTo>
                    <a:pt x="161" y="20"/>
                  </a:moveTo>
                  <a:lnTo>
                    <a:pt x="161" y="20"/>
                  </a:lnTo>
                  <a:lnTo>
                    <a:pt x="157" y="19"/>
                  </a:lnTo>
                  <a:lnTo>
                    <a:pt x="145" y="12"/>
                  </a:lnTo>
                  <a:lnTo>
                    <a:pt x="127" y="5"/>
                  </a:lnTo>
                  <a:lnTo>
                    <a:pt x="105" y="2"/>
                  </a:lnTo>
                  <a:lnTo>
                    <a:pt x="91" y="0"/>
                  </a:lnTo>
                  <a:lnTo>
                    <a:pt x="78" y="0"/>
                  </a:lnTo>
                  <a:lnTo>
                    <a:pt x="66" y="2"/>
                  </a:lnTo>
                  <a:lnTo>
                    <a:pt x="52" y="7"/>
                  </a:lnTo>
                  <a:lnTo>
                    <a:pt x="39" y="13"/>
                  </a:lnTo>
                  <a:lnTo>
                    <a:pt x="25" y="22"/>
                  </a:lnTo>
                  <a:lnTo>
                    <a:pt x="11" y="3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9"/>
                  </a:lnTo>
                  <a:lnTo>
                    <a:pt x="20" y="30"/>
                  </a:lnTo>
                  <a:lnTo>
                    <a:pt x="37" y="22"/>
                  </a:lnTo>
                  <a:lnTo>
                    <a:pt x="47" y="17"/>
                  </a:lnTo>
                  <a:lnTo>
                    <a:pt x="59" y="13"/>
                  </a:lnTo>
                  <a:lnTo>
                    <a:pt x="72" y="12"/>
                  </a:lnTo>
                  <a:lnTo>
                    <a:pt x="88" y="10"/>
                  </a:lnTo>
                  <a:lnTo>
                    <a:pt x="103" y="10"/>
                  </a:lnTo>
                  <a:lnTo>
                    <a:pt x="122" y="12"/>
                  </a:lnTo>
                  <a:lnTo>
                    <a:pt x="140" y="15"/>
                  </a:lnTo>
                  <a:lnTo>
                    <a:pt x="161" y="20"/>
                  </a:lnTo>
                  <a:lnTo>
                    <a:pt x="161" y="20"/>
                  </a:lnTo>
                  <a:close/>
                </a:path>
              </a:pathLst>
            </a:custGeom>
            <a:solidFill>
              <a:srgbClr val="FCAF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gray">
            <a:xfrm>
              <a:off x="943499" y="5600021"/>
              <a:ext cx="165578" cy="243916"/>
            </a:xfrm>
            <a:custGeom>
              <a:avLst/>
              <a:gdLst/>
              <a:ahLst/>
              <a:cxnLst>
                <a:cxn ang="0">
                  <a:pos x="122" y="273"/>
                </a:cxn>
                <a:cxn ang="0">
                  <a:pos x="122" y="273"/>
                </a:cxn>
                <a:cxn ang="0">
                  <a:pos x="111" y="267"/>
                </a:cxn>
                <a:cxn ang="0">
                  <a:pos x="99" y="262"/>
                </a:cxn>
                <a:cxn ang="0">
                  <a:pos x="87" y="258"/>
                </a:cxn>
                <a:cxn ang="0">
                  <a:pos x="75" y="256"/>
                </a:cxn>
                <a:cxn ang="0">
                  <a:pos x="63" y="255"/>
                </a:cxn>
                <a:cxn ang="0">
                  <a:pos x="53" y="255"/>
                </a:cxn>
                <a:cxn ang="0">
                  <a:pos x="34" y="258"/>
                </a:cxn>
                <a:cxn ang="0">
                  <a:pos x="34" y="258"/>
                </a:cxn>
                <a:cxn ang="0">
                  <a:pos x="26" y="246"/>
                </a:cxn>
                <a:cxn ang="0">
                  <a:pos x="17" y="231"/>
                </a:cxn>
                <a:cxn ang="0">
                  <a:pos x="10" y="216"/>
                </a:cxn>
                <a:cxn ang="0">
                  <a:pos x="5" y="199"/>
                </a:cxn>
                <a:cxn ang="0">
                  <a:pos x="2" y="180"/>
                </a:cxn>
                <a:cxn ang="0">
                  <a:pos x="0" y="161"/>
                </a:cxn>
                <a:cxn ang="0">
                  <a:pos x="0" y="141"/>
                </a:cxn>
                <a:cxn ang="0">
                  <a:pos x="2" y="121"/>
                </a:cxn>
                <a:cxn ang="0">
                  <a:pos x="2" y="121"/>
                </a:cxn>
                <a:cxn ang="0">
                  <a:pos x="9" y="94"/>
                </a:cxn>
                <a:cxn ang="0">
                  <a:pos x="17" y="68"/>
                </a:cxn>
                <a:cxn ang="0">
                  <a:pos x="29" y="46"/>
                </a:cxn>
                <a:cxn ang="0">
                  <a:pos x="44" y="27"/>
                </a:cxn>
                <a:cxn ang="0">
                  <a:pos x="53" y="21"/>
                </a:cxn>
                <a:cxn ang="0">
                  <a:pos x="60" y="14"/>
                </a:cxn>
                <a:cxn ang="0">
                  <a:pos x="68" y="9"/>
                </a:cxn>
                <a:cxn ang="0">
                  <a:pos x="78" y="4"/>
                </a:cxn>
                <a:cxn ang="0">
                  <a:pos x="87" y="2"/>
                </a:cxn>
                <a:cxn ang="0">
                  <a:pos x="95" y="0"/>
                </a:cxn>
                <a:cxn ang="0">
                  <a:pos x="105" y="0"/>
                </a:cxn>
                <a:cxn ang="0">
                  <a:pos x="116" y="2"/>
                </a:cxn>
                <a:cxn ang="0">
                  <a:pos x="116" y="2"/>
                </a:cxn>
                <a:cxn ang="0">
                  <a:pos x="124" y="4"/>
                </a:cxn>
                <a:cxn ang="0">
                  <a:pos x="133" y="9"/>
                </a:cxn>
                <a:cxn ang="0">
                  <a:pos x="141" y="14"/>
                </a:cxn>
                <a:cxn ang="0">
                  <a:pos x="148" y="21"/>
                </a:cxn>
                <a:cxn ang="0">
                  <a:pos x="156" y="27"/>
                </a:cxn>
                <a:cxn ang="0">
                  <a:pos x="161" y="38"/>
                </a:cxn>
                <a:cxn ang="0">
                  <a:pos x="173" y="58"/>
                </a:cxn>
                <a:cxn ang="0">
                  <a:pos x="182" y="80"/>
                </a:cxn>
                <a:cxn ang="0">
                  <a:pos x="187" y="105"/>
                </a:cxn>
                <a:cxn ang="0">
                  <a:pos x="187" y="134"/>
                </a:cxn>
                <a:cxn ang="0">
                  <a:pos x="185" y="163"/>
                </a:cxn>
                <a:cxn ang="0">
                  <a:pos x="185" y="163"/>
                </a:cxn>
                <a:cxn ang="0">
                  <a:pos x="182" y="182"/>
                </a:cxn>
                <a:cxn ang="0">
                  <a:pos x="177" y="199"/>
                </a:cxn>
                <a:cxn ang="0">
                  <a:pos x="170" y="216"/>
                </a:cxn>
                <a:cxn ang="0">
                  <a:pos x="161" y="229"/>
                </a:cxn>
                <a:cxn ang="0">
                  <a:pos x="153" y="243"/>
                </a:cxn>
                <a:cxn ang="0">
                  <a:pos x="144" y="255"/>
                </a:cxn>
                <a:cxn ang="0">
                  <a:pos x="133" y="265"/>
                </a:cxn>
                <a:cxn ang="0">
                  <a:pos x="122" y="273"/>
                </a:cxn>
                <a:cxn ang="0">
                  <a:pos x="122" y="273"/>
                </a:cxn>
              </a:cxnLst>
              <a:rect l="0" t="0" r="r" b="b"/>
              <a:pathLst>
                <a:path w="187" h="273">
                  <a:moveTo>
                    <a:pt x="122" y="273"/>
                  </a:moveTo>
                  <a:lnTo>
                    <a:pt x="122" y="273"/>
                  </a:lnTo>
                  <a:lnTo>
                    <a:pt x="111" y="267"/>
                  </a:lnTo>
                  <a:lnTo>
                    <a:pt x="99" y="262"/>
                  </a:lnTo>
                  <a:lnTo>
                    <a:pt x="87" y="258"/>
                  </a:lnTo>
                  <a:lnTo>
                    <a:pt x="75" y="256"/>
                  </a:lnTo>
                  <a:lnTo>
                    <a:pt x="63" y="255"/>
                  </a:lnTo>
                  <a:lnTo>
                    <a:pt x="53" y="255"/>
                  </a:lnTo>
                  <a:lnTo>
                    <a:pt x="34" y="258"/>
                  </a:lnTo>
                  <a:lnTo>
                    <a:pt x="34" y="258"/>
                  </a:lnTo>
                  <a:lnTo>
                    <a:pt x="26" y="246"/>
                  </a:lnTo>
                  <a:lnTo>
                    <a:pt x="17" y="231"/>
                  </a:lnTo>
                  <a:lnTo>
                    <a:pt x="10" y="216"/>
                  </a:lnTo>
                  <a:lnTo>
                    <a:pt x="5" y="199"/>
                  </a:lnTo>
                  <a:lnTo>
                    <a:pt x="2" y="180"/>
                  </a:lnTo>
                  <a:lnTo>
                    <a:pt x="0" y="161"/>
                  </a:lnTo>
                  <a:lnTo>
                    <a:pt x="0" y="141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9" y="94"/>
                  </a:lnTo>
                  <a:lnTo>
                    <a:pt x="17" y="68"/>
                  </a:lnTo>
                  <a:lnTo>
                    <a:pt x="29" y="46"/>
                  </a:lnTo>
                  <a:lnTo>
                    <a:pt x="44" y="27"/>
                  </a:lnTo>
                  <a:lnTo>
                    <a:pt x="53" y="21"/>
                  </a:lnTo>
                  <a:lnTo>
                    <a:pt x="60" y="14"/>
                  </a:lnTo>
                  <a:lnTo>
                    <a:pt x="68" y="9"/>
                  </a:lnTo>
                  <a:lnTo>
                    <a:pt x="78" y="4"/>
                  </a:lnTo>
                  <a:lnTo>
                    <a:pt x="87" y="2"/>
                  </a:lnTo>
                  <a:lnTo>
                    <a:pt x="95" y="0"/>
                  </a:lnTo>
                  <a:lnTo>
                    <a:pt x="105" y="0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3" y="9"/>
                  </a:lnTo>
                  <a:lnTo>
                    <a:pt x="141" y="14"/>
                  </a:lnTo>
                  <a:lnTo>
                    <a:pt x="148" y="21"/>
                  </a:lnTo>
                  <a:lnTo>
                    <a:pt x="156" y="27"/>
                  </a:lnTo>
                  <a:lnTo>
                    <a:pt x="161" y="38"/>
                  </a:lnTo>
                  <a:lnTo>
                    <a:pt x="173" y="58"/>
                  </a:lnTo>
                  <a:lnTo>
                    <a:pt x="182" y="80"/>
                  </a:lnTo>
                  <a:lnTo>
                    <a:pt x="187" y="105"/>
                  </a:lnTo>
                  <a:lnTo>
                    <a:pt x="187" y="134"/>
                  </a:lnTo>
                  <a:lnTo>
                    <a:pt x="185" y="163"/>
                  </a:lnTo>
                  <a:lnTo>
                    <a:pt x="185" y="163"/>
                  </a:lnTo>
                  <a:lnTo>
                    <a:pt x="182" y="182"/>
                  </a:lnTo>
                  <a:lnTo>
                    <a:pt x="177" y="199"/>
                  </a:lnTo>
                  <a:lnTo>
                    <a:pt x="170" y="216"/>
                  </a:lnTo>
                  <a:lnTo>
                    <a:pt x="161" y="229"/>
                  </a:lnTo>
                  <a:lnTo>
                    <a:pt x="153" y="243"/>
                  </a:lnTo>
                  <a:lnTo>
                    <a:pt x="144" y="255"/>
                  </a:lnTo>
                  <a:lnTo>
                    <a:pt x="133" y="265"/>
                  </a:lnTo>
                  <a:lnTo>
                    <a:pt x="122" y="273"/>
                  </a:lnTo>
                  <a:lnTo>
                    <a:pt x="122" y="273"/>
                  </a:lnTo>
                  <a:close/>
                </a:path>
              </a:pathLst>
            </a:custGeom>
            <a:solidFill>
              <a:srgbClr val="FFCD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gray">
            <a:xfrm>
              <a:off x="955963" y="5624946"/>
              <a:ext cx="142432" cy="226112"/>
            </a:xfrm>
            <a:custGeom>
              <a:avLst/>
              <a:gdLst/>
              <a:ahLst/>
              <a:cxnLst>
                <a:cxn ang="0">
                  <a:pos x="96" y="2"/>
                </a:cxn>
                <a:cxn ang="0">
                  <a:pos x="96" y="2"/>
                </a:cxn>
                <a:cxn ang="0">
                  <a:pos x="89" y="0"/>
                </a:cxn>
                <a:cxn ang="0">
                  <a:pos x="81" y="0"/>
                </a:cxn>
                <a:cxn ang="0">
                  <a:pos x="72" y="2"/>
                </a:cxn>
                <a:cxn ang="0">
                  <a:pos x="66" y="4"/>
                </a:cxn>
                <a:cxn ang="0">
                  <a:pos x="57" y="9"/>
                </a:cxn>
                <a:cxn ang="0">
                  <a:pos x="50" y="12"/>
                </a:cxn>
                <a:cxn ang="0">
                  <a:pos x="37" y="26"/>
                </a:cxn>
                <a:cxn ang="0">
                  <a:pos x="25" y="43"/>
                </a:cxn>
                <a:cxn ang="0">
                  <a:pos x="15" y="63"/>
                </a:cxn>
                <a:cxn ang="0">
                  <a:pos x="6" y="87"/>
                </a:cxn>
                <a:cxn ang="0">
                  <a:pos x="1" y="112"/>
                </a:cxn>
                <a:cxn ang="0">
                  <a:pos x="1" y="112"/>
                </a:cxn>
                <a:cxn ang="0">
                  <a:pos x="0" y="131"/>
                </a:cxn>
                <a:cxn ang="0">
                  <a:pos x="0" y="150"/>
                </a:cxn>
                <a:cxn ang="0">
                  <a:pos x="1" y="168"/>
                </a:cxn>
                <a:cxn ang="0">
                  <a:pos x="3" y="185"/>
                </a:cxn>
                <a:cxn ang="0">
                  <a:pos x="8" y="201"/>
                </a:cxn>
                <a:cxn ang="0">
                  <a:pos x="13" y="216"/>
                </a:cxn>
                <a:cxn ang="0">
                  <a:pos x="20" y="229"/>
                </a:cxn>
                <a:cxn ang="0">
                  <a:pos x="28" y="240"/>
                </a:cxn>
                <a:cxn ang="0">
                  <a:pos x="28" y="240"/>
                </a:cxn>
                <a:cxn ang="0">
                  <a:pos x="44" y="238"/>
                </a:cxn>
                <a:cxn ang="0">
                  <a:pos x="62" y="238"/>
                </a:cxn>
                <a:cxn ang="0">
                  <a:pos x="72" y="240"/>
                </a:cxn>
                <a:cxn ang="0">
                  <a:pos x="83" y="243"/>
                </a:cxn>
                <a:cxn ang="0">
                  <a:pos x="93" y="248"/>
                </a:cxn>
                <a:cxn ang="0">
                  <a:pos x="103" y="255"/>
                </a:cxn>
                <a:cxn ang="0">
                  <a:pos x="103" y="255"/>
                </a:cxn>
                <a:cxn ang="0">
                  <a:pos x="111" y="246"/>
                </a:cxn>
                <a:cxn ang="0">
                  <a:pos x="122" y="238"/>
                </a:cxn>
                <a:cxn ang="0">
                  <a:pos x="128" y="226"/>
                </a:cxn>
                <a:cxn ang="0">
                  <a:pos x="137" y="214"/>
                </a:cxn>
                <a:cxn ang="0">
                  <a:pos x="144" y="201"/>
                </a:cxn>
                <a:cxn ang="0">
                  <a:pos x="149" y="185"/>
                </a:cxn>
                <a:cxn ang="0">
                  <a:pos x="154" y="168"/>
                </a:cxn>
                <a:cxn ang="0">
                  <a:pos x="156" y="151"/>
                </a:cxn>
                <a:cxn ang="0">
                  <a:pos x="156" y="151"/>
                </a:cxn>
                <a:cxn ang="0">
                  <a:pos x="159" y="124"/>
                </a:cxn>
                <a:cxn ang="0">
                  <a:pos x="157" y="99"/>
                </a:cxn>
                <a:cxn ang="0">
                  <a:pos x="154" y="75"/>
                </a:cxn>
                <a:cxn ang="0">
                  <a:pos x="147" y="53"/>
                </a:cxn>
                <a:cxn ang="0">
                  <a:pos x="137" y="34"/>
                </a:cxn>
                <a:cxn ang="0">
                  <a:pos x="125" y="19"/>
                </a:cxn>
                <a:cxn ang="0">
                  <a:pos x="118" y="12"/>
                </a:cxn>
                <a:cxn ang="0">
                  <a:pos x="111" y="7"/>
                </a:cxn>
                <a:cxn ang="0">
                  <a:pos x="105" y="4"/>
                </a:cxn>
                <a:cxn ang="0">
                  <a:pos x="96" y="2"/>
                </a:cxn>
                <a:cxn ang="0">
                  <a:pos x="96" y="2"/>
                </a:cxn>
              </a:cxnLst>
              <a:rect l="0" t="0" r="r" b="b"/>
              <a:pathLst>
                <a:path w="159" h="255">
                  <a:moveTo>
                    <a:pt x="96" y="2"/>
                  </a:moveTo>
                  <a:lnTo>
                    <a:pt x="96" y="2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2" y="2"/>
                  </a:lnTo>
                  <a:lnTo>
                    <a:pt x="66" y="4"/>
                  </a:lnTo>
                  <a:lnTo>
                    <a:pt x="57" y="9"/>
                  </a:lnTo>
                  <a:lnTo>
                    <a:pt x="50" y="12"/>
                  </a:lnTo>
                  <a:lnTo>
                    <a:pt x="37" y="26"/>
                  </a:lnTo>
                  <a:lnTo>
                    <a:pt x="25" y="43"/>
                  </a:lnTo>
                  <a:lnTo>
                    <a:pt x="15" y="63"/>
                  </a:lnTo>
                  <a:lnTo>
                    <a:pt x="6" y="87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0" y="131"/>
                  </a:lnTo>
                  <a:lnTo>
                    <a:pt x="0" y="150"/>
                  </a:lnTo>
                  <a:lnTo>
                    <a:pt x="1" y="168"/>
                  </a:lnTo>
                  <a:lnTo>
                    <a:pt x="3" y="185"/>
                  </a:lnTo>
                  <a:lnTo>
                    <a:pt x="8" y="201"/>
                  </a:lnTo>
                  <a:lnTo>
                    <a:pt x="13" y="216"/>
                  </a:lnTo>
                  <a:lnTo>
                    <a:pt x="20" y="229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44" y="238"/>
                  </a:lnTo>
                  <a:lnTo>
                    <a:pt x="62" y="238"/>
                  </a:lnTo>
                  <a:lnTo>
                    <a:pt x="72" y="240"/>
                  </a:lnTo>
                  <a:lnTo>
                    <a:pt x="83" y="243"/>
                  </a:lnTo>
                  <a:lnTo>
                    <a:pt x="93" y="248"/>
                  </a:lnTo>
                  <a:lnTo>
                    <a:pt x="103" y="255"/>
                  </a:lnTo>
                  <a:lnTo>
                    <a:pt x="103" y="255"/>
                  </a:lnTo>
                  <a:lnTo>
                    <a:pt x="111" y="246"/>
                  </a:lnTo>
                  <a:lnTo>
                    <a:pt x="122" y="238"/>
                  </a:lnTo>
                  <a:lnTo>
                    <a:pt x="128" y="226"/>
                  </a:lnTo>
                  <a:lnTo>
                    <a:pt x="137" y="214"/>
                  </a:lnTo>
                  <a:lnTo>
                    <a:pt x="144" y="201"/>
                  </a:lnTo>
                  <a:lnTo>
                    <a:pt x="149" y="185"/>
                  </a:lnTo>
                  <a:lnTo>
                    <a:pt x="154" y="168"/>
                  </a:lnTo>
                  <a:lnTo>
                    <a:pt x="156" y="151"/>
                  </a:lnTo>
                  <a:lnTo>
                    <a:pt x="156" y="151"/>
                  </a:lnTo>
                  <a:lnTo>
                    <a:pt x="159" y="124"/>
                  </a:lnTo>
                  <a:lnTo>
                    <a:pt x="157" y="99"/>
                  </a:lnTo>
                  <a:lnTo>
                    <a:pt x="154" y="75"/>
                  </a:lnTo>
                  <a:lnTo>
                    <a:pt x="147" y="53"/>
                  </a:lnTo>
                  <a:lnTo>
                    <a:pt x="137" y="34"/>
                  </a:lnTo>
                  <a:lnTo>
                    <a:pt x="125" y="19"/>
                  </a:lnTo>
                  <a:lnTo>
                    <a:pt x="118" y="12"/>
                  </a:lnTo>
                  <a:lnTo>
                    <a:pt x="111" y="7"/>
                  </a:lnTo>
                  <a:lnTo>
                    <a:pt x="105" y="4"/>
                  </a:lnTo>
                  <a:lnTo>
                    <a:pt x="96" y="2"/>
                  </a:lnTo>
                  <a:lnTo>
                    <a:pt x="96" y="2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gray">
            <a:xfrm>
              <a:off x="964864" y="5635629"/>
              <a:ext cx="124628" cy="208308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1" y="3"/>
                </a:cxn>
                <a:cxn ang="0">
                  <a:pos x="54" y="7"/>
                </a:cxn>
                <a:cxn ang="0">
                  <a:pos x="40" y="17"/>
                </a:cxn>
                <a:cxn ang="0">
                  <a:pos x="29" y="29"/>
                </a:cxn>
                <a:cxn ang="0">
                  <a:pos x="18" y="46"/>
                </a:cxn>
                <a:cxn ang="0">
                  <a:pos x="10" y="64"/>
                </a:cxn>
                <a:cxn ang="0">
                  <a:pos x="5" y="87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29"/>
                </a:cxn>
                <a:cxn ang="0">
                  <a:pos x="0" y="146"/>
                </a:cxn>
                <a:cxn ang="0">
                  <a:pos x="1" y="163"/>
                </a:cxn>
                <a:cxn ang="0">
                  <a:pos x="5" y="178"/>
                </a:cxn>
                <a:cxn ang="0">
                  <a:pos x="10" y="192"/>
                </a:cxn>
                <a:cxn ang="0">
                  <a:pos x="17" y="205"/>
                </a:cxn>
                <a:cxn ang="0">
                  <a:pos x="23" y="215"/>
                </a:cxn>
                <a:cxn ang="0">
                  <a:pos x="30" y="224"/>
                </a:cxn>
                <a:cxn ang="0">
                  <a:pos x="30" y="224"/>
                </a:cxn>
                <a:cxn ang="0">
                  <a:pos x="42" y="224"/>
                </a:cxn>
                <a:cxn ang="0">
                  <a:pos x="54" y="224"/>
                </a:cxn>
                <a:cxn ang="0">
                  <a:pos x="68" y="227"/>
                </a:cxn>
                <a:cxn ang="0">
                  <a:pos x="81" y="232"/>
                </a:cxn>
                <a:cxn ang="0">
                  <a:pos x="81" y="232"/>
                </a:cxn>
                <a:cxn ang="0">
                  <a:pos x="91" y="227"/>
                </a:cxn>
                <a:cxn ang="0">
                  <a:pos x="101" y="219"/>
                </a:cxn>
                <a:cxn ang="0">
                  <a:pos x="110" y="207"/>
                </a:cxn>
                <a:cxn ang="0">
                  <a:pos x="118" y="195"/>
                </a:cxn>
                <a:cxn ang="0">
                  <a:pos x="125" y="180"/>
                </a:cxn>
                <a:cxn ang="0">
                  <a:pos x="130" y="163"/>
                </a:cxn>
                <a:cxn ang="0">
                  <a:pos x="135" y="146"/>
                </a:cxn>
                <a:cxn ang="0">
                  <a:pos x="139" y="127"/>
                </a:cxn>
                <a:cxn ang="0">
                  <a:pos x="139" y="127"/>
                </a:cxn>
                <a:cxn ang="0">
                  <a:pos x="139" y="103"/>
                </a:cxn>
                <a:cxn ang="0">
                  <a:pos x="137" y="81"/>
                </a:cxn>
                <a:cxn ang="0">
                  <a:pos x="134" y="59"/>
                </a:cxn>
                <a:cxn ang="0">
                  <a:pos x="127" y="41"/>
                </a:cxn>
                <a:cxn ang="0">
                  <a:pos x="118" y="25"/>
                </a:cxn>
                <a:cxn ang="0">
                  <a:pos x="107" y="14"/>
                </a:cxn>
                <a:cxn ang="0">
                  <a:pos x="101" y="8"/>
                </a:cxn>
                <a:cxn ang="0">
                  <a:pos x="95" y="5"/>
                </a:cxn>
                <a:cxn ang="0">
                  <a:pos x="88" y="2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139" h="232">
                  <a:moveTo>
                    <a:pt x="81" y="0"/>
                  </a:move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1" y="3"/>
                  </a:lnTo>
                  <a:lnTo>
                    <a:pt x="54" y="7"/>
                  </a:lnTo>
                  <a:lnTo>
                    <a:pt x="40" y="17"/>
                  </a:lnTo>
                  <a:lnTo>
                    <a:pt x="29" y="29"/>
                  </a:lnTo>
                  <a:lnTo>
                    <a:pt x="18" y="46"/>
                  </a:lnTo>
                  <a:lnTo>
                    <a:pt x="10" y="6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29"/>
                  </a:lnTo>
                  <a:lnTo>
                    <a:pt x="0" y="146"/>
                  </a:lnTo>
                  <a:lnTo>
                    <a:pt x="1" y="163"/>
                  </a:lnTo>
                  <a:lnTo>
                    <a:pt x="5" y="178"/>
                  </a:lnTo>
                  <a:lnTo>
                    <a:pt x="10" y="192"/>
                  </a:lnTo>
                  <a:lnTo>
                    <a:pt x="17" y="205"/>
                  </a:lnTo>
                  <a:lnTo>
                    <a:pt x="23" y="215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42" y="224"/>
                  </a:lnTo>
                  <a:lnTo>
                    <a:pt x="54" y="224"/>
                  </a:lnTo>
                  <a:lnTo>
                    <a:pt x="68" y="227"/>
                  </a:lnTo>
                  <a:lnTo>
                    <a:pt x="81" y="232"/>
                  </a:lnTo>
                  <a:lnTo>
                    <a:pt x="81" y="232"/>
                  </a:lnTo>
                  <a:lnTo>
                    <a:pt x="91" y="227"/>
                  </a:lnTo>
                  <a:lnTo>
                    <a:pt x="101" y="219"/>
                  </a:lnTo>
                  <a:lnTo>
                    <a:pt x="110" y="207"/>
                  </a:lnTo>
                  <a:lnTo>
                    <a:pt x="118" y="195"/>
                  </a:lnTo>
                  <a:lnTo>
                    <a:pt x="125" y="180"/>
                  </a:lnTo>
                  <a:lnTo>
                    <a:pt x="130" y="163"/>
                  </a:lnTo>
                  <a:lnTo>
                    <a:pt x="135" y="146"/>
                  </a:lnTo>
                  <a:lnTo>
                    <a:pt x="139" y="127"/>
                  </a:lnTo>
                  <a:lnTo>
                    <a:pt x="139" y="127"/>
                  </a:lnTo>
                  <a:lnTo>
                    <a:pt x="139" y="103"/>
                  </a:lnTo>
                  <a:lnTo>
                    <a:pt x="137" y="81"/>
                  </a:lnTo>
                  <a:lnTo>
                    <a:pt x="134" y="59"/>
                  </a:lnTo>
                  <a:lnTo>
                    <a:pt x="127" y="41"/>
                  </a:lnTo>
                  <a:lnTo>
                    <a:pt x="118" y="25"/>
                  </a:lnTo>
                  <a:lnTo>
                    <a:pt x="107" y="14"/>
                  </a:lnTo>
                  <a:lnTo>
                    <a:pt x="101" y="8"/>
                  </a:lnTo>
                  <a:lnTo>
                    <a:pt x="95" y="5"/>
                  </a:lnTo>
                  <a:lnTo>
                    <a:pt x="88" y="2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gray">
            <a:xfrm>
              <a:off x="1018276" y="5810108"/>
              <a:ext cx="8903" cy="712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2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5"/>
                  </a:lnTo>
                  <a:lnTo>
                    <a:pt x="9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gray">
            <a:xfrm>
              <a:off x="964864" y="5635629"/>
              <a:ext cx="124628" cy="128189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79" y="22"/>
                </a:cxn>
                <a:cxn ang="0">
                  <a:pos x="86" y="22"/>
                </a:cxn>
                <a:cxn ang="0">
                  <a:pos x="91" y="25"/>
                </a:cxn>
                <a:cxn ang="0">
                  <a:pos x="98" y="29"/>
                </a:cxn>
                <a:cxn ang="0">
                  <a:pos x="105" y="34"/>
                </a:cxn>
                <a:cxn ang="0">
                  <a:pos x="115" y="46"/>
                </a:cxn>
                <a:cxn ang="0">
                  <a:pos x="124" y="59"/>
                </a:cxn>
                <a:cxn ang="0">
                  <a:pos x="130" y="78"/>
                </a:cxn>
                <a:cxn ang="0">
                  <a:pos x="134" y="97"/>
                </a:cxn>
                <a:cxn ang="0">
                  <a:pos x="137" y="119"/>
                </a:cxn>
                <a:cxn ang="0">
                  <a:pos x="135" y="142"/>
                </a:cxn>
                <a:cxn ang="0">
                  <a:pos x="135" y="142"/>
                </a:cxn>
                <a:cxn ang="0">
                  <a:pos x="139" y="127"/>
                </a:cxn>
                <a:cxn ang="0">
                  <a:pos x="139" y="127"/>
                </a:cxn>
                <a:cxn ang="0">
                  <a:pos x="139" y="103"/>
                </a:cxn>
                <a:cxn ang="0">
                  <a:pos x="137" y="81"/>
                </a:cxn>
                <a:cxn ang="0">
                  <a:pos x="134" y="59"/>
                </a:cxn>
                <a:cxn ang="0">
                  <a:pos x="127" y="41"/>
                </a:cxn>
                <a:cxn ang="0">
                  <a:pos x="118" y="25"/>
                </a:cxn>
                <a:cxn ang="0">
                  <a:pos x="107" y="14"/>
                </a:cxn>
                <a:cxn ang="0">
                  <a:pos x="101" y="8"/>
                </a:cxn>
                <a:cxn ang="0">
                  <a:pos x="95" y="5"/>
                </a:cxn>
                <a:cxn ang="0">
                  <a:pos x="88" y="2"/>
                </a:cxn>
                <a:cxn ang="0">
                  <a:pos x="81" y="0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1" y="3"/>
                </a:cxn>
                <a:cxn ang="0">
                  <a:pos x="54" y="7"/>
                </a:cxn>
                <a:cxn ang="0">
                  <a:pos x="40" y="17"/>
                </a:cxn>
                <a:cxn ang="0">
                  <a:pos x="29" y="29"/>
                </a:cxn>
                <a:cxn ang="0">
                  <a:pos x="18" y="46"/>
                </a:cxn>
                <a:cxn ang="0">
                  <a:pos x="10" y="64"/>
                </a:cxn>
                <a:cxn ang="0">
                  <a:pos x="5" y="87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5" y="95"/>
                </a:cxn>
                <a:cxn ang="0">
                  <a:pos x="12" y="76"/>
                </a:cxn>
                <a:cxn ang="0">
                  <a:pos x="20" y="59"/>
                </a:cxn>
                <a:cxn ang="0">
                  <a:pos x="30" y="46"/>
                </a:cxn>
                <a:cxn ang="0">
                  <a:pos x="40" y="34"/>
                </a:cxn>
                <a:cxn ang="0">
                  <a:pos x="54" y="25"/>
                </a:cxn>
                <a:cxn ang="0">
                  <a:pos x="66" y="22"/>
                </a:cxn>
                <a:cxn ang="0">
                  <a:pos x="73" y="20"/>
                </a:cxn>
                <a:cxn ang="0">
                  <a:pos x="79" y="22"/>
                </a:cxn>
                <a:cxn ang="0">
                  <a:pos x="79" y="22"/>
                </a:cxn>
              </a:cxnLst>
              <a:rect l="0" t="0" r="r" b="b"/>
              <a:pathLst>
                <a:path w="139" h="142">
                  <a:moveTo>
                    <a:pt x="79" y="22"/>
                  </a:moveTo>
                  <a:lnTo>
                    <a:pt x="79" y="22"/>
                  </a:lnTo>
                  <a:lnTo>
                    <a:pt x="86" y="22"/>
                  </a:lnTo>
                  <a:lnTo>
                    <a:pt x="91" y="25"/>
                  </a:lnTo>
                  <a:lnTo>
                    <a:pt x="98" y="29"/>
                  </a:lnTo>
                  <a:lnTo>
                    <a:pt x="105" y="34"/>
                  </a:lnTo>
                  <a:lnTo>
                    <a:pt x="115" y="46"/>
                  </a:lnTo>
                  <a:lnTo>
                    <a:pt x="124" y="59"/>
                  </a:lnTo>
                  <a:lnTo>
                    <a:pt x="130" y="78"/>
                  </a:lnTo>
                  <a:lnTo>
                    <a:pt x="134" y="97"/>
                  </a:lnTo>
                  <a:lnTo>
                    <a:pt x="137" y="119"/>
                  </a:lnTo>
                  <a:lnTo>
                    <a:pt x="135" y="142"/>
                  </a:lnTo>
                  <a:lnTo>
                    <a:pt x="135" y="142"/>
                  </a:lnTo>
                  <a:lnTo>
                    <a:pt x="139" y="127"/>
                  </a:lnTo>
                  <a:lnTo>
                    <a:pt x="139" y="127"/>
                  </a:lnTo>
                  <a:lnTo>
                    <a:pt x="139" y="103"/>
                  </a:lnTo>
                  <a:lnTo>
                    <a:pt x="137" y="81"/>
                  </a:lnTo>
                  <a:lnTo>
                    <a:pt x="134" y="59"/>
                  </a:lnTo>
                  <a:lnTo>
                    <a:pt x="127" y="41"/>
                  </a:lnTo>
                  <a:lnTo>
                    <a:pt x="118" y="25"/>
                  </a:lnTo>
                  <a:lnTo>
                    <a:pt x="107" y="14"/>
                  </a:lnTo>
                  <a:lnTo>
                    <a:pt x="101" y="8"/>
                  </a:lnTo>
                  <a:lnTo>
                    <a:pt x="95" y="5"/>
                  </a:lnTo>
                  <a:lnTo>
                    <a:pt x="88" y="2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1" y="3"/>
                  </a:lnTo>
                  <a:lnTo>
                    <a:pt x="54" y="7"/>
                  </a:lnTo>
                  <a:lnTo>
                    <a:pt x="40" y="17"/>
                  </a:lnTo>
                  <a:lnTo>
                    <a:pt x="29" y="29"/>
                  </a:lnTo>
                  <a:lnTo>
                    <a:pt x="18" y="46"/>
                  </a:lnTo>
                  <a:lnTo>
                    <a:pt x="10" y="6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5" y="95"/>
                  </a:lnTo>
                  <a:lnTo>
                    <a:pt x="12" y="76"/>
                  </a:lnTo>
                  <a:lnTo>
                    <a:pt x="20" y="59"/>
                  </a:lnTo>
                  <a:lnTo>
                    <a:pt x="30" y="46"/>
                  </a:lnTo>
                  <a:lnTo>
                    <a:pt x="40" y="34"/>
                  </a:lnTo>
                  <a:lnTo>
                    <a:pt x="54" y="25"/>
                  </a:lnTo>
                  <a:lnTo>
                    <a:pt x="66" y="22"/>
                  </a:lnTo>
                  <a:lnTo>
                    <a:pt x="73" y="20"/>
                  </a:lnTo>
                  <a:lnTo>
                    <a:pt x="79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E7E8E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gray">
            <a:xfrm>
              <a:off x="947060" y="5806547"/>
              <a:ext cx="135311" cy="65875"/>
            </a:xfrm>
            <a:custGeom>
              <a:avLst/>
              <a:gdLst/>
              <a:ahLst/>
              <a:cxnLst>
                <a:cxn ang="0">
                  <a:pos x="151" y="49"/>
                </a:cxn>
                <a:cxn ang="0">
                  <a:pos x="151" y="49"/>
                </a:cxn>
                <a:cxn ang="0">
                  <a:pos x="150" y="42"/>
                </a:cxn>
                <a:cxn ang="0">
                  <a:pos x="146" y="35"/>
                </a:cxn>
                <a:cxn ang="0">
                  <a:pos x="143" y="27"/>
                </a:cxn>
                <a:cxn ang="0">
                  <a:pos x="136" y="20"/>
                </a:cxn>
                <a:cxn ang="0">
                  <a:pos x="126" y="12"/>
                </a:cxn>
                <a:cxn ang="0">
                  <a:pos x="114" y="6"/>
                </a:cxn>
                <a:cxn ang="0">
                  <a:pos x="99" y="3"/>
                </a:cxn>
                <a:cxn ang="0">
                  <a:pos x="99" y="3"/>
                </a:cxn>
                <a:cxn ang="0">
                  <a:pos x="55" y="0"/>
                </a:cxn>
                <a:cxn ang="0">
                  <a:pos x="44" y="0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22" y="6"/>
                </a:cxn>
                <a:cxn ang="0">
                  <a:pos x="11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25"/>
                </a:cxn>
                <a:cxn ang="0">
                  <a:pos x="14" y="40"/>
                </a:cxn>
                <a:cxn ang="0">
                  <a:pos x="22" y="49"/>
                </a:cxn>
                <a:cxn ang="0">
                  <a:pos x="31" y="56"/>
                </a:cxn>
                <a:cxn ang="0">
                  <a:pos x="41" y="62"/>
                </a:cxn>
                <a:cxn ang="0">
                  <a:pos x="53" y="66"/>
                </a:cxn>
                <a:cxn ang="0">
                  <a:pos x="53" y="66"/>
                </a:cxn>
                <a:cxn ang="0">
                  <a:pos x="75" y="71"/>
                </a:cxn>
                <a:cxn ang="0">
                  <a:pos x="90" y="73"/>
                </a:cxn>
                <a:cxn ang="0">
                  <a:pos x="102" y="73"/>
                </a:cxn>
                <a:cxn ang="0">
                  <a:pos x="116" y="68"/>
                </a:cxn>
                <a:cxn ang="0">
                  <a:pos x="116" y="68"/>
                </a:cxn>
                <a:cxn ang="0">
                  <a:pos x="141" y="56"/>
                </a:cxn>
                <a:cxn ang="0">
                  <a:pos x="151" y="49"/>
                </a:cxn>
                <a:cxn ang="0">
                  <a:pos x="151" y="49"/>
                </a:cxn>
              </a:cxnLst>
              <a:rect l="0" t="0" r="r" b="b"/>
              <a:pathLst>
                <a:path w="151" h="73">
                  <a:moveTo>
                    <a:pt x="151" y="49"/>
                  </a:moveTo>
                  <a:lnTo>
                    <a:pt x="151" y="49"/>
                  </a:lnTo>
                  <a:lnTo>
                    <a:pt x="150" y="42"/>
                  </a:lnTo>
                  <a:lnTo>
                    <a:pt x="146" y="35"/>
                  </a:lnTo>
                  <a:lnTo>
                    <a:pt x="143" y="27"/>
                  </a:lnTo>
                  <a:lnTo>
                    <a:pt x="136" y="20"/>
                  </a:lnTo>
                  <a:lnTo>
                    <a:pt x="126" y="12"/>
                  </a:lnTo>
                  <a:lnTo>
                    <a:pt x="114" y="6"/>
                  </a:lnTo>
                  <a:lnTo>
                    <a:pt x="99" y="3"/>
                  </a:lnTo>
                  <a:lnTo>
                    <a:pt x="99" y="3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2" y="6"/>
                  </a:lnTo>
                  <a:lnTo>
                    <a:pt x="11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25"/>
                  </a:lnTo>
                  <a:lnTo>
                    <a:pt x="14" y="40"/>
                  </a:lnTo>
                  <a:lnTo>
                    <a:pt x="22" y="49"/>
                  </a:lnTo>
                  <a:lnTo>
                    <a:pt x="31" y="56"/>
                  </a:lnTo>
                  <a:lnTo>
                    <a:pt x="41" y="62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75" y="71"/>
                  </a:lnTo>
                  <a:lnTo>
                    <a:pt x="90" y="73"/>
                  </a:lnTo>
                  <a:lnTo>
                    <a:pt x="102" y="73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41" y="56"/>
                  </a:lnTo>
                  <a:lnTo>
                    <a:pt x="151" y="49"/>
                  </a:lnTo>
                  <a:lnTo>
                    <a:pt x="151" y="49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gray">
            <a:xfrm>
              <a:off x="868722" y="5717527"/>
              <a:ext cx="14243" cy="14243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5" y="6"/>
                </a:cxn>
                <a:cxn ang="0">
                  <a:pos x="15" y="10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5" y="1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4" y="1"/>
                </a:cxn>
                <a:cxn ang="0">
                  <a:pos x="15" y="3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5" h="15">
                  <a:moveTo>
                    <a:pt x="15" y="6"/>
                  </a:moveTo>
                  <a:lnTo>
                    <a:pt x="15" y="6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gray">
            <a:xfrm>
              <a:off x="1009375" y="5689041"/>
              <a:ext cx="81899" cy="105044"/>
            </a:xfrm>
            <a:custGeom>
              <a:avLst/>
              <a:gdLst/>
              <a:ahLst/>
              <a:cxnLst>
                <a:cxn ang="0">
                  <a:pos x="91" y="65"/>
                </a:cxn>
                <a:cxn ang="0">
                  <a:pos x="91" y="65"/>
                </a:cxn>
                <a:cxn ang="0">
                  <a:pos x="88" y="77"/>
                </a:cxn>
                <a:cxn ang="0">
                  <a:pos x="83" y="87"/>
                </a:cxn>
                <a:cxn ang="0">
                  <a:pos x="78" y="97"/>
                </a:cxn>
                <a:cxn ang="0">
                  <a:pos x="71" y="104"/>
                </a:cxn>
                <a:cxn ang="0">
                  <a:pos x="63" y="111"/>
                </a:cxn>
                <a:cxn ang="0">
                  <a:pos x="54" y="114"/>
                </a:cxn>
                <a:cxn ang="0">
                  <a:pos x="46" y="117"/>
                </a:cxn>
                <a:cxn ang="0">
                  <a:pos x="37" y="116"/>
                </a:cxn>
                <a:cxn ang="0">
                  <a:pos x="37" y="116"/>
                </a:cxn>
                <a:cxn ang="0">
                  <a:pos x="29" y="114"/>
                </a:cxn>
                <a:cxn ang="0">
                  <a:pos x="20" y="109"/>
                </a:cxn>
                <a:cxn ang="0">
                  <a:pos x="13" y="102"/>
                </a:cxn>
                <a:cxn ang="0">
                  <a:pos x="8" y="95"/>
                </a:cxn>
                <a:cxn ang="0">
                  <a:pos x="3" y="85"/>
                </a:cxn>
                <a:cxn ang="0">
                  <a:pos x="2" y="75"/>
                </a:cxn>
                <a:cxn ang="0">
                  <a:pos x="0" y="63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5" y="39"/>
                </a:cxn>
                <a:cxn ang="0">
                  <a:pos x="8" y="29"/>
                </a:cxn>
                <a:cxn ang="0">
                  <a:pos x="15" y="21"/>
                </a:cxn>
                <a:cxn ang="0">
                  <a:pos x="22" y="12"/>
                </a:cxn>
                <a:cxn ang="0">
                  <a:pos x="29" y="7"/>
                </a:cxn>
                <a:cxn ang="0">
                  <a:pos x="37" y="2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2"/>
                </a:cxn>
                <a:cxn ang="0">
                  <a:pos x="73" y="7"/>
                </a:cxn>
                <a:cxn ang="0">
                  <a:pos x="78" y="14"/>
                </a:cxn>
                <a:cxn ang="0">
                  <a:pos x="85" y="22"/>
                </a:cxn>
                <a:cxn ang="0">
                  <a:pos x="88" y="31"/>
                </a:cxn>
                <a:cxn ang="0">
                  <a:pos x="91" y="41"/>
                </a:cxn>
                <a:cxn ang="0">
                  <a:pos x="91" y="53"/>
                </a:cxn>
                <a:cxn ang="0">
                  <a:pos x="91" y="65"/>
                </a:cxn>
                <a:cxn ang="0">
                  <a:pos x="91" y="65"/>
                </a:cxn>
              </a:cxnLst>
              <a:rect l="0" t="0" r="r" b="b"/>
              <a:pathLst>
                <a:path w="91" h="117">
                  <a:moveTo>
                    <a:pt x="91" y="65"/>
                  </a:moveTo>
                  <a:lnTo>
                    <a:pt x="91" y="65"/>
                  </a:lnTo>
                  <a:lnTo>
                    <a:pt x="88" y="77"/>
                  </a:lnTo>
                  <a:lnTo>
                    <a:pt x="83" y="87"/>
                  </a:lnTo>
                  <a:lnTo>
                    <a:pt x="78" y="97"/>
                  </a:lnTo>
                  <a:lnTo>
                    <a:pt x="71" y="104"/>
                  </a:lnTo>
                  <a:lnTo>
                    <a:pt x="63" y="111"/>
                  </a:lnTo>
                  <a:lnTo>
                    <a:pt x="54" y="114"/>
                  </a:lnTo>
                  <a:lnTo>
                    <a:pt x="46" y="117"/>
                  </a:lnTo>
                  <a:lnTo>
                    <a:pt x="37" y="116"/>
                  </a:lnTo>
                  <a:lnTo>
                    <a:pt x="37" y="116"/>
                  </a:lnTo>
                  <a:lnTo>
                    <a:pt x="29" y="114"/>
                  </a:lnTo>
                  <a:lnTo>
                    <a:pt x="20" y="109"/>
                  </a:lnTo>
                  <a:lnTo>
                    <a:pt x="13" y="102"/>
                  </a:lnTo>
                  <a:lnTo>
                    <a:pt x="8" y="95"/>
                  </a:lnTo>
                  <a:lnTo>
                    <a:pt x="3" y="85"/>
                  </a:lnTo>
                  <a:lnTo>
                    <a:pt x="2" y="75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8" y="29"/>
                  </a:lnTo>
                  <a:lnTo>
                    <a:pt x="15" y="21"/>
                  </a:lnTo>
                  <a:lnTo>
                    <a:pt x="22" y="12"/>
                  </a:lnTo>
                  <a:lnTo>
                    <a:pt x="29" y="7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3" y="7"/>
                  </a:lnTo>
                  <a:lnTo>
                    <a:pt x="78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1" y="41"/>
                  </a:lnTo>
                  <a:lnTo>
                    <a:pt x="91" y="53"/>
                  </a:lnTo>
                  <a:lnTo>
                    <a:pt x="91" y="65"/>
                  </a:lnTo>
                  <a:lnTo>
                    <a:pt x="91" y="65"/>
                  </a:lnTo>
                  <a:close/>
                </a:path>
              </a:pathLst>
            </a:custGeom>
            <a:solidFill>
              <a:srgbClr val="0095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gray">
            <a:xfrm>
              <a:off x="1018276" y="5696162"/>
              <a:ext cx="64095" cy="89020"/>
            </a:xfrm>
            <a:custGeom>
              <a:avLst/>
              <a:gdLst/>
              <a:ahLst/>
              <a:cxnLst>
                <a:cxn ang="0">
                  <a:pos x="71" y="58"/>
                </a:cxn>
                <a:cxn ang="0">
                  <a:pos x="71" y="58"/>
                </a:cxn>
                <a:cxn ang="0">
                  <a:pos x="68" y="68"/>
                </a:cxn>
                <a:cxn ang="0">
                  <a:pos x="65" y="76"/>
                </a:cxn>
                <a:cxn ang="0">
                  <a:pos x="61" y="85"/>
                </a:cxn>
                <a:cxn ang="0">
                  <a:pos x="56" y="92"/>
                </a:cxn>
                <a:cxn ang="0">
                  <a:pos x="49" y="97"/>
                </a:cxn>
                <a:cxn ang="0">
                  <a:pos x="42" y="100"/>
                </a:cxn>
                <a:cxn ang="0">
                  <a:pos x="36" y="102"/>
                </a:cxn>
                <a:cxn ang="0">
                  <a:pos x="29" y="102"/>
                </a:cxn>
                <a:cxn ang="0">
                  <a:pos x="29" y="102"/>
                </a:cxn>
                <a:cxn ang="0">
                  <a:pos x="20" y="100"/>
                </a:cxn>
                <a:cxn ang="0">
                  <a:pos x="15" y="97"/>
                </a:cxn>
                <a:cxn ang="0">
                  <a:pos x="10" y="90"/>
                </a:cxn>
                <a:cxn ang="0">
                  <a:pos x="5" y="83"/>
                </a:cxn>
                <a:cxn ang="0">
                  <a:pos x="2" y="75"/>
                </a:cxn>
                <a:cxn ang="0">
                  <a:pos x="0" y="66"/>
                </a:cxn>
                <a:cxn ang="0">
                  <a:pos x="0" y="5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36"/>
                </a:cxn>
                <a:cxn ang="0">
                  <a:pos x="5" y="26"/>
                </a:cxn>
                <a:cxn ang="0">
                  <a:pos x="10" y="17"/>
                </a:cxn>
                <a:cxn ang="0">
                  <a:pos x="15" y="10"/>
                </a:cxn>
                <a:cxn ang="0">
                  <a:pos x="22" y="5"/>
                </a:cxn>
                <a:cxn ang="0">
                  <a:pos x="29" y="2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9" y="2"/>
                </a:cxn>
                <a:cxn ang="0">
                  <a:pos x="56" y="7"/>
                </a:cxn>
                <a:cxn ang="0">
                  <a:pos x="61" y="12"/>
                </a:cxn>
                <a:cxn ang="0">
                  <a:pos x="66" y="19"/>
                </a:cxn>
                <a:cxn ang="0">
                  <a:pos x="70" y="27"/>
                </a:cxn>
                <a:cxn ang="0">
                  <a:pos x="71" y="37"/>
                </a:cxn>
                <a:cxn ang="0">
                  <a:pos x="71" y="46"/>
                </a:cxn>
                <a:cxn ang="0">
                  <a:pos x="71" y="58"/>
                </a:cxn>
                <a:cxn ang="0">
                  <a:pos x="71" y="58"/>
                </a:cxn>
              </a:cxnLst>
              <a:rect l="0" t="0" r="r" b="b"/>
              <a:pathLst>
                <a:path w="71" h="102">
                  <a:moveTo>
                    <a:pt x="71" y="58"/>
                  </a:moveTo>
                  <a:lnTo>
                    <a:pt x="71" y="58"/>
                  </a:lnTo>
                  <a:lnTo>
                    <a:pt x="68" y="68"/>
                  </a:lnTo>
                  <a:lnTo>
                    <a:pt x="65" y="76"/>
                  </a:lnTo>
                  <a:lnTo>
                    <a:pt x="61" y="85"/>
                  </a:lnTo>
                  <a:lnTo>
                    <a:pt x="56" y="92"/>
                  </a:lnTo>
                  <a:lnTo>
                    <a:pt x="49" y="97"/>
                  </a:lnTo>
                  <a:lnTo>
                    <a:pt x="42" y="100"/>
                  </a:lnTo>
                  <a:lnTo>
                    <a:pt x="36" y="102"/>
                  </a:lnTo>
                  <a:lnTo>
                    <a:pt x="29" y="102"/>
                  </a:lnTo>
                  <a:lnTo>
                    <a:pt x="29" y="102"/>
                  </a:lnTo>
                  <a:lnTo>
                    <a:pt x="20" y="100"/>
                  </a:lnTo>
                  <a:lnTo>
                    <a:pt x="15" y="97"/>
                  </a:lnTo>
                  <a:lnTo>
                    <a:pt x="10" y="90"/>
                  </a:lnTo>
                  <a:lnTo>
                    <a:pt x="5" y="83"/>
                  </a:lnTo>
                  <a:lnTo>
                    <a:pt x="2" y="75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5" y="26"/>
                  </a:lnTo>
                  <a:lnTo>
                    <a:pt x="10" y="17"/>
                  </a:lnTo>
                  <a:lnTo>
                    <a:pt x="15" y="10"/>
                  </a:lnTo>
                  <a:lnTo>
                    <a:pt x="22" y="5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9" y="2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6" y="19"/>
                  </a:lnTo>
                  <a:lnTo>
                    <a:pt x="70" y="27"/>
                  </a:lnTo>
                  <a:lnTo>
                    <a:pt x="71" y="37"/>
                  </a:lnTo>
                  <a:lnTo>
                    <a:pt x="71" y="46"/>
                  </a:lnTo>
                  <a:lnTo>
                    <a:pt x="71" y="58"/>
                  </a:lnTo>
                  <a:lnTo>
                    <a:pt x="71" y="58"/>
                  </a:lnTo>
                  <a:close/>
                </a:path>
              </a:pathLst>
            </a:custGeom>
            <a:solidFill>
              <a:srgbClr val="5CCB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gray">
            <a:xfrm>
              <a:off x="1034300" y="5713966"/>
              <a:ext cx="48071" cy="58754"/>
            </a:xfrm>
            <a:custGeom>
              <a:avLst/>
              <a:gdLst/>
              <a:ahLst/>
              <a:cxnLst>
                <a:cxn ang="0">
                  <a:pos x="54" y="37"/>
                </a:cxn>
                <a:cxn ang="0">
                  <a:pos x="54" y="37"/>
                </a:cxn>
                <a:cxn ang="0">
                  <a:pos x="53" y="44"/>
                </a:cxn>
                <a:cxn ang="0">
                  <a:pos x="49" y="49"/>
                </a:cxn>
                <a:cxn ang="0">
                  <a:pos x="46" y="54"/>
                </a:cxn>
                <a:cxn ang="0">
                  <a:pos x="42" y="59"/>
                </a:cxn>
                <a:cxn ang="0">
                  <a:pos x="37" y="62"/>
                </a:cxn>
                <a:cxn ang="0">
                  <a:pos x="32" y="64"/>
                </a:cxn>
                <a:cxn ang="0">
                  <a:pos x="27" y="66"/>
                </a:cxn>
                <a:cxn ang="0">
                  <a:pos x="22" y="66"/>
                </a:cxn>
                <a:cxn ang="0">
                  <a:pos x="22" y="66"/>
                </a:cxn>
                <a:cxn ang="0">
                  <a:pos x="15" y="64"/>
                </a:cxn>
                <a:cxn ang="0">
                  <a:pos x="12" y="62"/>
                </a:cxn>
                <a:cxn ang="0">
                  <a:pos x="7" y="57"/>
                </a:cxn>
                <a:cxn ang="0">
                  <a:pos x="3" y="54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0" y="35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22"/>
                </a:cxn>
                <a:cxn ang="0">
                  <a:pos x="3" y="16"/>
                </a:cxn>
                <a:cxn ang="0">
                  <a:pos x="7" y="11"/>
                </a:cxn>
                <a:cxn ang="0">
                  <a:pos x="12" y="6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7" y="1"/>
                </a:cxn>
                <a:cxn ang="0">
                  <a:pos x="42" y="5"/>
                </a:cxn>
                <a:cxn ang="0">
                  <a:pos x="46" y="8"/>
                </a:cxn>
                <a:cxn ang="0">
                  <a:pos x="49" y="11"/>
                </a:cxn>
                <a:cxn ang="0">
                  <a:pos x="53" y="18"/>
                </a:cxn>
                <a:cxn ang="0">
                  <a:pos x="53" y="23"/>
                </a:cxn>
                <a:cxn ang="0">
                  <a:pos x="54" y="30"/>
                </a:cxn>
                <a:cxn ang="0">
                  <a:pos x="54" y="37"/>
                </a:cxn>
                <a:cxn ang="0">
                  <a:pos x="54" y="37"/>
                </a:cxn>
              </a:cxnLst>
              <a:rect l="0" t="0" r="r" b="b"/>
              <a:pathLst>
                <a:path w="54" h="66">
                  <a:moveTo>
                    <a:pt x="54" y="37"/>
                  </a:moveTo>
                  <a:lnTo>
                    <a:pt x="54" y="37"/>
                  </a:lnTo>
                  <a:lnTo>
                    <a:pt x="53" y="44"/>
                  </a:lnTo>
                  <a:lnTo>
                    <a:pt x="49" y="49"/>
                  </a:lnTo>
                  <a:lnTo>
                    <a:pt x="46" y="54"/>
                  </a:lnTo>
                  <a:lnTo>
                    <a:pt x="42" y="59"/>
                  </a:lnTo>
                  <a:lnTo>
                    <a:pt x="37" y="62"/>
                  </a:lnTo>
                  <a:lnTo>
                    <a:pt x="32" y="64"/>
                  </a:lnTo>
                  <a:lnTo>
                    <a:pt x="27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5" y="64"/>
                  </a:lnTo>
                  <a:lnTo>
                    <a:pt x="12" y="62"/>
                  </a:lnTo>
                  <a:lnTo>
                    <a:pt x="7" y="57"/>
                  </a:lnTo>
                  <a:lnTo>
                    <a:pt x="3" y="54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3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7" y="1"/>
                  </a:lnTo>
                  <a:lnTo>
                    <a:pt x="42" y="5"/>
                  </a:lnTo>
                  <a:lnTo>
                    <a:pt x="46" y="8"/>
                  </a:lnTo>
                  <a:lnTo>
                    <a:pt x="49" y="11"/>
                  </a:lnTo>
                  <a:lnTo>
                    <a:pt x="53" y="18"/>
                  </a:lnTo>
                  <a:lnTo>
                    <a:pt x="53" y="23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4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gray">
            <a:xfrm>
              <a:off x="1066347" y="5721088"/>
              <a:ext cx="16024" cy="1424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5" y="15"/>
                </a:cxn>
                <a:cxn ang="0">
                  <a:pos x="9" y="15"/>
                </a:cxn>
                <a:cxn ang="0">
                  <a:pos x="9" y="15"/>
                </a:cxn>
                <a:cxn ang="0">
                  <a:pos x="12" y="15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" h="15">
                  <a:moveTo>
                    <a:pt x="0" y="8"/>
                  </a:move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gray">
            <a:xfrm>
              <a:off x="1004033" y="5596460"/>
              <a:ext cx="87240" cy="60534"/>
            </a:xfrm>
            <a:custGeom>
              <a:avLst/>
              <a:gdLst/>
              <a:ahLst/>
              <a:cxnLst>
                <a:cxn ang="0">
                  <a:pos x="92" y="70"/>
                </a:cxn>
                <a:cxn ang="0">
                  <a:pos x="92" y="70"/>
                </a:cxn>
                <a:cxn ang="0">
                  <a:pos x="95" y="58"/>
                </a:cxn>
                <a:cxn ang="0">
                  <a:pos x="97" y="48"/>
                </a:cxn>
                <a:cxn ang="0">
                  <a:pos x="98" y="36"/>
                </a:cxn>
                <a:cxn ang="0">
                  <a:pos x="97" y="24"/>
                </a:cxn>
                <a:cxn ang="0">
                  <a:pos x="95" y="17"/>
                </a:cxn>
                <a:cxn ang="0">
                  <a:pos x="92" y="12"/>
                </a:cxn>
                <a:cxn ang="0">
                  <a:pos x="88" y="9"/>
                </a:cxn>
                <a:cxn ang="0">
                  <a:pos x="83" y="5"/>
                </a:cxn>
                <a:cxn ang="0">
                  <a:pos x="76" y="2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1" y="5"/>
                </a:cxn>
                <a:cxn ang="0">
                  <a:pos x="26" y="5"/>
                </a:cxn>
                <a:cxn ang="0">
                  <a:pos x="20" y="5"/>
                </a:cxn>
                <a:cxn ang="0">
                  <a:pos x="20" y="5"/>
                </a:cxn>
                <a:cxn ang="0">
                  <a:pos x="12" y="2"/>
                </a:cxn>
                <a:cxn ang="0">
                  <a:pos x="5" y="4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2" y="17"/>
                </a:cxn>
                <a:cxn ang="0">
                  <a:pos x="7" y="21"/>
                </a:cxn>
                <a:cxn ang="0">
                  <a:pos x="15" y="24"/>
                </a:cxn>
                <a:cxn ang="0">
                  <a:pos x="29" y="24"/>
                </a:cxn>
                <a:cxn ang="0">
                  <a:pos x="29" y="24"/>
                </a:cxn>
                <a:cxn ang="0">
                  <a:pos x="48" y="21"/>
                </a:cxn>
                <a:cxn ang="0">
                  <a:pos x="66" y="21"/>
                </a:cxn>
                <a:cxn ang="0">
                  <a:pos x="75" y="22"/>
                </a:cxn>
                <a:cxn ang="0">
                  <a:pos x="82" y="26"/>
                </a:cxn>
                <a:cxn ang="0">
                  <a:pos x="87" y="31"/>
                </a:cxn>
                <a:cxn ang="0">
                  <a:pos x="90" y="37"/>
                </a:cxn>
                <a:cxn ang="0">
                  <a:pos x="90" y="37"/>
                </a:cxn>
                <a:cxn ang="0">
                  <a:pos x="92" y="54"/>
                </a:cxn>
                <a:cxn ang="0">
                  <a:pos x="92" y="65"/>
                </a:cxn>
                <a:cxn ang="0">
                  <a:pos x="92" y="70"/>
                </a:cxn>
                <a:cxn ang="0">
                  <a:pos x="92" y="70"/>
                </a:cxn>
              </a:cxnLst>
              <a:rect l="0" t="0" r="r" b="b"/>
              <a:pathLst>
                <a:path w="98" h="70">
                  <a:moveTo>
                    <a:pt x="92" y="70"/>
                  </a:moveTo>
                  <a:lnTo>
                    <a:pt x="92" y="70"/>
                  </a:lnTo>
                  <a:lnTo>
                    <a:pt x="95" y="58"/>
                  </a:lnTo>
                  <a:lnTo>
                    <a:pt x="97" y="48"/>
                  </a:lnTo>
                  <a:lnTo>
                    <a:pt x="98" y="36"/>
                  </a:lnTo>
                  <a:lnTo>
                    <a:pt x="97" y="24"/>
                  </a:lnTo>
                  <a:lnTo>
                    <a:pt x="95" y="17"/>
                  </a:lnTo>
                  <a:lnTo>
                    <a:pt x="92" y="12"/>
                  </a:lnTo>
                  <a:lnTo>
                    <a:pt x="88" y="9"/>
                  </a:lnTo>
                  <a:lnTo>
                    <a:pt x="83" y="5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1" y="5"/>
                  </a:lnTo>
                  <a:lnTo>
                    <a:pt x="26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2" y="2"/>
                  </a:lnTo>
                  <a:lnTo>
                    <a:pt x="5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7"/>
                  </a:lnTo>
                  <a:lnTo>
                    <a:pt x="7" y="21"/>
                  </a:lnTo>
                  <a:lnTo>
                    <a:pt x="15" y="2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48" y="21"/>
                  </a:lnTo>
                  <a:lnTo>
                    <a:pt x="66" y="21"/>
                  </a:lnTo>
                  <a:lnTo>
                    <a:pt x="75" y="22"/>
                  </a:lnTo>
                  <a:lnTo>
                    <a:pt x="82" y="26"/>
                  </a:lnTo>
                  <a:lnTo>
                    <a:pt x="87" y="31"/>
                  </a:lnTo>
                  <a:lnTo>
                    <a:pt x="90" y="37"/>
                  </a:lnTo>
                  <a:lnTo>
                    <a:pt x="90" y="37"/>
                  </a:lnTo>
                  <a:lnTo>
                    <a:pt x="92" y="54"/>
                  </a:lnTo>
                  <a:lnTo>
                    <a:pt x="92" y="65"/>
                  </a:lnTo>
                  <a:lnTo>
                    <a:pt x="92" y="70"/>
                  </a:lnTo>
                  <a:lnTo>
                    <a:pt x="92" y="70"/>
                  </a:lnTo>
                  <a:close/>
                </a:path>
              </a:pathLst>
            </a:custGeom>
            <a:solidFill>
              <a:srgbClr val="EC69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gray">
            <a:xfrm>
              <a:off x="947060" y="5802986"/>
              <a:ext cx="144213" cy="4273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16" y="13"/>
                </a:cxn>
                <a:cxn ang="0">
                  <a:pos x="34" y="6"/>
                </a:cxn>
                <a:cxn ang="0">
                  <a:pos x="56" y="1"/>
                </a:cxn>
                <a:cxn ang="0">
                  <a:pos x="70" y="0"/>
                </a:cxn>
                <a:cxn ang="0">
                  <a:pos x="82" y="1"/>
                </a:cxn>
                <a:cxn ang="0">
                  <a:pos x="95" y="3"/>
                </a:cxn>
                <a:cxn ang="0">
                  <a:pos x="109" y="6"/>
                </a:cxn>
                <a:cxn ang="0">
                  <a:pos x="122" y="13"/>
                </a:cxn>
                <a:cxn ang="0">
                  <a:pos x="136" y="22"/>
                </a:cxn>
                <a:cxn ang="0">
                  <a:pos x="150" y="34"/>
                </a:cxn>
                <a:cxn ang="0">
                  <a:pos x="161" y="49"/>
                </a:cxn>
                <a:cxn ang="0">
                  <a:pos x="161" y="49"/>
                </a:cxn>
                <a:cxn ang="0">
                  <a:pos x="148" y="40"/>
                </a:cxn>
                <a:cxn ang="0">
                  <a:pos x="133" y="32"/>
                </a:cxn>
                <a:cxn ang="0">
                  <a:pos x="114" y="23"/>
                </a:cxn>
                <a:cxn ang="0">
                  <a:pos x="89" y="17"/>
                </a:cxn>
                <a:cxn ang="0">
                  <a:pos x="75" y="13"/>
                </a:cxn>
                <a:cxn ang="0">
                  <a:pos x="61" y="11"/>
                </a:cxn>
                <a:cxn ang="0">
                  <a:pos x="46" y="11"/>
                </a:cxn>
                <a:cxn ang="0">
                  <a:pos x="31" y="13"/>
                </a:cxn>
                <a:cxn ang="0">
                  <a:pos x="16" y="17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61" h="49">
                  <a:moveTo>
                    <a:pt x="0" y="22"/>
                  </a:moveTo>
                  <a:lnTo>
                    <a:pt x="0" y="22"/>
                  </a:lnTo>
                  <a:lnTo>
                    <a:pt x="4" y="18"/>
                  </a:lnTo>
                  <a:lnTo>
                    <a:pt x="16" y="13"/>
                  </a:lnTo>
                  <a:lnTo>
                    <a:pt x="34" y="6"/>
                  </a:lnTo>
                  <a:lnTo>
                    <a:pt x="56" y="1"/>
                  </a:lnTo>
                  <a:lnTo>
                    <a:pt x="70" y="0"/>
                  </a:lnTo>
                  <a:lnTo>
                    <a:pt x="82" y="1"/>
                  </a:lnTo>
                  <a:lnTo>
                    <a:pt x="95" y="3"/>
                  </a:lnTo>
                  <a:lnTo>
                    <a:pt x="109" y="6"/>
                  </a:lnTo>
                  <a:lnTo>
                    <a:pt x="122" y="13"/>
                  </a:lnTo>
                  <a:lnTo>
                    <a:pt x="136" y="22"/>
                  </a:lnTo>
                  <a:lnTo>
                    <a:pt x="150" y="34"/>
                  </a:lnTo>
                  <a:lnTo>
                    <a:pt x="161" y="49"/>
                  </a:lnTo>
                  <a:lnTo>
                    <a:pt x="161" y="49"/>
                  </a:lnTo>
                  <a:lnTo>
                    <a:pt x="148" y="40"/>
                  </a:lnTo>
                  <a:lnTo>
                    <a:pt x="133" y="32"/>
                  </a:lnTo>
                  <a:lnTo>
                    <a:pt x="114" y="23"/>
                  </a:lnTo>
                  <a:lnTo>
                    <a:pt x="89" y="17"/>
                  </a:lnTo>
                  <a:lnTo>
                    <a:pt x="75" y="13"/>
                  </a:lnTo>
                  <a:lnTo>
                    <a:pt x="61" y="11"/>
                  </a:lnTo>
                  <a:lnTo>
                    <a:pt x="46" y="11"/>
                  </a:lnTo>
                  <a:lnTo>
                    <a:pt x="31" y="13"/>
                  </a:lnTo>
                  <a:lnTo>
                    <a:pt x="16" y="17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CAF1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gray">
            <a:xfrm>
              <a:off x="804628" y="5861740"/>
              <a:ext cx="247476" cy="126409"/>
            </a:xfrm>
            <a:custGeom>
              <a:avLst/>
              <a:gdLst/>
              <a:ahLst/>
              <a:cxnLst>
                <a:cxn ang="0">
                  <a:pos x="139" y="120"/>
                </a:cxn>
                <a:cxn ang="0">
                  <a:pos x="112" y="119"/>
                </a:cxn>
                <a:cxn ang="0">
                  <a:pos x="86" y="112"/>
                </a:cxn>
                <a:cxn ang="0">
                  <a:pos x="63" y="100"/>
                </a:cxn>
                <a:cxn ang="0">
                  <a:pos x="42" y="85"/>
                </a:cxn>
                <a:cxn ang="0">
                  <a:pos x="25" y="68"/>
                </a:cxn>
                <a:cxn ang="0">
                  <a:pos x="12" y="47"/>
                </a:cxn>
                <a:cxn ang="0">
                  <a:pos x="3" y="24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8"/>
                </a:cxn>
                <a:cxn ang="0">
                  <a:pos x="7" y="44"/>
                </a:cxn>
                <a:cxn ang="0">
                  <a:pos x="17" y="68"/>
                </a:cxn>
                <a:cxn ang="0">
                  <a:pos x="32" y="90"/>
                </a:cxn>
                <a:cxn ang="0">
                  <a:pos x="51" y="108"/>
                </a:cxn>
                <a:cxn ang="0">
                  <a:pos x="71" y="124"/>
                </a:cxn>
                <a:cxn ang="0">
                  <a:pos x="97" y="136"/>
                </a:cxn>
                <a:cxn ang="0">
                  <a:pos x="124" y="142"/>
                </a:cxn>
                <a:cxn ang="0">
                  <a:pos x="137" y="142"/>
                </a:cxn>
                <a:cxn ang="0">
                  <a:pos x="166" y="139"/>
                </a:cxn>
                <a:cxn ang="0">
                  <a:pos x="192" y="130"/>
                </a:cxn>
                <a:cxn ang="0">
                  <a:pos x="215" y="119"/>
                </a:cxn>
                <a:cxn ang="0">
                  <a:pos x="236" y="100"/>
                </a:cxn>
                <a:cxn ang="0">
                  <a:pos x="253" y="80"/>
                </a:cxn>
                <a:cxn ang="0">
                  <a:pos x="266" y="57"/>
                </a:cxn>
                <a:cxn ang="0">
                  <a:pos x="275" y="32"/>
                </a:cxn>
                <a:cxn ang="0">
                  <a:pos x="276" y="7"/>
                </a:cxn>
                <a:cxn ang="0">
                  <a:pos x="276" y="1"/>
                </a:cxn>
                <a:cxn ang="0">
                  <a:pos x="275" y="13"/>
                </a:cxn>
                <a:cxn ang="0">
                  <a:pos x="270" y="37"/>
                </a:cxn>
                <a:cxn ang="0">
                  <a:pos x="258" y="59"/>
                </a:cxn>
                <a:cxn ang="0">
                  <a:pos x="244" y="78"/>
                </a:cxn>
                <a:cxn ang="0">
                  <a:pos x="226" y="93"/>
                </a:cxn>
                <a:cxn ang="0">
                  <a:pos x="203" y="107"/>
                </a:cxn>
                <a:cxn ang="0">
                  <a:pos x="180" y="115"/>
                </a:cxn>
                <a:cxn ang="0">
                  <a:pos x="153" y="120"/>
                </a:cxn>
                <a:cxn ang="0">
                  <a:pos x="139" y="120"/>
                </a:cxn>
              </a:cxnLst>
              <a:rect l="0" t="0" r="r" b="b"/>
              <a:pathLst>
                <a:path w="276" h="142">
                  <a:moveTo>
                    <a:pt x="139" y="120"/>
                  </a:moveTo>
                  <a:lnTo>
                    <a:pt x="139" y="120"/>
                  </a:lnTo>
                  <a:lnTo>
                    <a:pt x="125" y="120"/>
                  </a:lnTo>
                  <a:lnTo>
                    <a:pt x="112" y="119"/>
                  </a:lnTo>
                  <a:lnTo>
                    <a:pt x="98" y="115"/>
                  </a:lnTo>
                  <a:lnTo>
                    <a:pt x="86" y="112"/>
                  </a:lnTo>
                  <a:lnTo>
                    <a:pt x="75" y="107"/>
                  </a:lnTo>
                  <a:lnTo>
                    <a:pt x="63" y="100"/>
                  </a:lnTo>
                  <a:lnTo>
                    <a:pt x="53" y="93"/>
                  </a:lnTo>
                  <a:lnTo>
                    <a:pt x="42" y="85"/>
                  </a:lnTo>
                  <a:lnTo>
                    <a:pt x="34" y="76"/>
                  </a:lnTo>
                  <a:lnTo>
                    <a:pt x="25" y="68"/>
                  </a:lnTo>
                  <a:lnTo>
                    <a:pt x="19" y="57"/>
                  </a:lnTo>
                  <a:lnTo>
                    <a:pt x="12" y="47"/>
                  </a:lnTo>
                  <a:lnTo>
                    <a:pt x="8" y="35"/>
                  </a:lnTo>
                  <a:lnTo>
                    <a:pt x="3" y="24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8"/>
                  </a:lnTo>
                  <a:lnTo>
                    <a:pt x="3" y="30"/>
                  </a:lnTo>
                  <a:lnTo>
                    <a:pt x="7" y="44"/>
                  </a:lnTo>
                  <a:lnTo>
                    <a:pt x="10" y="56"/>
                  </a:lnTo>
                  <a:lnTo>
                    <a:pt x="17" y="68"/>
                  </a:lnTo>
                  <a:lnTo>
                    <a:pt x="24" y="80"/>
                  </a:lnTo>
                  <a:lnTo>
                    <a:pt x="32" y="90"/>
                  </a:lnTo>
                  <a:lnTo>
                    <a:pt x="41" y="100"/>
                  </a:lnTo>
                  <a:lnTo>
                    <a:pt x="51" y="108"/>
                  </a:lnTo>
                  <a:lnTo>
                    <a:pt x="61" y="117"/>
                  </a:lnTo>
                  <a:lnTo>
                    <a:pt x="71" y="124"/>
                  </a:lnTo>
                  <a:lnTo>
                    <a:pt x="85" y="130"/>
                  </a:lnTo>
                  <a:lnTo>
                    <a:pt x="97" y="136"/>
                  </a:lnTo>
                  <a:lnTo>
                    <a:pt x="110" y="139"/>
                  </a:lnTo>
                  <a:lnTo>
                    <a:pt x="124" y="142"/>
                  </a:lnTo>
                  <a:lnTo>
                    <a:pt x="137" y="142"/>
                  </a:lnTo>
                  <a:lnTo>
                    <a:pt x="137" y="142"/>
                  </a:lnTo>
                  <a:lnTo>
                    <a:pt x="153" y="142"/>
                  </a:lnTo>
                  <a:lnTo>
                    <a:pt x="166" y="139"/>
                  </a:lnTo>
                  <a:lnTo>
                    <a:pt x="180" y="136"/>
                  </a:lnTo>
                  <a:lnTo>
                    <a:pt x="192" y="130"/>
                  </a:lnTo>
                  <a:lnTo>
                    <a:pt x="203" y="125"/>
                  </a:lnTo>
                  <a:lnTo>
                    <a:pt x="215" y="119"/>
                  </a:lnTo>
                  <a:lnTo>
                    <a:pt x="226" y="110"/>
                  </a:lnTo>
                  <a:lnTo>
                    <a:pt x="236" y="100"/>
                  </a:lnTo>
                  <a:lnTo>
                    <a:pt x="246" y="90"/>
                  </a:lnTo>
                  <a:lnTo>
                    <a:pt x="253" y="80"/>
                  </a:lnTo>
                  <a:lnTo>
                    <a:pt x="259" y="69"/>
                  </a:lnTo>
                  <a:lnTo>
                    <a:pt x="266" y="57"/>
                  </a:lnTo>
                  <a:lnTo>
                    <a:pt x="271" y="44"/>
                  </a:lnTo>
                  <a:lnTo>
                    <a:pt x="275" y="32"/>
                  </a:lnTo>
                  <a:lnTo>
                    <a:pt x="276" y="18"/>
                  </a:lnTo>
                  <a:lnTo>
                    <a:pt x="276" y="7"/>
                  </a:lnTo>
                  <a:lnTo>
                    <a:pt x="276" y="7"/>
                  </a:lnTo>
                  <a:lnTo>
                    <a:pt x="276" y="1"/>
                  </a:lnTo>
                  <a:lnTo>
                    <a:pt x="276" y="1"/>
                  </a:lnTo>
                  <a:lnTo>
                    <a:pt x="275" y="13"/>
                  </a:lnTo>
                  <a:lnTo>
                    <a:pt x="273" y="25"/>
                  </a:lnTo>
                  <a:lnTo>
                    <a:pt x="270" y="37"/>
                  </a:lnTo>
                  <a:lnTo>
                    <a:pt x="265" y="47"/>
                  </a:lnTo>
                  <a:lnTo>
                    <a:pt x="258" y="59"/>
                  </a:lnTo>
                  <a:lnTo>
                    <a:pt x="251" y="68"/>
                  </a:lnTo>
                  <a:lnTo>
                    <a:pt x="244" y="78"/>
                  </a:lnTo>
                  <a:lnTo>
                    <a:pt x="234" y="86"/>
                  </a:lnTo>
                  <a:lnTo>
                    <a:pt x="226" y="93"/>
                  </a:lnTo>
                  <a:lnTo>
                    <a:pt x="214" y="102"/>
                  </a:lnTo>
                  <a:lnTo>
                    <a:pt x="203" y="107"/>
                  </a:lnTo>
                  <a:lnTo>
                    <a:pt x="192" y="112"/>
                  </a:lnTo>
                  <a:lnTo>
                    <a:pt x="180" y="115"/>
                  </a:lnTo>
                  <a:lnTo>
                    <a:pt x="166" y="119"/>
                  </a:lnTo>
                  <a:lnTo>
                    <a:pt x="153" y="120"/>
                  </a:lnTo>
                  <a:lnTo>
                    <a:pt x="139" y="120"/>
                  </a:lnTo>
                  <a:lnTo>
                    <a:pt x="139" y="120"/>
                  </a:lnTo>
                  <a:close/>
                </a:path>
              </a:pathLst>
            </a:custGeom>
            <a:solidFill>
              <a:srgbClr val="F68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gray">
            <a:xfrm>
              <a:off x="897209" y="6005952"/>
              <a:ext cx="71216" cy="2314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10"/>
                </a:cxn>
                <a:cxn ang="0">
                  <a:pos x="16" y="17"/>
                </a:cxn>
                <a:cxn ang="0">
                  <a:pos x="26" y="22"/>
                </a:cxn>
                <a:cxn ang="0">
                  <a:pos x="38" y="25"/>
                </a:cxn>
                <a:cxn ang="0">
                  <a:pos x="45" y="25"/>
                </a:cxn>
                <a:cxn ang="0">
                  <a:pos x="51" y="23"/>
                </a:cxn>
                <a:cxn ang="0">
                  <a:pos x="58" y="20"/>
                </a:cxn>
                <a:cxn ang="0">
                  <a:pos x="65" y="15"/>
                </a:cxn>
                <a:cxn ang="0">
                  <a:pos x="73" y="8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73" y="5"/>
                </a:cxn>
                <a:cxn ang="0">
                  <a:pos x="67" y="8"/>
                </a:cxn>
                <a:cxn ang="0">
                  <a:pos x="56" y="12"/>
                </a:cxn>
                <a:cxn ang="0">
                  <a:pos x="45" y="15"/>
                </a:cxn>
                <a:cxn ang="0">
                  <a:pos x="31" y="15"/>
                </a:cxn>
                <a:cxn ang="0">
                  <a:pos x="16" y="12"/>
                </a:cxn>
                <a:cxn ang="0">
                  <a:pos x="9" y="8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0" h="25">
                  <a:moveTo>
                    <a:pt x="0" y="3"/>
                  </a:moveTo>
                  <a:lnTo>
                    <a:pt x="0" y="3"/>
                  </a:lnTo>
                  <a:lnTo>
                    <a:pt x="7" y="10"/>
                  </a:lnTo>
                  <a:lnTo>
                    <a:pt x="16" y="17"/>
                  </a:lnTo>
                  <a:lnTo>
                    <a:pt x="26" y="22"/>
                  </a:lnTo>
                  <a:lnTo>
                    <a:pt x="38" y="25"/>
                  </a:lnTo>
                  <a:lnTo>
                    <a:pt x="45" y="25"/>
                  </a:lnTo>
                  <a:lnTo>
                    <a:pt x="51" y="23"/>
                  </a:lnTo>
                  <a:lnTo>
                    <a:pt x="58" y="20"/>
                  </a:lnTo>
                  <a:lnTo>
                    <a:pt x="65" y="15"/>
                  </a:lnTo>
                  <a:lnTo>
                    <a:pt x="73" y="8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3" y="5"/>
                  </a:lnTo>
                  <a:lnTo>
                    <a:pt x="67" y="8"/>
                  </a:lnTo>
                  <a:lnTo>
                    <a:pt x="56" y="12"/>
                  </a:lnTo>
                  <a:lnTo>
                    <a:pt x="45" y="15"/>
                  </a:lnTo>
                  <a:lnTo>
                    <a:pt x="31" y="15"/>
                  </a:lnTo>
                  <a:lnTo>
                    <a:pt x="16" y="12"/>
                  </a:lnTo>
                  <a:lnTo>
                    <a:pt x="9" y="8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DB91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gray">
            <a:xfrm>
              <a:off x="781483" y="5840376"/>
              <a:ext cx="32047" cy="35608"/>
            </a:xfrm>
            <a:custGeom>
              <a:avLst/>
              <a:gdLst/>
              <a:ahLst/>
              <a:cxnLst>
                <a:cxn ang="0">
                  <a:pos x="2" y="41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2"/>
                </a:cxn>
                <a:cxn ang="0">
                  <a:pos x="3" y="12"/>
                </a:cxn>
                <a:cxn ang="0">
                  <a:pos x="7" y="3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2" y="0"/>
                </a:cxn>
                <a:cxn ang="0">
                  <a:pos x="29" y="3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0" y="9"/>
                </a:cxn>
                <a:cxn ang="0">
                  <a:pos x="25" y="7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7" y="15"/>
                </a:cxn>
                <a:cxn ang="0">
                  <a:pos x="3" y="25"/>
                </a:cxn>
                <a:cxn ang="0">
                  <a:pos x="2" y="41"/>
                </a:cxn>
                <a:cxn ang="0">
                  <a:pos x="2" y="41"/>
                </a:cxn>
              </a:cxnLst>
              <a:rect l="0" t="0" r="r" b="b"/>
              <a:pathLst>
                <a:path w="35" h="41">
                  <a:moveTo>
                    <a:pt x="2" y="41"/>
                  </a:moveTo>
                  <a:lnTo>
                    <a:pt x="2" y="41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3" y="12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9" y="3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0" y="9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13" y="10"/>
                  </a:lnTo>
                  <a:lnTo>
                    <a:pt x="7" y="15"/>
                  </a:lnTo>
                  <a:lnTo>
                    <a:pt x="3" y="25"/>
                  </a:lnTo>
                  <a:lnTo>
                    <a:pt x="2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FDB91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gray">
            <a:xfrm>
              <a:off x="1036080" y="5840376"/>
              <a:ext cx="32047" cy="35608"/>
            </a:xfrm>
            <a:custGeom>
              <a:avLst/>
              <a:gdLst/>
              <a:ahLst/>
              <a:cxnLst>
                <a:cxn ang="0">
                  <a:pos x="36" y="41"/>
                </a:cxn>
                <a:cxn ang="0">
                  <a:pos x="36" y="41"/>
                </a:cxn>
                <a:cxn ang="0">
                  <a:pos x="36" y="31"/>
                </a:cxn>
                <a:cxn ang="0">
                  <a:pos x="36" y="22"/>
                </a:cxn>
                <a:cxn ang="0">
                  <a:pos x="34" y="12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7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9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10"/>
                </a:cxn>
                <a:cxn ang="0">
                  <a:pos x="29" y="15"/>
                </a:cxn>
                <a:cxn ang="0">
                  <a:pos x="33" y="25"/>
                </a:cxn>
                <a:cxn ang="0">
                  <a:pos x="36" y="41"/>
                </a:cxn>
                <a:cxn ang="0">
                  <a:pos x="36" y="41"/>
                </a:cxn>
              </a:cxnLst>
              <a:rect l="0" t="0" r="r" b="b"/>
              <a:pathLst>
                <a:path w="36" h="41">
                  <a:moveTo>
                    <a:pt x="36" y="41"/>
                  </a:moveTo>
                  <a:lnTo>
                    <a:pt x="36" y="41"/>
                  </a:lnTo>
                  <a:lnTo>
                    <a:pt x="36" y="31"/>
                  </a:lnTo>
                  <a:lnTo>
                    <a:pt x="36" y="22"/>
                  </a:lnTo>
                  <a:lnTo>
                    <a:pt x="34" y="12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7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9"/>
                  </a:lnTo>
                  <a:lnTo>
                    <a:pt x="11" y="7"/>
                  </a:lnTo>
                  <a:lnTo>
                    <a:pt x="17" y="7"/>
                  </a:lnTo>
                  <a:lnTo>
                    <a:pt x="22" y="10"/>
                  </a:lnTo>
                  <a:lnTo>
                    <a:pt x="29" y="15"/>
                  </a:lnTo>
                  <a:lnTo>
                    <a:pt x="33" y="25"/>
                  </a:lnTo>
                  <a:lnTo>
                    <a:pt x="36" y="41"/>
                  </a:lnTo>
                  <a:lnTo>
                    <a:pt x="36" y="41"/>
                  </a:lnTo>
                  <a:close/>
                </a:path>
              </a:pathLst>
            </a:custGeom>
            <a:solidFill>
              <a:srgbClr val="FDB91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gray">
            <a:xfrm>
              <a:off x="825993" y="6159067"/>
              <a:ext cx="304449" cy="179821"/>
            </a:xfrm>
            <a:custGeom>
              <a:avLst/>
              <a:gdLst/>
              <a:ahLst/>
              <a:cxnLst>
                <a:cxn ang="0">
                  <a:pos x="341" y="19"/>
                </a:cxn>
                <a:cxn ang="0">
                  <a:pos x="335" y="12"/>
                </a:cxn>
                <a:cxn ang="0">
                  <a:pos x="319" y="2"/>
                </a:cxn>
                <a:cxn ang="0">
                  <a:pos x="307" y="0"/>
                </a:cxn>
                <a:cxn ang="0">
                  <a:pos x="298" y="0"/>
                </a:cxn>
                <a:cxn ang="0">
                  <a:pos x="263" y="2"/>
                </a:cxn>
                <a:cxn ang="0">
                  <a:pos x="200" y="9"/>
                </a:cxn>
                <a:cxn ang="0">
                  <a:pos x="139" y="26"/>
                </a:cxn>
                <a:cxn ang="0">
                  <a:pos x="120" y="32"/>
                </a:cxn>
                <a:cxn ang="0">
                  <a:pos x="112" y="37"/>
                </a:cxn>
                <a:cxn ang="0">
                  <a:pos x="100" y="46"/>
                </a:cxn>
                <a:cxn ang="0">
                  <a:pos x="90" y="56"/>
                </a:cxn>
                <a:cxn ang="0">
                  <a:pos x="57" y="87"/>
                </a:cxn>
                <a:cxn ang="0">
                  <a:pos x="10" y="107"/>
                </a:cxn>
                <a:cxn ang="0">
                  <a:pos x="8" y="107"/>
                </a:cxn>
                <a:cxn ang="0">
                  <a:pos x="3" y="114"/>
                </a:cxn>
                <a:cxn ang="0">
                  <a:pos x="0" y="138"/>
                </a:cxn>
                <a:cxn ang="0">
                  <a:pos x="0" y="151"/>
                </a:cxn>
                <a:cxn ang="0">
                  <a:pos x="3" y="163"/>
                </a:cxn>
                <a:cxn ang="0">
                  <a:pos x="12" y="185"/>
                </a:cxn>
                <a:cxn ang="0">
                  <a:pos x="20" y="194"/>
                </a:cxn>
                <a:cxn ang="0">
                  <a:pos x="57" y="182"/>
                </a:cxn>
                <a:cxn ang="0">
                  <a:pos x="64" y="185"/>
                </a:cxn>
                <a:cxn ang="0">
                  <a:pos x="95" y="197"/>
                </a:cxn>
                <a:cxn ang="0">
                  <a:pos x="118" y="199"/>
                </a:cxn>
                <a:cxn ang="0">
                  <a:pos x="125" y="199"/>
                </a:cxn>
                <a:cxn ang="0">
                  <a:pos x="142" y="197"/>
                </a:cxn>
                <a:cxn ang="0">
                  <a:pos x="169" y="188"/>
                </a:cxn>
                <a:cxn ang="0">
                  <a:pos x="198" y="170"/>
                </a:cxn>
                <a:cxn ang="0">
                  <a:pos x="210" y="163"/>
                </a:cxn>
                <a:cxn ang="0">
                  <a:pos x="232" y="160"/>
                </a:cxn>
                <a:cxn ang="0">
                  <a:pos x="224" y="165"/>
                </a:cxn>
                <a:cxn ang="0">
                  <a:pos x="218" y="168"/>
                </a:cxn>
                <a:cxn ang="0">
                  <a:pos x="212" y="177"/>
                </a:cxn>
                <a:cxn ang="0">
                  <a:pos x="212" y="180"/>
                </a:cxn>
                <a:cxn ang="0">
                  <a:pos x="215" y="190"/>
                </a:cxn>
                <a:cxn ang="0">
                  <a:pos x="229" y="199"/>
                </a:cxn>
                <a:cxn ang="0">
                  <a:pos x="234" y="200"/>
                </a:cxn>
                <a:cxn ang="0">
                  <a:pos x="239" y="202"/>
                </a:cxn>
                <a:cxn ang="0">
                  <a:pos x="239" y="202"/>
                </a:cxn>
                <a:cxn ang="0">
                  <a:pos x="256" y="197"/>
                </a:cxn>
                <a:cxn ang="0">
                  <a:pos x="271" y="183"/>
                </a:cxn>
                <a:cxn ang="0">
                  <a:pos x="291" y="158"/>
                </a:cxn>
                <a:cxn ang="0">
                  <a:pos x="295" y="149"/>
                </a:cxn>
                <a:cxn ang="0">
                  <a:pos x="296" y="141"/>
                </a:cxn>
                <a:cxn ang="0">
                  <a:pos x="293" y="124"/>
                </a:cxn>
                <a:cxn ang="0">
                  <a:pos x="293" y="114"/>
                </a:cxn>
                <a:cxn ang="0">
                  <a:pos x="291" y="105"/>
                </a:cxn>
                <a:cxn ang="0">
                  <a:pos x="290" y="97"/>
                </a:cxn>
                <a:cxn ang="0">
                  <a:pos x="276" y="87"/>
                </a:cxn>
                <a:cxn ang="0">
                  <a:pos x="269" y="85"/>
                </a:cxn>
                <a:cxn ang="0">
                  <a:pos x="269" y="75"/>
                </a:cxn>
                <a:cxn ang="0">
                  <a:pos x="269" y="65"/>
                </a:cxn>
                <a:cxn ang="0">
                  <a:pos x="268" y="59"/>
                </a:cxn>
                <a:cxn ang="0">
                  <a:pos x="266" y="56"/>
                </a:cxn>
                <a:cxn ang="0">
                  <a:pos x="288" y="58"/>
                </a:cxn>
                <a:cxn ang="0">
                  <a:pos x="308" y="56"/>
                </a:cxn>
                <a:cxn ang="0">
                  <a:pos x="322" y="51"/>
                </a:cxn>
                <a:cxn ang="0">
                  <a:pos x="335" y="41"/>
                </a:cxn>
                <a:cxn ang="0">
                  <a:pos x="341" y="32"/>
                </a:cxn>
                <a:cxn ang="0">
                  <a:pos x="341" y="27"/>
                </a:cxn>
                <a:cxn ang="0">
                  <a:pos x="341" y="19"/>
                </a:cxn>
              </a:cxnLst>
              <a:rect l="0" t="0" r="r" b="b"/>
              <a:pathLst>
                <a:path w="341" h="202">
                  <a:moveTo>
                    <a:pt x="341" y="19"/>
                  </a:moveTo>
                  <a:lnTo>
                    <a:pt x="341" y="19"/>
                  </a:lnTo>
                  <a:lnTo>
                    <a:pt x="339" y="15"/>
                  </a:lnTo>
                  <a:lnTo>
                    <a:pt x="335" y="12"/>
                  </a:lnTo>
                  <a:lnTo>
                    <a:pt x="329" y="5"/>
                  </a:lnTo>
                  <a:lnTo>
                    <a:pt x="319" y="2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63" y="2"/>
                  </a:lnTo>
                  <a:lnTo>
                    <a:pt x="263" y="2"/>
                  </a:lnTo>
                  <a:lnTo>
                    <a:pt x="237" y="3"/>
                  </a:lnTo>
                  <a:lnTo>
                    <a:pt x="200" y="9"/>
                  </a:lnTo>
                  <a:lnTo>
                    <a:pt x="157" y="19"/>
                  </a:lnTo>
                  <a:lnTo>
                    <a:pt x="139" y="26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15" y="36"/>
                  </a:lnTo>
                  <a:lnTo>
                    <a:pt x="112" y="37"/>
                  </a:lnTo>
                  <a:lnTo>
                    <a:pt x="112" y="37"/>
                  </a:lnTo>
                  <a:lnTo>
                    <a:pt x="100" y="46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73" y="71"/>
                  </a:lnTo>
                  <a:lnTo>
                    <a:pt x="57" y="87"/>
                  </a:lnTo>
                  <a:lnTo>
                    <a:pt x="40" y="107"/>
                  </a:lnTo>
                  <a:lnTo>
                    <a:pt x="10" y="107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6" y="109"/>
                  </a:lnTo>
                  <a:lnTo>
                    <a:pt x="3" y="114"/>
                  </a:lnTo>
                  <a:lnTo>
                    <a:pt x="0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3" y="163"/>
                  </a:lnTo>
                  <a:lnTo>
                    <a:pt x="5" y="173"/>
                  </a:lnTo>
                  <a:lnTo>
                    <a:pt x="12" y="185"/>
                  </a:lnTo>
                  <a:lnTo>
                    <a:pt x="17" y="192"/>
                  </a:lnTo>
                  <a:lnTo>
                    <a:pt x="20" y="194"/>
                  </a:lnTo>
                  <a:lnTo>
                    <a:pt x="22" y="195"/>
                  </a:lnTo>
                  <a:lnTo>
                    <a:pt x="57" y="182"/>
                  </a:lnTo>
                  <a:lnTo>
                    <a:pt x="57" y="182"/>
                  </a:lnTo>
                  <a:lnTo>
                    <a:pt x="64" y="185"/>
                  </a:lnTo>
                  <a:lnTo>
                    <a:pt x="76" y="192"/>
                  </a:lnTo>
                  <a:lnTo>
                    <a:pt x="95" y="197"/>
                  </a:lnTo>
                  <a:lnTo>
                    <a:pt x="105" y="199"/>
                  </a:lnTo>
                  <a:lnTo>
                    <a:pt x="118" y="199"/>
                  </a:lnTo>
                  <a:lnTo>
                    <a:pt x="118" y="199"/>
                  </a:lnTo>
                  <a:lnTo>
                    <a:pt x="125" y="199"/>
                  </a:lnTo>
                  <a:lnTo>
                    <a:pt x="125" y="199"/>
                  </a:lnTo>
                  <a:lnTo>
                    <a:pt x="142" y="197"/>
                  </a:lnTo>
                  <a:lnTo>
                    <a:pt x="156" y="194"/>
                  </a:lnTo>
                  <a:lnTo>
                    <a:pt x="169" y="188"/>
                  </a:lnTo>
                  <a:lnTo>
                    <a:pt x="179" y="182"/>
                  </a:lnTo>
                  <a:lnTo>
                    <a:pt x="198" y="170"/>
                  </a:lnTo>
                  <a:lnTo>
                    <a:pt x="210" y="163"/>
                  </a:lnTo>
                  <a:lnTo>
                    <a:pt x="210" y="163"/>
                  </a:lnTo>
                  <a:lnTo>
                    <a:pt x="220" y="160"/>
                  </a:lnTo>
                  <a:lnTo>
                    <a:pt x="232" y="160"/>
                  </a:lnTo>
                  <a:lnTo>
                    <a:pt x="232" y="160"/>
                  </a:lnTo>
                  <a:lnTo>
                    <a:pt x="224" y="165"/>
                  </a:lnTo>
                  <a:lnTo>
                    <a:pt x="218" y="168"/>
                  </a:lnTo>
                  <a:lnTo>
                    <a:pt x="218" y="168"/>
                  </a:lnTo>
                  <a:lnTo>
                    <a:pt x="213" y="173"/>
                  </a:lnTo>
                  <a:lnTo>
                    <a:pt x="212" y="177"/>
                  </a:lnTo>
                  <a:lnTo>
                    <a:pt x="212" y="180"/>
                  </a:lnTo>
                  <a:lnTo>
                    <a:pt x="212" y="180"/>
                  </a:lnTo>
                  <a:lnTo>
                    <a:pt x="213" y="185"/>
                  </a:lnTo>
                  <a:lnTo>
                    <a:pt x="215" y="190"/>
                  </a:lnTo>
                  <a:lnTo>
                    <a:pt x="220" y="195"/>
                  </a:lnTo>
                  <a:lnTo>
                    <a:pt x="229" y="199"/>
                  </a:lnTo>
                  <a:lnTo>
                    <a:pt x="229" y="199"/>
                  </a:lnTo>
                  <a:lnTo>
                    <a:pt x="234" y="200"/>
                  </a:lnTo>
                  <a:lnTo>
                    <a:pt x="239" y="202"/>
                  </a:lnTo>
                  <a:lnTo>
                    <a:pt x="239" y="202"/>
                  </a:lnTo>
                  <a:lnTo>
                    <a:pt x="239" y="202"/>
                  </a:lnTo>
                  <a:lnTo>
                    <a:pt x="239" y="202"/>
                  </a:lnTo>
                  <a:lnTo>
                    <a:pt x="247" y="200"/>
                  </a:lnTo>
                  <a:lnTo>
                    <a:pt x="256" y="197"/>
                  </a:lnTo>
                  <a:lnTo>
                    <a:pt x="263" y="190"/>
                  </a:lnTo>
                  <a:lnTo>
                    <a:pt x="271" y="183"/>
                  </a:lnTo>
                  <a:lnTo>
                    <a:pt x="283" y="170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5" y="14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5" y="131"/>
                  </a:lnTo>
                  <a:lnTo>
                    <a:pt x="293" y="124"/>
                  </a:lnTo>
                  <a:lnTo>
                    <a:pt x="293" y="124"/>
                  </a:lnTo>
                  <a:lnTo>
                    <a:pt x="293" y="114"/>
                  </a:lnTo>
                  <a:lnTo>
                    <a:pt x="293" y="114"/>
                  </a:lnTo>
                  <a:lnTo>
                    <a:pt x="291" y="105"/>
                  </a:lnTo>
                  <a:lnTo>
                    <a:pt x="290" y="97"/>
                  </a:lnTo>
                  <a:lnTo>
                    <a:pt x="290" y="97"/>
                  </a:lnTo>
                  <a:lnTo>
                    <a:pt x="283" y="90"/>
                  </a:lnTo>
                  <a:lnTo>
                    <a:pt x="276" y="87"/>
                  </a:lnTo>
                  <a:lnTo>
                    <a:pt x="276" y="87"/>
                  </a:lnTo>
                  <a:lnTo>
                    <a:pt x="269" y="85"/>
                  </a:lnTo>
                  <a:lnTo>
                    <a:pt x="269" y="85"/>
                  </a:lnTo>
                  <a:lnTo>
                    <a:pt x="269" y="75"/>
                  </a:lnTo>
                  <a:lnTo>
                    <a:pt x="269" y="75"/>
                  </a:lnTo>
                  <a:lnTo>
                    <a:pt x="269" y="65"/>
                  </a:lnTo>
                  <a:lnTo>
                    <a:pt x="269" y="65"/>
                  </a:lnTo>
                  <a:lnTo>
                    <a:pt x="268" y="59"/>
                  </a:lnTo>
                  <a:lnTo>
                    <a:pt x="266" y="56"/>
                  </a:lnTo>
                  <a:lnTo>
                    <a:pt x="266" y="56"/>
                  </a:lnTo>
                  <a:lnTo>
                    <a:pt x="288" y="58"/>
                  </a:lnTo>
                  <a:lnTo>
                    <a:pt x="288" y="58"/>
                  </a:lnTo>
                  <a:lnTo>
                    <a:pt x="298" y="58"/>
                  </a:lnTo>
                  <a:lnTo>
                    <a:pt x="308" y="56"/>
                  </a:lnTo>
                  <a:lnTo>
                    <a:pt x="308" y="56"/>
                  </a:lnTo>
                  <a:lnTo>
                    <a:pt x="322" y="51"/>
                  </a:lnTo>
                  <a:lnTo>
                    <a:pt x="332" y="46"/>
                  </a:lnTo>
                  <a:lnTo>
                    <a:pt x="335" y="41"/>
                  </a:lnTo>
                  <a:lnTo>
                    <a:pt x="339" y="37"/>
                  </a:lnTo>
                  <a:lnTo>
                    <a:pt x="341" y="32"/>
                  </a:lnTo>
                  <a:lnTo>
                    <a:pt x="341" y="27"/>
                  </a:lnTo>
                  <a:lnTo>
                    <a:pt x="341" y="27"/>
                  </a:lnTo>
                  <a:lnTo>
                    <a:pt x="341" y="19"/>
                  </a:lnTo>
                  <a:lnTo>
                    <a:pt x="34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gray">
            <a:xfrm>
              <a:off x="833114" y="6164409"/>
              <a:ext cx="290206" cy="167358"/>
            </a:xfrm>
            <a:custGeom>
              <a:avLst/>
              <a:gdLst/>
              <a:ahLst/>
              <a:cxnLst>
                <a:cxn ang="0">
                  <a:pos x="6" y="108"/>
                </a:cxn>
                <a:cxn ang="0">
                  <a:pos x="0" y="136"/>
                </a:cxn>
                <a:cxn ang="0">
                  <a:pos x="2" y="153"/>
                </a:cxn>
                <a:cxn ang="0">
                  <a:pos x="17" y="180"/>
                </a:cxn>
                <a:cxn ang="0">
                  <a:pos x="46" y="156"/>
                </a:cxn>
                <a:cxn ang="0">
                  <a:pos x="63" y="173"/>
                </a:cxn>
                <a:cxn ang="0">
                  <a:pos x="92" y="183"/>
                </a:cxn>
                <a:cxn ang="0">
                  <a:pos x="118" y="183"/>
                </a:cxn>
                <a:cxn ang="0">
                  <a:pos x="153" y="175"/>
                </a:cxn>
                <a:cxn ang="0">
                  <a:pos x="187" y="158"/>
                </a:cxn>
                <a:cxn ang="0">
                  <a:pos x="201" y="149"/>
                </a:cxn>
                <a:cxn ang="0">
                  <a:pos x="236" y="146"/>
                </a:cxn>
                <a:cxn ang="0">
                  <a:pos x="245" y="151"/>
                </a:cxn>
                <a:cxn ang="0">
                  <a:pos x="219" y="166"/>
                </a:cxn>
                <a:cxn ang="0">
                  <a:pos x="214" y="173"/>
                </a:cxn>
                <a:cxn ang="0">
                  <a:pos x="223" y="183"/>
                </a:cxn>
                <a:cxn ang="0">
                  <a:pos x="235" y="187"/>
                </a:cxn>
                <a:cxn ang="0">
                  <a:pos x="251" y="178"/>
                </a:cxn>
                <a:cxn ang="0">
                  <a:pos x="279" y="151"/>
                </a:cxn>
                <a:cxn ang="0">
                  <a:pos x="284" y="134"/>
                </a:cxn>
                <a:cxn ang="0">
                  <a:pos x="279" y="119"/>
                </a:cxn>
                <a:cxn ang="0">
                  <a:pos x="253" y="114"/>
                </a:cxn>
                <a:cxn ang="0">
                  <a:pos x="226" y="120"/>
                </a:cxn>
                <a:cxn ang="0">
                  <a:pos x="223" y="105"/>
                </a:cxn>
                <a:cxn ang="0">
                  <a:pos x="224" y="107"/>
                </a:cxn>
                <a:cxn ang="0">
                  <a:pos x="279" y="114"/>
                </a:cxn>
                <a:cxn ang="0">
                  <a:pos x="280" y="98"/>
                </a:cxn>
                <a:cxn ang="0">
                  <a:pos x="274" y="90"/>
                </a:cxn>
                <a:cxn ang="0">
                  <a:pos x="241" y="83"/>
                </a:cxn>
                <a:cxn ang="0">
                  <a:pos x="218" y="95"/>
                </a:cxn>
                <a:cxn ang="0">
                  <a:pos x="216" y="83"/>
                </a:cxn>
                <a:cxn ang="0">
                  <a:pos x="212" y="75"/>
                </a:cxn>
                <a:cxn ang="0">
                  <a:pos x="255" y="78"/>
                </a:cxn>
                <a:cxn ang="0">
                  <a:pos x="257" y="59"/>
                </a:cxn>
                <a:cxn ang="0">
                  <a:pos x="245" y="51"/>
                </a:cxn>
                <a:cxn ang="0">
                  <a:pos x="214" y="46"/>
                </a:cxn>
                <a:cxn ang="0">
                  <a:pos x="204" y="46"/>
                </a:cxn>
                <a:cxn ang="0">
                  <a:pos x="204" y="56"/>
                </a:cxn>
                <a:cxn ang="0">
                  <a:pos x="201" y="47"/>
                </a:cxn>
                <a:cxn ang="0">
                  <a:pos x="196" y="37"/>
                </a:cxn>
                <a:cxn ang="0">
                  <a:pos x="192" y="34"/>
                </a:cxn>
                <a:cxn ang="0">
                  <a:pos x="275" y="42"/>
                </a:cxn>
                <a:cxn ang="0">
                  <a:pos x="304" y="42"/>
                </a:cxn>
                <a:cxn ang="0">
                  <a:pos x="319" y="34"/>
                </a:cxn>
                <a:cxn ang="0">
                  <a:pos x="328" y="17"/>
                </a:cxn>
                <a:cxn ang="0">
                  <a:pos x="313" y="2"/>
                </a:cxn>
                <a:cxn ang="0">
                  <a:pos x="285" y="0"/>
                </a:cxn>
                <a:cxn ang="0">
                  <a:pos x="202" y="8"/>
                </a:cxn>
                <a:cxn ang="0">
                  <a:pos x="119" y="30"/>
                </a:cxn>
                <a:cxn ang="0">
                  <a:pos x="102" y="41"/>
                </a:cxn>
                <a:cxn ang="0">
                  <a:pos x="45" y="100"/>
                </a:cxn>
                <a:cxn ang="0">
                  <a:pos x="38" y="120"/>
                </a:cxn>
                <a:cxn ang="0">
                  <a:pos x="7" y="107"/>
                </a:cxn>
              </a:cxnLst>
              <a:rect l="0" t="0" r="r" b="b"/>
              <a:pathLst>
                <a:path w="328" h="187">
                  <a:moveTo>
                    <a:pt x="7" y="107"/>
                  </a:moveTo>
                  <a:lnTo>
                    <a:pt x="7" y="107"/>
                  </a:lnTo>
                  <a:lnTo>
                    <a:pt x="6" y="108"/>
                  </a:lnTo>
                  <a:lnTo>
                    <a:pt x="4" y="114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4"/>
                  </a:lnTo>
                  <a:lnTo>
                    <a:pt x="2" y="153"/>
                  </a:lnTo>
                  <a:lnTo>
                    <a:pt x="9" y="166"/>
                  </a:lnTo>
                  <a:lnTo>
                    <a:pt x="14" y="176"/>
                  </a:lnTo>
                  <a:lnTo>
                    <a:pt x="17" y="180"/>
                  </a:lnTo>
                  <a:lnTo>
                    <a:pt x="50" y="166"/>
                  </a:lnTo>
                  <a:lnTo>
                    <a:pt x="46" y="156"/>
                  </a:lnTo>
                  <a:lnTo>
                    <a:pt x="46" y="156"/>
                  </a:lnTo>
                  <a:lnTo>
                    <a:pt x="50" y="159"/>
                  </a:lnTo>
                  <a:lnTo>
                    <a:pt x="56" y="168"/>
                  </a:lnTo>
                  <a:lnTo>
                    <a:pt x="63" y="173"/>
                  </a:lnTo>
                  <a:lnTo>
                    <a:pt x="72" y="178"/>
                  </a:lnTo>
                  <a:lnTo>
                    <a:pt x="82" y="181"/>
                  </a:lnTo>
                  <a:lnTo>
                    <a:pt x="92" y="183"/>
                  </a:lnTo>
                  <a:lnTo>
                    <a:pt x="92" y="183"/>
                  </a:lnTo>
                  <a:lnTo>
                    <a:pt x="106" y="183"/>
                  </a:lnTo>
                  <a:lnTo>
                    <a:pt x="118" y="183"/>
                  </a:lnTo>
                  <a:lnTo>
                    <a:pt x="129" y="181"/>
                  </a:lnTo>
                  <a:lnTo>
                    <a:pt x="141" y="180"/>
                  </a:lnTo>
                  <a:lnTo>
                    <a:pt x="153" y="175"/>
                  </a:lnTo>
                  <a:lnTo>
                    <a:pt x="163" y="171"/>
                  </a:lnTo>
                  <a:lnTo>
                    <a:pt x="187" y="158"/>
                  </a:lnTo>
                  <a:lnTo>
                    <a:pt x="187" y="158"/>
                  </a:lnTo>
                  <a:lnTo>
                    <a:pt x="194" y="153"/>
                  </a:lnTo>
                  <a:lnTo>
                    <a:pt x="201" y="149"/>
                  </a:lnTo>
                  <a:lnTo>
                    <a:pt x="201" y="149"/>
                  </a:lnTo>
                  <a:lnTo>
                    <a:pt x="212" y="146"/>
                  </a:lnTo>
                  <a:lnTo>
                    <a:pt x="221" y="144"/>
                  </a:lnTo>
                  <a:lnTo>
                    <a:pt x="236" y="146"/>
                  </a:lnTo>
                  <a:lnTo>
                    <a:pt x="236" y="146"/>
                  </a:lnTo>
                  <a:lnTo>
                    <a:pt x="257" y="149"/>
                  </a:lnTo>
                  <a:lnTo>
                    <a:pt x="245" y="151"/>
                  </a:lnTo>
                  <a:lnTo>
                    <a:pt x="245" y="151"/>
                  </a:lnTo>
                  <a:lnTo>
                    <a:pt x="229" y="159"/>
                  </a:lnTo>
                  <a:lnTo>
                    <a:pt x="219" y="166"/>
                  </a:lnTo>
                  <a:lnTo>
                    <a:pt x="216" y="170"/>
                  </a:lnTo>
                  <a:lnTo>
                    <a:pt x="214" y="173"/>
                  </a:lnTo>
                  <a:lnTo>
                    <a:pt x="214" y="173"/>
                  </a:lnTo>
                  <a:lnTo>
                    <a:pt x="216" y="175"/>
                  </a:lnTo>
                  <a:lnTo>
                    <a:pt x="218" y="178"/>
                  </a:lnTo>
                  <a:lnTo>
                    <a:pt x="223" y="183"/>
                  </a:lnTo>
                  <a:lnTo>
                    <a:pt x="229" y="187"/>
                  </a:lnTo>
                  <a:lnTo>
                    <a:pt x="235" y="187"/>
                  </a:lnTo>
                  <a:lnTo>
                    <a:pt x="235" y="187"/>
                  </a:lnTo>
                  <a:lnTo>
                    <a:pt x="241" y="185"/>
                  </a:lnTo>
                  <a:lnTo>
                    <a:pt x="251" y="178"/>
                  </a:lnTo>
                  <a:lnTo>
                    <a:pt x="251" y="178"/>
                  </a:lnTo>
                  <a:lnTo>
                    <a:pt x="262" y="170"/>
                  </a:lnTo>
                  <a:lnTo>
                    <a:pt x="270" y="159"/>
                  </a:lnTo>
                  <a:lnTo>
                    <a:pt x="279" y="151"/>
                  </a:lnTo>
                  <a:lnTo>
                    <a:pt x="282" y="142"/>
                  </a:lnTo>
                  <a:lnTo>
                    <a:pt x="282" y="142"/>
                  </a:lnTo>
                  <a:lnTo>
                    <a:pt x="284" y="134"/>
                  </a:lnTo>
                  <a:lnTo>
                    <a:pt x="284" y="127"/>
                  </a:lnTo>
                  <a:lnTo>
                    <a:pt x="282" y="122"/>
                  </a:lnTo>
                  <a:lnTo>
                    <a:pt x="279" y="119"/>
                  </a:lnTo>
                  <a:lnTo>
                    <a:pt x="279" y="119"/>
                  </a:lnTo>
                  <a:lnTo>
                    <a:pt x="268" y="117"/>
                  </a:lnTo>
                  <a:lnTo>
                    <a:pt x="253" y="114"/>
                  </a:lnTo>
                  <a:lnTo>
                    <a:pt x="229" y="112"/>
                  </a:lnTo>
                  <a:lnTo>
                    <a:pt x="226" y="120"/>
                  </a:lnTo>
                  <a:lnTo>
                    <a:pt x="226" y="120"/>
                  </a:lnTo>
                  <a:lnTo>
                    <a:pt x="226" y="115"/>
                  </a:lnTo>
                  <a:lnTo>
                    <a:pt x="224" y="110"/>
                  </a:lnTo>
                  <a:lnTo>
                    <a:pt x="223" y="105"/>
                  </a:lnTo>
                  <a:lnTo>
                    <a:pt x="223" y="105"/>
                  </a:lnTo>
                  <a:lnTo>
                    <a:pt x="221" y="105"/>
                  </a:lnTo>
                  <a:lnTo>
                    <a:pt x="224" y="107"/>
                  </a:lnTo>
                  <a:lnTo>
                    <a:pt x="229" y="108"/>
                  </a:lnTo>
                  <a:lnTo>
                    <a:pt x="279" y="114"/>
                  </a:lnTo>
                  <a:lnTo>
                    <a:pt x="279" y="114"/>
                  </a:lnTo>
                  <a:lnTo>
                    <a:pt x="279" y="110"/>
                  </a:lnTo>
                  <a:lnTo>
                    <a:pt x="280" y="105"/>
                  </a:lnTo>
                  <a:lnTo>
                    <a:pt x="280" y="98"/>
                  </a:lnTo>
                  <a:lnTo>
                    <a:pt x="277" y="93"/>
                  </a:lnTo>
                  <a:lnTo>
                    <a:pt x="274" y="90"/>
                  </a:lnTo>
                  <a:lnTo>
                    <a:pt x="274" y="90"/>
                  </a:lnTo>
                  <a:lnTo>
                    <a:pt x="268" y="86"/>
                  </a:lnTo>
                  <a:lnTo>
                    <a:pt x="260" y="85"/>
                  </a:lnTo>
                  <a:lnTo>
                    <a:pt x="241" y="83"/>
                  </a:lnTo>
                  <a:lnTo>
                    <a:pt x="219" y="83"/>
                  </a:lnTo>
                  <a:lnTo>
                    <a:pt x="218" y="95"/>
                  </a:lnTo>
                  <a:lnTo>
                    <a:pt x="218" y="95"/>
                  </a:lnTo>
                  <a:lnTo>
                    <a:pt x="216" y="93"/>
                  </a:lnTo>
                  <a:lnTo>
                    <a:pt x="216" y="83"/>
                  </a:lnTo>
                  <a:lnTo>
                    <a:pt x="216" y="83"/>
                  </a:lnTo>
                  <a:lnTo>
                    <a:pt x="211" y="75"/>
                  </a:lnTo>
                  <a:lnTo>
                    <a:pt x="211" y="73"/>
                  </a:lnTo>
                  <a:lnTo>
                    <a:pt x="212" y="75"/>
                  </a:lnTo>
                  <a:lnTo>
                    <a:pt x="219" y="78"/>
                  </a:lnTo>
                  <a:lnTo>
                    <a:pt x="255" y="78"/>
                  </a:lnTo>
                  <a:lnTo>
                    <a:pt x="255" y="78"/>
                  </a:lnTo>
                  <a:lnTo>
                    <a:pt x="258" y="69"/>
                  </a:lnTo>
                  <a:lnTo>
                    <a:pt x="257" y="63"/>
                  </a:lnTo>
                  <a:lnTo>
                    <a:pt x="257" y="59"/>
                  </a:lnTo>
                  <a:lnTo>
                    <a:pt x="253" y="56"/>
                  </a:lnTo>
                  <a:lnTo>
                    <a:pt x="253" y="56"/>
                  </a:lnTo>
                  <a:lnTo>
                    <a:pt x="245" y="51"/>
                  </a:lnTo>
                  <a:lnTo>
                    <a:pt x="235" y="47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204" y="46"/>
                  </a:lnTo>
                  <a:lnTo>
                    <a:pt x="204" y="52"/>
                  </a:lnTo>
                  <a:lnTo>
                    <a:pt x="204" y="52"/>
                  </a:lnTo>
                  <a:lnTo>
                    <a:pt x="204" y="56"/>
                  </a:lnTo>
                  <a:lnTo>
                    <a:pt x="202" y="56"/>
                  </a:lnTo>
                  <a:lnTo>
                    <a:pt x="202" y="56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196" y="37"/>
                  </a:lnTo>
                  <a:lnTo>
                    <a:pt x="196" y="37"/>
                  </a:lnTo>
                  <a:lnTo>
                    <a:pt x="194" y="35"/>
                  </a:lnTo>
                  <a:lnTo>
                    <a:pt x="192" y="34"/>
                  </a:lnTo>
                  <a:lnTo>
                    <a:pt x="192" y="34"/>
                  </a:lnTo>
                  <a:lnTo>
                    <a:pt x="201" y="39"/>
                  </a:lnTo>
                  <a:lnTo>
                    <a:pt x="201" y="39"/>
                  </a:lnTo>
                  <a:lnTo>
                    <a:pt x="275" y="42"/>
                  </a:lnTo>
                  <a:lnTo>
                    <a:pt x="275" y="42"/>
                  </a:lnTo>
                  <a:lnTo>
                    <a:pt x="296" y="44"/>
                  </a:lnTo>
                  <a:lnTo>
                    <a:pt x="304" y="42"/>
                  </a:lnTo>
                  <a:lnTo>
                    <a:pt x="313" y="39"/>
                  </a:lnTo>
                  <a:lnTo>
                    <a:pt x="313" y="39"/>
                  </a:lnTo>
                  <a:lnTo>
                    <a:pt x="319" y="34"/>
                  </a:lnTo>
                  <a:lnTo>
                    <a:pt x="324" y="29"/>
                  </a:lnTo>
                  <a:lnTo>
                    <a:pt x="328" y="22"/>
                  </a:lnTo>
                  <a:lnTo>
                    <a:pt x="328" y="17"/>
                  </a:lnTo>
                  <a:lnTo>
                    <a:pt x="326" y="10"/>
                  </a:lnTo>
                  <a:lnTo>
                    <a:pt x="321" y="7"/>
                  </a:lnTo>
                  <a:lnTo>
                    <a:pt x="313" y="2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285" y="0"/>
                  </a:lnTo>
                  <a:lnTo>
                    <a:pt x="262" y="2"/>
                  </a:lnTo>
                  <a:lnTo>
                    <a:pt x="233" y="3"/>
                  </a:lnTo>
                  <a:lnTo>
                    <a:pt x="202" y="8"/>
                  </a:lnTo>
                  <a:lnTo>
                    <a:pt x="172" y="13"/>
                  </a:lnTo>
                  <a:lnTo>
                    <a:pt x="143" y="22"/>
                  </a:lnTo>
                  <a:lnTo>
                    <a:pt x="119" y="30"/>
                  </a:lnTo>
                  <a:lnTo>
                    <a:pt x="111" y="35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78" y="64"/>
                  </a:lnTo>
                  <a:lnTo>
                    <a:pt x="58" y="85"/>
                  </a:lnTo>
                  <a:lnTo>
                    <a:pt x="45" y="100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8" y="120"/>
                  </a:lnTo>
                  <a:lnTo>
                    <a:pt x="34" y="108"/>
                  </a:lnTo>
                  <a:lnTo>
                    <a:pt x="7" y="107"/>
                  </a:lnTo>
                  <a:lnTo>
                    <a:pt x="7" y="1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gray">
            <a:xfrm>
              <a:off x="1281776" y="6020195"/>
              <a:ext cx="39169" cy="7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13" y="7"/>
                </a:cxn>
                <a:cxn ang="0">
                  <a:pos x="20" y="8"/>
                </a:cxn>
                <a:cxn ang="0">
                  <a:pos x="27" y="8"/>
                </a:cxn>
                <a:cxn ang="0">
                  <a:pos x="35" y="8"/>
                </a:cxn>
                <a:cxn ang="0">
                  <a:pos x="44" y="7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5" y="2"/>
                </a:cxn>
                <a:cxn ang="0">
                  <a:pos x="1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" h="8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3" y="7"/>
                  </a:lnTo>
                  <a:lnTo>
                    <a:pt x="20" y="8"/>
                  </a:lnTo>
                  <a:lnTo>
                    <a:pt x="27" y="8"/>
                  </a:lnTo>
                  <a:lnTo>
                    <a:pt x="35" y="8"/>
                  </a:lnTo>
                  <a:lnTo>
                    <a:pt x="44" y="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5" y="2"/>
                  </a:lnTo>
                  <a:lnTo>
                    <a:pt x="1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67158" y="2075553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options de paramètres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195747"/>
          </a:xfrm>
        </p:spPr>
        <p:txBody>
          <a:bodyPr/>
          <a:lstStyle/>
          <a:p>
            <a:r>
              <a:rPr lang="fr-FR" dirty="0"/>
              <a:t>La syntaxe générale pour les paramètres d’une méthode est </a:t>
            </a:r>
            <a:r>
              <a:rPr lang="fr-FR" i="1" dirty="0">
                <a:latin typeface="Courier New" pitchFamily="49" charset="0"/>
                <a:cs typeface="Courier New" pitchFamily="49" charset="0"/>
              </a:rPr>
              <a:t>type nom</a:t>
            </a:r>
            <a:r>
              <a:rPr lang="fr-FR" dirty="0">
                <a:latin typeface="+mj-lt"/>
                <a:cs typeface="Courier New" pitchFamily="49" charset="0"/>
              </a:rPr>
              <a:t>, par exemple :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i);</a:t>
            </a:r>
          </a:p>
          <a:p>
            <a:r>
              <a:rPr lang="fr-FR" dirty="0"/>
              <a:t>Il existe divers mots-clés qui modifient le comportement par défaut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fr-FR" dirty="0">
                <a:cs typeface="Courier New" pitchFamily="49" charset="0"/>
              </a:rPr>
              <a:t>, par exemple, permet de passer un type valeur par référence</a:t>
            </a:r>
            <a:endParaRPr lang="fr-FR" dirty="0"/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SomeFunction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i);</a:t>
            </a:r>
          </a:p>
          <a:p>
            <a:pPr lvl="1"/>
            <a:r>
              <a:rPr lang="fr-FR" dirty="0">
                <a:latin typeface="Courier New" pitchFamily="49" charset="0"/>
                <a:cs typeface="Courier New" pitchFamily="49" charset="0"/>
              </a:rPr>
              <a:t>out</a:t>
            </a:r>
            <a:r>
              <a:rPr lang="fr-FR" dirty="0"/>
              <a:t> permet d’initialiser une variable à l’intérieur d’une fonction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dirty="0"/>
              <a:t> définit un tableau de paramètres (étudié plus loin dans ce chapitre)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dirty="0"/>
              <a:t> est utilisé dans les méthodes d’extension (étudié plus loin dans ce chapitre)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Tableaux de paramètres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/>
              <a:t>C# prend en charge le passage de </a:t>
            </a:r>
            <a:r>
              <a:rPr lang="fr-FR" i="1" noProof="0" dirty="0">
                <a:latin typeface="Century Schoolbook" pitchFamily="18" charset="0"/>
              </a:rPr>
              <a:t>tableaux de paramètres</a:t>
            </a:r>
          </a:p>
          <a:p>
            <a:pPr lvl="1"/>
            <a:r>
              <a:rPr lang="fr-FR" noProof="0" dirty="0"/>
              <a:t>Peuvent accepter des arguments qui ne sont pas des tableaux</a:t>
            </a:r>
          </a:p>
          <a:p>
            <a:pPr lvl="1"/>
            <a:r>
              <a:rPr lang="fr-FR" dirty="0"/>
              <a:t>Un appel sans argument donne un tableau d’une longueur 0</a:t>
            </a:r>
          </a:p>
          <a:p>
            <a:r>
              <a:rPr lang="fr-FR" noProof="0" dirty="0"/>
              <a:t>Évite l’écriture de plusieurs surcharges</a:t>
            </a:r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gray">
          <a:xfrm>
            <a:off x="634645" y="2885920"/>
            <a:ext cx="7281862" cy="32345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args)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nums = {4, 8, 8, 22, 5};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Console.WriteLine("T1 = " + Sum(nums));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Console.WriteLine("T2 = " + Sum(1,2,3));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Console.WriteLine("T3 = " + Sum());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vals)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vals) total += i;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3717" name="AutoShape 5"/>
          <p:cNvSpPr>
            <a:spLocks noChangeArrowheads="1"/>
          </p:cNvSpPr>
          <p:nvPr/>
        </p:nvSpPr>
        <p:spPr bwMode="gray">
          <a:xfrm>
            <a:off x="4230806" y="4954779"/>
            <a:ext cx="2500030" cy="292200"/>
          </a:xfrm>
          <a:prstGeom prst="wedgeRectCallout">
            <a:avLst>
              <a:gd name="adj1" fmla="val -86374"/>
              <a:gd name="adj2" fmla="val -5902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Utiliser le mot-clé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params</a:t>
            </a:r>
            <a:endParaRPr lang="fr-FR" b="1">
              <a:latin typeface="Arial" charset="0"/>
            </a:endParaRPr>
          </a:p>
        </p:txBody>
      </p:sp>
      <p:sp>
        <p:nvSpPr>
          <p:cNvPr id="883718" name="Text Box 6"/>
          <p:cNvSpPr txBox="1">
            <a:spLocks noChangeArrowheads="1"/>
          </p:cNvSpPr>
          <p:nvPr/>
        </p:nvSpPr>
        <p:spPr bwMode="gray">
          <a:xfrm>
            <a:off x="6170140" y="5587168"/>
            <a:ext cx="1377073" cy="7880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T1 = 47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T2 = 6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T3 = 0</a:t>
            </a:r>
          </a:p>
        </p:txBody>
      </p:sp>
      <p:sp>
        <p:nvSpPr>
          <p:cNvPr id="883719" name="AutoShape 7"/>
          <p:cNvSpPr>
            <a:spLocks noChangeArrowheads="1"/>
          </p:cNvSpPr>
          <p:nvPr/>
        </p:nvSpPr>
        <p:spPr bwMode="gray">
          <a:xfrm>
            <a:off x="7646989" y="4941915"/>
            <a:ext cx="953803" cy="298407"/>
          </a:xfrm>
          <a:prstGeom prst="wedgeRectCallout">
            <a:avLst>
              <a:gd name="adj1" fmla="val -89970"/>
              <a:gd name="adj2" fmla="val 22821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Résultat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6554709" y="3088893"/>
            <a:ext cx="2399168" cy="999517"/>
          </a:xfrm>
          <a:prstGeom prst="wedgeRectCallout">
            <a:avLst>
              <a:gd name="adj1" fmla="val -71214"/>
              <a:gd name="adj2" fmla="val 3486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Appel possible avec des valeurs individuelles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(un tableau n’est pas nécessaire)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universelle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349635"/>
          </a:xfrm>
        </p:spPr>
        <p:txBody>
          <a:bodyPr/>
          <a:lstStyle/>
          <a:p>
            <a:r>
              <a:rPr lang="fr-FR" dirty="0"/>
              <a:t>Quels arguments peuvent être passés à une méthode avec cette spécification ?</a:t>
            </a:r>
          </a:p>
          <a:p>
            <a:pPr lvl="1">
              <a:buNone/>
            </a:pPr>
            <a:r>
              <a:rPr lang="fr-FR" dirty="0"/>
              <a:t>	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SomeFunction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objs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fr-FR" dirty="0"/>
          </a:p>
          <a:p>
            <a:pPr lvl="1">
              <a:buNone/>
            </a:pPr>
            <a:r>
              <a:rPr lang="fr-FR" u="sng" dirty="0"/>
              <a:t>										</a:t>
            </a:r>
          </a:p>
          <a:p>
            <a:pPr lvl="1">
              <a:buNone/>
            </a:pPr>
            <a:endParaRPr lang="fr-FR" u="sng" dirty="0"/>
          </a:p>
          <a:p>
            <a:r>
              <a:rPr lang="fr-FR" dirty="0"/>
              <a:t>Puisqu’un objet est un type de référence, la fonction ci-dessus pourrait-elle accepter un type de valeur tel que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/>
              <a:t> ou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dirty="0">
                <a:cs typeface="Courier New" pitchFamily="49" charset="0"/>
              </a:rPr>
              <a:t> </a:t>
            </a:r>
            <a:r>
              <a:rPr lang="fr-FR" dirty="0"/>
              <a:t>?</a:t>
            </a:r>
          </a:p>
          <a:p>
            <a:endParaRPr lang="fr-FR" dirty="0"/>
          </a:p>
          <a:p>
            <a:pPr lvl="1">
              <a:buNone/>
            </a:pPr>
            <a:r>
              <a:rPr lang="fr-FR" u="sng" dirty="0"/>
              <a:t>										</a:t>
            </a:r>
            <a:endParaRPr lang="fr-FR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gray">
          <a:xfrm>
            <a:off x="117158" y="1322388"/>
            <a:ext cx="374650" cy="269875"/>
            <a:chOff x="590" y="209"/>
            <a:chExt cx="236" cy="17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gray">
          <a:xfrm>
            <a:off x="132398" y="3276565"/>
            <a:ext cx="374650" cy="269875"/>
            <a:chOff x="590" y="209"/>
            <a:chExt cx="236" cy="170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565352"/>
          </a:xfrm>
        </p:spPr>
        <p:txBody>
          <a:bodyPr/>
          <a:lstStyle/>
          <a:p>
            <a:r>
              <a:rPr lang="fr-FR" dirty="0"/>
              <a:t>C# V4 prend en charge les </a:t>
            </a:r>
            <a:r>
              <a:rPr lang="fr-FR" i="1" dirty="0">
                <a:latin typeface="Century Schoolbook" pitchFamily="18" charset="0"/>
              </a:rPr>
              <a:t>paramètres facultatifs</a:t>
            </a:r>
          </a:p>
          <a:p>
            <a:pPr lvl="1"/>
            <a:r>
              <a:rPr lang="fr-FR" dirty="0"/>
              <a:t>Comme C++ et VB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Mais comment faire si nous voulions spécifier 15 minutes ?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(15)</a:t>
            </a:r>
            <a:r>
              <a:rPr lang="fr-FR" dirty="0"/>
              <a:t> fonctionnerait-il ?</a:t>
            </a:r>
          </a:p>
          <a:p>
            <a:pPr>
              <a:spcBef>
                <a:spcPts val="1000"/>
              </a:spcBef>
              <a:buNone/>
            </a:pPr>
            <a:r>
              <a:rPr lang="fr-FR" b="0" dirty="0"/>
              <a:t>	</a:t>
            </a:r>
            <a:r>
              <a:rPr lang="fr-FR" b="0" u="sng" dirty="0"/>
              <a:t>									</a:t>
            </a:r>
          </a:p>
          <a:p>
            <a:pPr>
              <a:spcBef>
                <a:spcPts val="1800"/>
              </a:spcBef>
            </a:pPr>
            <a:r>
              <a:rPr lang="fr-FR" dirty="0"/>
              <a:t>Comment devrait être l’appel ? </a:t>
            </a:r>
            <a:r>
              <a:rPr lang="fr-FR" b="0" u="sng" dirty="0"/>
              <a:t>					</a:t>
            </a:r>
            <a:endParaRPr lang="fr-FR" b="0" dirty="0"/>
          </a:p>
          <a:p>
            <a:r>
              <a:rPr lang="fr-FR" dirty="0"/>
              <a:t>Cela serait très gênant si nous avions une méthode avec 20 paramètres et que nous voulions définir uniquement le 17</a:t>
            </a:r>
            <a:r>
              <a:rPr lang="fr-FR" baseline="30000" dirty="0"/>
              <a:t>e</a:t>
            </a:r>
            <a:r>
              <a:rPr lang="fr-FR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684521" y="2012274"/>
            <a:ext cx="6564177" cy="13294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min = 0,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sec = 0)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hrs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min, sec ...);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1269185" y="3012574"/>
            <a:ext cx="699366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SetTime(21); // Is exactly the same as SetTime(21,0,0);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6134793" y="2431376"/>
            <a:ext cx="2310938" cy="478080"/>
          </a:xfrm>
          <a:prstGeom prst="wedgeRectCallout">
            <a:avLst>
              <a:gd name="adj1" fmla="val -87198"/>
              <a:gd name="adj2" fmla="val -6843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l">
              <a:spcBef>
                <a:spcPct val="0"/>
              </a:spcBef>
            </a:pPr>
            <a:r>
              <a:rPr lang="fr-FR" b="1" dirty="0"/>
              <a:t>Valeur à utiliser si aucun paramètre n’est  fourni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gray">
          <a:xfrm>
            <a:off x="118545" y="3546064"/>
            <a:ext cx="374650" cy="269875"/>
            <a:chOff x="590" y="209"/>
            <a:chExt cx="236" cy="17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gray">
          <a:xfrm>
            <a:off x="118545" y="4745827"/>
            <a:ext cx="374650" cy="269875"/>
            <a:chOff x="590" y="209"/>
            <a:chExt cx="236" cy="170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5558" y="6199632"/>
            <a:ext cx="311632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VB = Visual Basic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58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nommés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982868"/>
          </a:xfrm>
        </p:spPr>
        <p:txBody>
          <a:bodyPr/>
          <a:lstStyle/>
          <a:p>
            <a:r>
              <a:rPr lang="fr-FR" dirty="0"/>
              <a:t>C# V4 prend également en charge les </a:t>
            </a:r>
            <a:r>
              <a:rPr lang="fr-FR" i="1" dirty="0">
                <a:latin typeface="Century Schoolbook" pitchFamily="18" charset="0"/>
              </a:rPr>
              <a:t>paramètres nommés</a:t>
            </a:r>
          </a:p>
          <a:p>
            <a:pPr lvl="1"/>
            <a:r>
              <a:rPr lang="fr-FR" dirty="0"/>
              <a:t>L’appel peut se faire en spécifiant le nom du paramètre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(0,15,0);</a:t>
            </a:r>
            <a:endParaRPr lang="fr-FR" dirty="0"/>
          </a:p>
          <a:p>
            <a:r>
              <a:rPr lang="fr-FR" dirty="0"/>
              <a:t>L’ordre des paramètres peut être modifié</a:t>
            </a:r>
          </a:p>
          <a:p>
            <a:pPr>
              <a:spcBef>
                <a:spcPts val="500"/>
              </a:spcBef>
            </a:pP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cs typeface="Courier New" pitchFamily="49" charset="0"/>
              </a:rPr>
              <a:t>Exactement comme _________________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537665" y="2048297"/>
            <a:ext cx="7824938" cy="41227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SetTime(min:15); </a:t>
            </a:r>
            <a:endParaRPr lang="fr-FR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557065" y="3346144"/>
            <a:ext cx="8201924" cy="50928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SetTime(sec:20, hrs:4);</a:t>
            </a:r>
            <a:endParaRPr lang="fr-FR" sz="1600" b="1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87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95439" y="2630117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10807"/>
          </a:xfrm>
        </p:spPr>
        <p:txBody>
          <a:bodyPr/>
          <a:lstStyle/>
          <a:p>
            <a:r>
              <a:rPr lang="fr-FR" dirty="0"/>
              <a:t>La majorité des méthodes et propriétés sont des méthodes d’instance appelées sur des objets</a:t>
            </a:r>
          </a:p>
          <a:p>
            <a:r>
              <a:rPr lang="fr-FR" dirty="0"/>
              <a:t>Les méthodes et propriétés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dirty="0"/>
              <a:t> sont  « partagées »</a:t>
            </a:r>
          </a:p>
          <a:p>
            <a:pPr lvl="1"/>
            <a:r>
              <a:rPr lang="fr-FR" dirty="0"/>
              <a:t>Appelées au niveau de la classe</a:t>
            </a:r>
          </a:p>
          <a:p>
            <a:pPr lvl="1"/>
            <a:r>
              <a:rPr lang="fr-FR" dirty="0"/>
              <a:t>Souvent pour faire des calculs</a:t>
            </a:r>
          </a:p>
          <a:p>
            <a:pPr lvl="2"/>
            <a:r>
              <a:rPr lang="fr-FR" dirty="0"/>
              <a:t>Ne peuvent pas utiliser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this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127815" y="3504008"/>
            <a:ext cx="6638146" cy="2045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class SomeClass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  public static </a:t>
            </a:r>
            <a:r>
              <a:rPr lang="en-US" sz="1600" b="0" dirty="0">
                <a:latin typeface="Courier New" pitchFamily="49" charset="0"/>
              </a:rPr>
              <a:t>SomeClass Parse(</a:t>
            </a:r>
            <a:r>
              <a:rPr lang="en-US" sz="1600" b="1" dirty="0">
                <a:latin typeface="Courier New" pitchFamily="49" charset="0"/>
              </a:rPr>
              <a:t>string</a:t>
            </a:r>
            <a:r>
              <a:rPr lang="en-US" sz="1600" b="0" dirty="0">
                <a:latin typeface="Courier New" pitchFamily="49" charset="0"/>
              </a:rPr>
              <a:t> text)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  </a:t>
            </a:r>
            <a:r>
              <a:rPr lang="en-US" sz="1600" b="0" i="1" dirty="0">
                <a:latin typeface="Courier New" pitchFamily="49" charset="0"/>
              </a:rPr>
              <a:t>... Convert string to a SomeClass instance 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i="1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</a:rPr>
              <a:t> SomeClass(...);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151422" y="5742790"/>
            <a:ext cx="6614535" cy="312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SomeClass x = SomeClass.Parse("</a:t>
            </a:r>
            <a:r>
              <a:rPr lang="en-US" sz="1600" b="0" i="1" dirty="0">
                <a:latin typeface="Courier New" pitchFamily="49" charset="0"/>
              </a:rPr>
              <a:t>...some string...</a:t>
            </a:r>
            <a:r>
              <a:rPr lang="en-US" sz="1600" b="0" dirty="0">
                <a:latin typeface="Courier New" pitchFamily="49" charset="0"/>
              </a:rPr>
              <a:t>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dirty="0"/>
              <a:t>Une </a:t>
            </a:r>
            <a:r>
              <a:rPr lang="fr-FR" i="1" dirty="0">
                <a:latin typeface="Century Schoolbook" pitchFamily="18" charset="0"/>
              </a:rPr>
              <a:t>méthode d’extension </a:t>
            </a:r>
            <a:r>
              <a:rPr lang="fr-FR" dirty="0"/>
              <a:t>est un type spécial de méthode </a:t>
            </a:r>
            <a:r>
              <a:rPr lang="fr-FR" dirty="0" err="1">
                <a:latin typeface="Courier New" pitchFamily="49" charset="0"/>
              </a:rPr>
              <a:t>static</a:t>
            </a:r>
            <a:endParaRPr lang="fr-FR" dirty="0"/>
          </a:p>
          <a:p>
            <a:pPr lvl="1"/>
            <a:r>
              <a:rPr lang="fr-FR" dirty="0"/>
              <a:t>Doit être dans une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dirty="0"/>
          </a:p>
          <a:p>
            <a:r>
              <a:rPr lang="fr-FR" dirty="0"/>
              <a:t>Appliquée au niveau objet, et non au niveau de la classe</a:t>
            </a:r>
          </a:p>
          <a:p>
            <a:pPr lvl="1"/>
            <a:r>
              <a:rPr lang="fr-FR" dirty="0"/>
              <a:t>Apparaît dans IntelliSense comme une méthode d’instance</a:t>
            </a:r>
          </a:p>
          <a:p>
            <a:pPr lvl="1"/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.NET définit de nombreuses méthodes d’extension</a:t>
            </a:r>
            <a:endParaRPr lang="fr-FR" dirty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gray">
          <a:xfrm flipH="1">
            <a:off x="626714" y="2383151"/>
            <a:ext cx="416051" cy="466729"/>
            <a:chOff x="262" y="3536"/>
            <a:chExt cx="417" cy="485"/>
          </a:xfrm>
        </p:grpSpPr>
        <p:sp>
          <p:nvSpPr>
            <p:cNvPr id="10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gray">
          <a:xfrm>
            <a:off x="234950" y="3014980"/>
            <a:ext cx="306388" cy="420688"/>
            <a:chOff x="175" y="723"/>
            <a:chExt cx="321" cy="443"/>
          </a:xfrm>
        </p:grpSpPr>
        <p:sp>
          <p:nvSpPr>
            <p:cNvPr id="166" name="Freeform 11"/>
            <p:cNvSpPr>
              <a:spLocks/>
            </p:cNvSpPr>
            <p:nvPr/>
          </p:nvSpPr>
          <p:spPr bwMode="gray">
            <a:xfrm>
              <a:off x="175" y="841"/>
              <a:ext cx="307" cy="325"/>
            </a:xfrm>
            <a:custGeom>
              <a:avLst/>
              <a:gdLst/>
              <a:ahLst/>
              <a:cxnLst>
                <a:cxn ang="0">
                  <a:pos x="95" y="33"/>
                </a:cxn>
                <a:cxn ang="0">
                  <a:pos x="0" y="261"/>
                </a:cxn>
                <a:cxn ang="0">
                  <a:pos x="14" y="282"/>
                </a:cxn>
                <a:cxn ang="0">
                  <a:pos x="38" y="299"/>
                </a:cxn>
                <a:cxn ang="0">
                  <a:pos x="68" y="309"/>
                </a:cxn>
                <a:cxn ang="0">
                  <a:pos x="93" y="315"/>
                </a:cxn>
                <a:cxn ang="0">
                  <a:pos x="119" y="321"/>
                </a:cxn>
                <a:cxn ang="0">
                  <a:pos x="148" y="324"/>
                </a:cxn>
                <a:cxn ang="0">
                  <a:pos x="174" y="323"/>
                </a:cxn>
                <a:cxn ang="0">
                  <a:pos x="192" y="321"/>
                </a:cxn>
                <a:cxn ang="0">
                  <a:pos x="215" y="320"/>
                </a:cxn>
                <a:cxn ang="0">
                  <a:pos x="239" y="315"/>
                </a:cxn>
                <a:cxn ang="0">
                  <a:pos x="255" y="311"/>
                </a:cxn>
                <a:cxn ang="0">
                  <a:pos x="281" y="300"/>
                </a:cxn>
                <a:cxn ang="0">
                  <a:pos x="297" y="285"/>
                </a:cxn>
                <a:cxn ang="0">
                  <a:pos x="306" y="261"/>
                </a:cxn>
                <a:cxn ang="0">
                  <a:pos x="207" y="0"/>
                </a:cxn>
                <a:cxn ang="0">
                  <a:pos x="95" y="33"/>
                </a:cxn>
              </a:cxnLst>
              <a:rect l="0" t="0" r="r" b="b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29804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2980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12"/>
            <p:cNvSpPr>
              <a:spLocks noChangeArrowheads="1"/>
            </p:cNvSpPr>
            <p:nvPr/>
          </p:nvSpPr>
          <p:spPr bwMode="gray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618FFD">
                    <a:gamma/>
                    <a:tint val="0"/>
                    <a:invGamma/>
                  </a:srgbClr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13"/>
            <p:cNvSpPr>
              <a:spLocks/>
            </p:cNvSpPr>
            <p:nvPr/>
          </p:nvSpPr>
          <p:spPr bwMode="gray">
            <a:xfrm>
              <a:off x="320" y="723"/>
              <a:ext cx="176" cy="176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"/>
            <p:cNvSpPr>
              <a:spLocks/>
            </p:cNvSpPr>
            <p:nvPr/>
          </p:nvSpPr>
          <p:spPr bwMode="gray">
            <a:xfrm>
              <a:off x="431" y="1029"/>
              <a:ext cx="2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Objectifs du chapitre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70870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noProof="0" dirty="0"/>
              <a:t>Dans ce chapitre, nous allons</a:t>
            </a:r>
          </a:p>
          <a:p>
            <a:r>
              <a:rPr lang="fr-FR" noProof="0" dirty="0"/>
              <a:t>Étudier le typage </a:t>
            </a:r>
            <a:r>
              <a:rPr lang="fr-FR" dirty="0"/>
              <a:t>implicite, explicite et dynamique</a:t>
            </a:r>
            <a:endParaRPr lang="fr-FR" noProof="0" dirty="0"/>
          </a:p>
          <a:p>
            <a:r>
              <a:rPr lang="fr-FR" noProof="0" dirty="0"/>
              <a:t>Tirer parti des méthodes d’extension</a:t>
            </a:r>
          </a:p>
          <a:p>
            <a:r>
              <a:rPr lang="fr-FR" noProof="0" dirty="0"/>
              <a:t>Utiliser les raccourcis disponibles pour la définition de classes</a:t>
            </a:r>
          </a:p>
          <a:p>
            <a:pPr lvl="1"/>
            <a:r>
              <a:rPr lang="fr-FR" noProof="0" dirty="0"/>
              <a:t>Propriétés implémentées automatiquement</a:t>
            </a:r>
          </a:p>
          <a:p>
            <a:pPr lvl="1"/>
            <a:r>
              <a:rPr lang="fr-FR" noProof="0" dirty="0"/>
              <a:t>Types implicites</a:t>
            </a:r>
          </a:p>
          <a:p>
            <a:pPr lvl="1"/>
            <a:r>
              <a:rPr lang="fr-FR" noProof="0" dirty="0"/>
              <a:t>Initialiseurs d’objet</a:t>
            </a:r>
          </a:p>
          <a:p>
            <a:pPr lvl="1"/>
            <a:r>
              <a:rPr lang="fr-FR" noProof="0" dirty="0"/>
              <a:t>Initialiseurs de collection</a:t>
            </a:r>
          </a:p>
          <a:p>
            <a:pPr marL="230188" lvl="1" indent="-230188"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b="1" dirty="0">
                <a:ea typeface="+mn-ea"/>
                <a:cs typeface="+mn-cs"/>
              </a:rPr>
              <a:t>Appliquer la réflexion au modèle de type .NET</a:t>
            </a:r>
          </a:p>
          <a:p>
            <a:pPr lvl="1"/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méthode d’extension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dirty="0"/>
              <a:t>Pour « ajouter » une méthode qui additionne tous les </a:t>
            </a:r>
            <a:r>
              <a:rPr lang="fr-FR" dirty="0" err="1">
                <a:latin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</a:rPr>
              <a:t>[]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gray">
          <a:xfrm>
            <a:off x="585470" y="2555466"/>
            <a:ext cx="6823075" cy="23633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class</a:t>
            </a:r>
            <a:r>
              <a:rPr lang="en-US" sz="1600" b="0" dirty="0">
                <a:latin typeface="Courier New" pitchFamily="49" charset="0"/>
              </a:rPr>
              <a:t> UsefulExtensions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public static int</a:t>
            </a:r>
            <a:r>
              <a:rPr lang="en-US" sz="1600" dirty="0">
                <a:latin typeface="Courier New" pitchFamily="49" charset="0"/>
              </a:rPr>
              <a:t> Sum</a:t>
            </a:r>
            <a:r>
              <a:rPr lang="en-US" sz="1600" b="0" dirty="0">
                <a:latin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</a:rPr>
              <a:t>this int</a:t>
            </a:r>
            <a:r>
              <a:rPr lang="en-US" sz="1600" dirty="0">
                <a:latin typeface="Courier New" pitchFamily="49" charset="0"/>
              </a:rPr>
              <a:t>[]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vals</a:t>
            </a:r>
            <a:r>
              <a:rPr lang="en-US" sz="1600" b="0" dirty="0">
                <a:latin typeface="Courier New" pitchFamily="49" charset="0"/>
              </a:rPr>
              <a:t>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vals) total += i;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total;</a:t>
            </a:r>
            <a:endParaRPr lang="en-US" sz="1600" b="0" dirty="0">
              <a:latin typeface="Courier New" pitchFamily="49" charset="0"/>
            </a:endParaRP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  }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gray">
          <a:xfrm>
            <a:off x="1440446" y="4543681"/>
            <a:ext cx="6477270" cy="12266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latin typeface="Courier New" pitchFamily="49" charset="0"/>
              </a:rPr>
              <a:t>public static void</a:t>
            </a:r>
            <a:r>
              <a:rPr lang="en-US" sz="1600" b="0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 nums = {4, 8, 8, 22, 5};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Console.WriteLine("Sum = " + nums.Sum());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0" dirty="0">
                <a:latin typeface="Courier New" pitchFamily="49" charset="0"/>
              </a:rPr>
              <a:t>}</a:t>
            </a:r>
          </a:p>
        </p:txBody>
      </p:sp>
      <p:sp>
        <p:nvSpPr>
          <p:cNvPr id="532486" name="AutoShape 6"/>
          <p:cNvSpPr>
            <a:spLocks noChangeArrowheads="1"/>
          </p:cNvSpPr>
          <p:nvPr/>
        </p:nvSpPr>
        <p:spPr bwMode="gray">
          <a:xfrm>
            <a:off x="2196643" y="2032032"/>
            <a:ext cx="2661959" cy="301736"/>
          </a:xfrm>
          <a:prstGeom prst="wedgeRectCallout">
            <a:avLst>
              <a:gd name="adj1" fmla="val -68125"/>
              <a:gd name="adj2" fmla="val 1408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La classe doit être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static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gray">
          <a:xfrm>
            <a:off x="5461443" y="3455758"/>
            <a:ext cx="3176719" cy="338138"/>
          </a:xfrm>
          <a:prstGeom prst="wedgeRectCallout">
            <a:avLst>
              <a:gd name="adj1" fmla="val -102013"/>
              <a:gd name="adj2" fmla="val -7253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/>
              <a:t>Déclaration spéciale du paramètre</a:t>
            </a:r>
          </a:p>
        </p:txBody>
      </p:sp>
      <p:sp>
        <p:nvSpPr>
          <p:cNvPr id="532488" name="AutoShape 8"/>
          <p:cNvSpPr>
            <a:spLocks noChangeArrowheads="1"/>
          </p:cNvSpPr>
          <p:nvPr/>
        </p:nvSpPr>
        <p:spPr bwMode="gray">
          <a:xfrm>
            <a:off x="6034722" y="4246665"/>
            <a:ext cx="2194878" cy="743138"/>
          </a:xfrm>
          <a:prstGeom prst="wedgeRectCallout">
            <a:avLst>
              <a:gd name="adj1" fmla="val -64390"/>
              <a:gd name="adj2" fmla="val 11510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S’utilise comme une méthode d’instance sur n’importe quel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29450" y="3235634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Exercice 2.1 : Méthodes d’extension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692584" cy="169533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L’objectif de cet exercice est d’utiliser quelques-unes des fonctionnalités utiles de C#</a:t>
            </a:r>
          </a:p>
          <a:p>
            <a:pPr lvl="1">
              <a:spcAft>
                <a:spcPts val="0"/>
              </a:spcAft>
            </a:pPr>
            <a:r>
              <a:rPr lang="fr-FR" noProof="0" dirty="0"/>
              <a:t>Dont les méthodes d’extension et les tableaux de paramètres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Nous allons notamment simplifier l’affichage de divers types de données dans la page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Reports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3206156" y="3759005"/>
            <a:ext cx="2028825" cy="1882775"/>
            <a:chOff x="1968" y="2688"/>
            <a:chExt cx="1278" cy="1186"/>
          </a:xfrm>
        </p:grpSpPr>
        <p:sp>
          <p:nvSpPr>
            <p:cNvPr id="900101" name="Freeform 5"/>
            <p:cNvSpPr>
              <a:spLocks/>
            </p:cNvSpPr>
            <p:nvPr/>
          </p:nvSpPr>
          <p:spPr bwMode="gray">
            <a:xfrm>
              <a:off x="2409" y="2688"/>
              <a:ext cx="773" cy="1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17" y="760"/>
                </a:cxn>
                <a:cxn ang="0">
                  <a:pos x="0" y="0"/>
                </a:cxn>
              </a:cxnLst>
              <a:rect l="0" t="0" r="r" b="b"/>
              <a:pathLst>
                <a:path w="517" h="760">
                  <a:moveTo>
                    <a:pt x="0" y="0"/>
                  </a:moveTo>
                  <a:lnTo>
                    <a:pt x="517" y="0"/>
                  </a:lnTo>
                  <a:lnTo>
                    <a:pt x="51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2" name="Rectangle 6"/>
            <p:cNvSpPr>
              <a:spLocks noChangeArrowheads="1"/>
            </p:cNvSpPr>
            <p:nvPr/>
          </p:nvSpPr>
          <p:spPr bwMode="gray">
            <a:xfrm>
              <a:off x="2472" y="2730"/>
              <a:ext cx="773" cy="11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3" name="Freeform 7"/>
            <p:cNvSpPr>
              <a:spLocks/>
            </p:cNvSpPr>
            <p:nvPr/>
          </p:nvSpPr>
          <p:spPr bwMode="gray">
            <a:xfrm>
              <a:off x="2409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4" name="Freeform 8"/>
            <p:cNvSpPr>
              <a:spLocks/>
            </p:cNvSpPr>
            <p:nvPr/>
          </p:nvSpPr>
          <p:spPr bwMode="gray">
            <a:xfrm>
              <a:off x="3182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5" name="Freeform 9"/>
            <p:cNvSpPr>
              <a:spLocks/>
            </p:cNvSpPr>
            <p:nvPr/>
          </p:nvSpPr>
          <p:spPr bwMode="gray">
            <a:xfrm>
              <a:off x="2409" y="2688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6" name="Freeform 10"/>
            <p:cNvSpPr>
              <a:spLocks/>
            </p:cNvSpPr>
            <p:nvPr/>
          </p:nvSpPr>
          <p:spPr bwMode="gray">
            <a:xfrm>
              <a:off x="2409" y="3830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7" name="Line 11"/>
            <p:cNvSpPr>
              <a:spLocks noChangeShapeType="1"/>
            </p:cNvSpPr>
            <p:nvPr/>
          </p:nvSpPr>
          <p:spPr bwMode="gray">
            <a:xfrm>
              <a:off x="2409" y="2688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8" name="Line 12"/>
            <p:cNvSpPr>
              <a:spLocks noChangeShapeType="1"/>
            </p:cNvSpPr>
            <p:nvPr/>
          </p:nvSpPr>
          <p:spPr bwMode="gray">
            <a:xfrm>
              <a:off x="3182" y="2688"/>
              <a:ext cx="63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09" name="Line 13"/>
            <p:cNvSpPr>
              <a:spLocks noChangeShapeType="1"/>
            </p:cNvSpPr>
            <p:nvPr/>
          </p:nvSpPr>
          <p:spPr bwMode="gray">
            <a:xfrm flipH="1" flipV="1">
              <a:off x="2409" y="3830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0" name="Line 14"/>
            <p:cNvSpPr>
              <a:spLocks noChangeShapeType="1"/>
            </p:cNvSpPr>
            <p:nvPr/>
          </p:nvSpPr>
          <p:spPr bwMode="gray">
            <a:xfrm flipV="1">
              <a:off x="2409" y="2688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1" name="Line 15"/>
            <p:cNvSpPr>
              <a:spLocks noChangeShapeType="1"/>
            </p:cNvSpPr>
            <p:nvPr/>
          </p:nvSpPr>
          <p:spPr bwMode="gray">
            <a:xfrm>
              <a:off x="2472" y="2730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2" name="Line 16"/>
            <p:cNvSpPr>
              <a:spLocks noChangeShapeType="1"/>
            </p:cNvSpPr>
            <p:nvPr/>
          </p:nvSpPr>
          <p:spPr bwMode="gray">
            <a:xfrm>
              <a:off x="3245" y="2730"/>
              <a:ext cx="1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3" name="Line 17"/>
            <p:cNvSpPr>
              <a:spLocks noChangeShapeType="1"/>
            </p:cNvSpPr>
            <p:nvPr/>
          </p:nvSpPr>
          <p:spPr bwMode="gray">
            <a:xfrm flipH="1">
              <a:off x="2472" y="3872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4" name="Line 18"/>
            <p:cNvSpPr>
              <a:spLocks noChangeShapeType="1"/>
            </p:cNvSpPr>
            <p:nvPr/>
          </p:nvSpPr>
          <p:spPr bwMode="gray">
            <a:xfrm flipV="1">
              <a:off x="2472" y="2730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5" name="Line 19"/>
            <p:cNvSpPr>
              <a:spLocks noChangeShapeType="1"/>
            </p:cNvSpPr>
            <p:nvPr/>
          </p:nvSpPr>
          <p:spPr bwMode="gray">
            <a:xfrm flipH="1" flipV="1">
              <a:off x="2409" y="2688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6" name="Freeform 20"/>
            <p:cNvSpPr>
              <a:spLocks/>
            </p:cNvSpPr>
            <p:nvPr/>
          </p:nvSpPr>
          <p:spPr bwMode="gray">
            <a:xfrm>
              <a:off x="2412" y="2694"/>
              <a:ext cx="54" cy="1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24"/>
                </a:cxn>
                <a:cxn ang="0">
                  <a:pos x="36" y="780"/>
                </a:cxn>
                <a:cxn ang="0">
                  <a:pos x="0" y="754"/>
                </a:cxn>
                <a:cxn ang="0">
                  <a:pos x="0" y="0"/>
                </a:cxn>
              </a:cxnLst>
              <a:rect l="0" t="0" r="r" b="b"/>
              <a:pathLst>
                <a:path w="36" h="780">
                  <a:moveTo>
                    <a:pt x="0" y="0"/>
                  </a:moveTo>
                  <a:lnTo>
                    <a:pt x="36" y="24"/>
                  </a:lnTo>
                  <a:lnTo>
                    <a:pt x="36" y="780"/>
                  </a:lnTo>
                  <a:lnTo>
                    <a:pt x="0" y="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8" name="Rectangle 22"/>
            <p:cNvSpPr>
              <a:spLocks noChangeArrowheads="1"/>
            </p:cNvSpPr>
            <p:nvPr/>
          </p:nvSpPr>
          <p:spPr bwMode="gray">
            <a:xfrm>
              <a:off x="2463" y="2733"/>
              <a:ext cx="63" cy="113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19" name="Line 23"/>
            <p:cNvSpPr>
              <a:spLocks noChangeShapeType="1"/>
            </p:cNvSpPr>
            <p:nvPr/>
          </p:nvSpPr>
          <p:spPr bwMode="gray">
            <a:xfrm>
              <a:off x="2475" y="2738"/>
              <a:ext cx="1" cy="11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0" name="Freeform 24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  <a:cxn ang="0">
                  <a:pos x="10" y="13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1" name="Freeform 25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2" name="Line 26"/>
            <p:cNvSpPr>
              <a:spLocks noChangeShapeType="1"/>
            </p:cNvSpPr>
            <p:nvPr/>
          </p:nvSpPr>
          <p:spPr bwMode="gray">
            <a:xfrm flipH="1" flipV="1">
              <a:off x="2600" y="3089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3" name="Line 27"/>
            <p:cNvSpPr>
              <a:spLocks noChangeShapeType="1"/>
            </p:cNvSpPr>
            <p:nvPr/>
          </p:nvSpPr>
          <p:spPr bwMode="gray">
            <a:xfrm flipH="1" flipV="1">
              <a:off x="2481" y="3095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4" name="Line 28"/>
            <p:cNvSpPr>
              <a:spLocks noChangeShapeType="1"/>
            </p:cNvSpPr>
            <p:nvPr/>
          </p:nvSpPr>
          <p:spPr bwMode="gray">
            <a:xfrm flipH="1" flipV="1">
              <a:off x="2376" y="3100"/>
              <a:ext cx="12" cy="2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5" name="Line 29"/>
            <p:cNvSpPr>
              <a:spLocks noChangeShapeType="1"/>
            </p:cNvSpPr>
            <p:nvPr/>
          </p:nvSpPr>
          <p:spPr bwMode="gray">
            <a:xfrm flipH="1" flipV="1">
              <a:off x="2304" y="2954"/>
              <a:ext cx="18" cy="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6" name="Freeform 30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  <a:cxn ang="0">
                  <a:pos x="46" y="9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7" name="Freeform 31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8" name="Freeform 32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  <a:cxn ang="0">
                  <a:pos x="24" y="21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29" name="Freeform 33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0" name="Freeform 34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  <a:cxn ang="0">
                  <a:pos x="22" y="0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1" name="Freeform 35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2" name="Line 36"/>
            <p:cNvSpPr>
              <a:spLocks noChangeShapeType="1"/>
            </p:cNvSpPr>
            <p:nvPr/>
          </p:nvSpPr>
          <p:spPr bwMode="gray">
            <a:xfrm flipH="1">
              <a:off x="1977" y="3073"/>
              <a:ext cx="1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3" name="Freeform 37"/>
            <p:cNvSpPr>
              <a:spLocks/>
            </p:cNvSpPr>
            <p:nvPr/>
          </p:nvSpPr>
          <p:spPr bwMode="gray">
            <a:xfrm>
              <a:off x="2213" y="3274"/>
              <a:ext cx="184" cy="12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23" y="32"/>
                </a:cxn>
                <a:cxn ang="0">
                  <a:pos x="111" y="68"/>
                </a:cxn>
                <a:cxn ang="0">
                  <a:pos x="59" y="83"/>
                </a:cxn>
                <a:cxn ang="0">
                  <a:pos x="0" y="50"/>
                </a:cxn>
                <a:cxn ang="0">
                  <a:pos x="24" y="19"/>
                </a:cxn>
                <a:cxn ang="0">
                  <a:pos x="79" y="37"/>
                </a:cxn>
                <a:cxn ang="0">
                  <a:pos x="81" y="0"/>
                </a:cxn>
              </a:cxnLst>
              <a:rect l="0" t="0" r="r" b="b"/>
              <a:pathLst>
                <a:path w="123" h="83">
                  <a:moveTo>
                    <a:pt x="81" y="0"/>
                  </a:moveTo>
                  <a:lnTo>
                    <a:pt x="123" y="32"/>
                  </a:lnTo>
                  <a:lnTo>
                    <a:pt x="111" y="68"/>
                  </a:lnTo>
                  <a:lnTo>
                    <a:pt x="59" y="83"/>
                  </a:lnTo>
                  <a:lnTo>
                    <a:pt x="0" y="50"/>
                  </a:lnTo>
                  <a:lnTo>
                    <a:pt x="24" y="19"/>
                  </a:lnTo>
                  <a:lnTo>
                    <a:pt x="79" y="3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CC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4" name="Freeform 38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  <a:cxn ang="0">
                  <a:pos x="89" y="0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5" name="Freeform 39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6" name="Freeform 40"/>
            <p:cNvSpPr>
              <a:spLocks/>
            </p:cNvSpPr>
            <p:nvPr/>
          </p:nvSpPr>
          <p:spPr bwMode="gray">
            <a:xfrm>
              <a:off x="2258" y="3258"/>
              <a:ext cx="37" cy="5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0"/>
                </a:cxn>
                <a:cxn ang="0">
                  <a:pos x="25" y="11"/>
                </a:cxn>
                <a:cxn ang="0">
                  <a:pos x="23" y="35"/>
                </a:cxn>
              </a:cxnLst>
              <a:rect l="0" t="0" r="r" b="b"/>
              <a:pathLst>
                <a:path w="25" h="35">
                  <a:moveTo>
                    <a:pt x="0" y="17"/>
                  </a:moveTo>
                  <a:lnTo>
                    <a:pt x="14" y="0"/>
                  </a:lnTo>
                  <a:lnTo>
                    <a:pt x="25" y="11"/>
                  </a:lnTo>
                  <a:lnTo>
                    <a:pt x="23" y="35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7" name="Freeform 41"/>
            <p:cNvSpPr>
              <a:spLocks/>
            </p:cNvSpPr>
            <p:nvPr/>
          </p:nvSpPr>
          <p:spPr bwMode="gray">
            <a:xfrm>
              <a:off x="2228" y="3327"/>
              <a:ext cx="36" cy="4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6" y="0"/>
                </a:cxn>
                <a:cxn ang="0">
                  <a:pos x="24" y="8"/>
                </a:cxn>
                <a:cxn ang="0">
                  <a:pos x="22" y="33"/>
                </a:cxn>
              </a:cxnLst>
              <a:rect l="0" t="0" r="r" b="b"/>
              <a:pathLst>
                <a:path w="24" h="33">
                  <a:moveTo>
                    <a:pt x="0" y="17"/>
                  </a:moveTo>
                  <a:lnTo>
                    <a:pt x="16" y="0"/>
                  </a:lnTo>
                  <a:lnTo>
                    <a:pt x="24" y="8"/>
                  </a:lnTo>
                  <a:lnTo>
                    <a:pt x="22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8" name="Freeform 42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  <a:cxn ang="0">
                  <a:pos x="69" y="0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39" name="Freeform 43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0" name="Freeform 44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  <a:cxn ang="0">
                  <a:pos x="94" y="0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1" name="Freeform 45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2" name="Freeform 46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  <a:cxn ang="0">
                  <a:pos x="91" y="0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3" name="Freeform 47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144" name="Freeform 48"/>
            <p:cNvSpPr>
              <a:spLocks/>
            </p:cNvSpPr>
            <p:nvPr/>
          </p:nvSpPr>
          <p:spPr bwMode="gray">
            <a:xfrm>
              <a:off x="2267" y="3189"/>
              <a:ext cx="37" cy="4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7" y="0"/>
                </a:cxn>
                <a:cxn ang="0">
                  <a:pos x="25" y="8"/>
                </a:cxn>
                <a:cxn ang="0">
                  <a:pos x="23" y="33"/>
                </a:cxn>
              </a:cxnLst>
              <a:rect l="0" t="0" r="r" b="b"/>
              <a:pathLst>
                <a:path w="25" h="33">
                  <a:moveTo>
                    <a:pt x="0" y="15"/>
                  </a:moveTo>
                  <a:lnTo>
                    <a:pt x="17" y="0"/>
                  </a:lnTo>
                  <a:lnTo>
                    <a:pt x="25" y="8"/>
                  </a:lnTo>
                  <a:lnTo>
                    <a:pt x="23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Rectangle 21"/>
          <p:cNvSpPr>
            <a:spLocks noChangeArrowheads="1"/>
          </p:cNvSpPr>
          <p:nvPr/>
        </p:nvSpPr>
        <p:spPr bwMode="gray">
          <a:xfrm>
            <a:off x="4249102" y="3943916"/>
            <a:ext cx="87630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200"/>
              </a:spcBef>
            </a:pPr>
            <a:r>
              <a:rPr lang="fr-FR" i="1" dirty="0">
                <a:latin typeface="Century Schoolbook" pitchFamily="18" charset="0"/>
              </a:rPr>
              <a:t>Veuillez vous reporter au manuel d’exercices</a:t>
            </a:r>
            <a:endParaRPr lang="fr-FR" b="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38877" y="3796428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Une classe </a:t>
            </a:r>
            <a:r>
              <a:rPr lang="fr-FR" noProof="0" dirty="0" err="1">
                <a:latin typeface="Courier New" pitchFamily="49" charset="0"/>
              </a:rPr>
              <a:t>BankAccount</a:t>
            </a:r>
            <a:endParaRPr lang="fr-FR" noProof="0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noProof="0" dirty="0"/>
              <a:t>Une classe comprend des champs, propriétés, méthodes et constructeurs</a:t>
            </a:r>
          </a:p>
          <a:p>
            <a:pPr lvl="1"/>
            <a:r>
              <a:rPr lang="fr-FR" noProof="0" dirty="0"/>
              <a:t>Comme dans l’abstraction suivante d’un compte bancaire</a:t>
            </a:r>
          </a:p>
        </p:txBody>
      </p:sp>
      <p:sp>
        <p:nvSpPr>
          <p:cNvPr id="854029" name="Rectangle 13"/>
          <p:cNvSpPr>
            <a:spLocks noChangeArrowheads="1"/>
          </p:cNvSpPr>
          <p:nvPr/>
        </p:nvSpPr>
        <p:spPr bwMode="gray">
          <a:xfrm>
            <a:off x="631104" y="2151496"/>
            <a:ext cx="7629525" cy="417409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Banking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public 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private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balance;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number; }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number,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.number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number; balance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initialDeposit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balance += amount;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Withdraw(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spcBef>
                <a:spcPct val="5000"/>
              </a:spcBef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(balance &gt;= amount) balance -= amount;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throw 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ArgumentException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("NSF");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 }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noProof="0" dirty="0"/>
              <a:t>Les propriétés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595582"/>
          </a:xfrm>
          <a:noFill/>
          <a:ln/>
        </p:spPr>
        <p:txBody>
          <a:bodyPr/>
          <a:lstStyle/>
          <a:p>
            <a:r>
              <a:rPr lang="fr-FR" noProof="0" dirty="0"/>
              <a:t>Les propriétés concourent à la mise en œuvre de l’encapsulation</a:t>
            </a:r>
          </a:p>
          <a:p>
            <a:pPr lvl="1"/>
            <a:r>
              <a:rPr lang="fr-FR" dirty="0"/>
              <a:t>Les champs </a:t>
            </a:r>
            <a:r>
              <a:rPr lang="fr-FR" noProof="0" dirty="0">
                <a:latin typeface="Courier New" pitchFamily="49" charset="0"/>
              </a:rPr>
              <a:t>public</a:t>
            </a:r>
            <a:r>
              <a:rPr lang="fr-FR" dirty="0"/>
              <a:t> ne sont pas recommandés</a:t>
            </a:r>
            <a:endParaRPr lang="fr-FR" noProof="0" dirty="0"/>
          </a:p>
          <a:p>
            <a:r>
              <a:rPr lang="fr-FR" noProof="0" dirty="0"/>
              <a:t>Les propriétés évitent les </a:t>
            </a:r>
            <a:r>
              <a:rPr lang="fr-FR" i="1" noProof="0" dirty="0">
                <a:latin typeface="Century Schoolbook" pitchFamily="18" charset="0"/>
              </a:rPr>
              <a:t>getters</a:t>
            </a:r>
            <a:r>
              <a:rPr lang="fr-FR" noProof="0" dirty="0"/>
              <a:t> et </a:t>
            </a:r>
            <a:r>
              <a:rPr lang="fr-FR" i="1" noProof="0" dirty="0">
                <a:latin typeface="Century Schoolbook" pitchFamily="18" charset="0"/>
              </a:rPr>
              <a:t>setters</a:t>
            </a:r>
            <a:r>
              <a:rPr lang="fr-FR" noProof="0" dirty="0"/>
              <a:t> fastidieux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thing.SetValue</a:t>
            </a:r>
            <a:r>
              <a:rPr lang="fr-FR" noProof="0" dirty="0">
                <a:latin typeface="Courier New" pitchFamily="49" charset="0"/>
              </a:rPr>
              <a:t>(</a:t>
            </a:r>
            <a:r>
              <a:rPr lang="fr-FR" noProof="0" dirty="0" err="1">
                <a:latin typeface="Courier New" pitchFamily="49" charset="0"/>
              </a:rPr>
              <a:t>thing.GetValue</a:t>
            </a:r>
            <a:r>
              <a:rPr lang="fr-FR" noProof="0" dirty="0">
                <a:latin typeface="Courier New" pitchFamily="49" charset="0"/>
              </a:rPr>
              <a:t>() + 100.00);</a:t>
            </a:r>
          </a:p>
          <a:p>
            <a:r>
              <a:rPr lang="fr-FR" noProof="0" dirty="0"/>
              <a:t>Pour un code client plus pratique :</a:t>
            </a:r>
            <a:br>
              <a:rPr lang="fr-FR" noProof="0" dirty="0"/>
            </a:br>
            <a:r>
              <a:rPr lang="fr-FR" noProof="0" dirty="0" err="1">
                <a:latin typeface="Courier New" pitchFamily="49" charset="0"/>
              </a:rPr>
              <a:t>thing.Value</a:t>
            </a:r>
            <a:r>
              <a:rPr lang="fr-FR" noProof="0" dirty="0">
                <a:latin typeface="Courier New" pitchFamily="49" charset="0"/>
              </a:rPr>
              <a:t> += 100.00;</a:t>
            </a:r>
          </a:p>
          <a:p>
            <a:pPr>
              <a:buFont typeface="Arial" charset="0"/>
              <a:buNone/>
            </a:pPr>
            <a:r>
              <a:rPr lang="fr-FR" noProof="0" dirty="0"/>
              <a:t>Mais…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 propriétés encombrantes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Les classes </a:t>
            </a:r>
            <a:r>
              <a:rPr lang="fr-FR" dirty="0"/>
              <a:t>sont souvent encombrées par le code répétitif des propriétés</a:t>
            </a:r>
            <a:endParaRPr lang="fr-FR" noProof="0" dirty="0"/>
          </a:p>
          <a:p>
            <a:pPr lvl="1"/>
            <a:r>
              <a:rPr lang="fr-FR" noProof="0" dirty="0"/>
              <a:t>Souvent une simple encapsulation (simples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et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noProof="0" dirty="0"/>
              <a:t>)</a:t>
            </a:r>
          </a:p>
        </p:txBody>
      </p:sp>
      <p:sp>
        <p:nvSpPr>
          <p:cNvPr id="872452" name="Rectangle 4"/>
          <p:cNvSpPr>
            <a:spLocks noChangeArrowheads="1"/>
          </p:cNvSpPr>
          <p:nvPr/>
        </p:nvSpPr>
        <p:spPr bwMode="gray">
          <a:xfrm>
            <a:off x="2259013" y="2113306"/>
            <a:ext cx="5929312" cy="425276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25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balance;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 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5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number;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Rate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250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25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25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2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2453" name="AutoShape 5"/>
          <p:cNvSpPr>
            <a:spLocks noChangeArrowheads="1"/>
          </p:cNvSpPr>
          <p:nvPr/>
        </p:nvSpPr>
        <p:spPr bwMode="gray">
          <a:xfrm>
            <a:off x="325926" y="5178579"/>
            <a:ext cx="1865014" cy="755201"/>
          </a:xfrm>
          <a:prstGeom prst="wedgeRectCallout">
            <a:avLst>
              <a:gd name="adj1" fmla="val 78792"/>
              <a:gd name="adj2" fmla="val 845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Remarquez que les méthodes utilisen</a:t>
            </a:r>
            <a:r>
              <a:rPr lang="fr-FR" b="1" dirty="0"/>
              <a:t>t les champs</a:t>
            </a:r>
            <a:endParaRPr lang="fr-FR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Propriétés implémentées automatiquement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/>
              <a:t>Les </a:t>
            </a:r>
            <a:r>
              <a:rPr lang="fr-FR" i="1" noProof="0" dirty="0">
                <a:latin typeface="Century Schoolbook" pitchFamily="18" charset="0"/>
              </a:rPr>
              <a:t>propriétés implémentées</a:t>
            </a:r>
            <a:r>
              <a:rPr lang="fr-FR" noProof="0" dirty="0"/>
              <a:t> </a:t>
            </a:r>
            <a:r>
              <a:rPr lang="fr-FR" i="1" dirty="0">
                <a:latin typeface="Century Schoolbook" pitchFamily="18" charset="0"/>
              </a:rPr>
              <a:t>automatiquement</a:t>
            </a:r>
            <a:r>
              <a:rPr lang="fr-FR" noProof="0" dirty="0"/>
              <a:t> simplifient le code</a:t>
            </a:r>
          </a:p>
          <a:p>
            <a:r>
              <a:rPr lang="fr-FR" noProof="0" dirty="0"/>
              <a:t>Tous les avantages sans l’encombrement</a:t>
            </a:r>
          </a:p>
          <a:p>
            <a:pPr lvl="1"/>
            <a:r>
              <a:rPr lang="fr-FR" noProof="0" dirty="0"/>
              <a:t>Moins de frappe également !</a:t>
            </a: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gray">
          <a:xfrm>
            <a:off x="1917700" y="3082066"/>
            <a:ext cx="5983288" cy="2532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BankAccount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Balance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ulong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Number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private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Rate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get; set;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Deposit(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7814" name="AutoShape 6"/>
          <p:cNvSpPr>
            <a:spLocks noChangeArrowheads="1"/>
          </p:cNvSpPr>
          <p:nvPr/>
        </p:nvSpPr>
        <p:spPr bwMode="gray">
          <a:xfrm>
            <a:off x="3146425" y="5144229"/>
            <a:ext cx="3435444" cy="330200"/>
          </a:xfrm>
          <a:prstGeom prst="wedgeRectCallout">
            <a:avLst>
              <a:gd name="adj1" fmla="val -42139"/>
              <a:gd name="adj2" fmla="val -12884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>
                <a:latin typeface="Arial" charset="0"/>
              </a:rPr>
              <a:t>Les méthodes référencent la propriété</a:t>
            </a:r>
          </a:p>
        </p:txBody>
      </p:sp>
      <p:sp>
        <p:nvSpPr>
          <p:cNvPr id="887815" name="AutoShape 7"/>
          <p:cNvSpPr>
            <a:spLocks noChangeArrowheads="1"/>
          </p:cNvSpPr>
          <p:nvPr/>
        </p:nvSpPr>
        <p:spPr bwMode="gray">
          <a:xfrm>
            <a:off x="6106597" y="2833724"/>
            <a:ext cx="2471345" cy="487932"/>
          </a:xfrm>
          <a:prstGeom prst="wedgeRectCallout">
            <a:avLst>
              <a:gd name="adj1" fmla="val -41571"/>
              <a:gd name="adj2" fmla="val 10054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>
                <a:latin typeface="Arial" charset="0"/>
              </a:rPr>
              <a:t> fait que seul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b="1">
                <a:latin typeface="Arial" charset="0"/>
              </a:rPr>
              <a:t> est disponible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gray">
          <a:xfrm flipH="1">
            <a:off x="679964" y="2103151"/>
            <a:ext cx="353188" cy="411491"/>
            <a:chOff x="262" y="3536"/>
            <a:chExt cx="417" cy="485"/>
          </a:xfrm>
        </p:grpSpPr>
        <p:sp>
          <p:nvSpPr>
            <p:cNvPr id="9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Restrictions liées aux propriétés implémentées automatiquement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045457"/>
            <a:ext cx="8599488" cy="2564805"/>
          </a:xfrm>
        </p:spPr>
        <p:txBody>
          <a:bodyPr/>
          <a:lstStyle/>
          <a:p>
            <a:r>
              <a:rPr lang="fr-FR" noProof="0" dirty="0"/>
              <a:t>Les propriétés implémentées automatiquement doivent être utilisées avec discernement</a:t>
            </a:r>
          </a:p>
          <a:p>
            <a:pPr lvl="1"/>
            <a:r>
              <a:rPr lang="fr-FR" noProof="0" dirty="0"/>
              <a:t>Il faut toujours rechercher l’encapsulation convenable et le bon usage</a:t>
            </a:r>
          </a:p>
          <a:p>
            <a:r>
              <a:rPr lang="fr-FR" noProof="0" dirty="0"/>
              <a:t>Par exemple, un numéro de compte bancaire doit être </a:t>
            </a:r>
            <a:r>
              <a:rPr lang="fr-FR" noProof="0" dirty="0" err="1">
                <a:latin typeface="Courier New" pitchFamily="49" charset="0"/>
              </a:rPr>
              <a:t>readonly</a:t>
            </a:r>
            <a:endParaRPr lang="fr-FR" noProof="0" dirty="0">
              <a:latin typeface="Courier New" pitchFamily="49" charset="0"/>
            </a:endParaRPr>
          </a:p>
          <a:p>
            <a:pPr lvl="1"/>
            <a:r>
              <a:rPr lang="fr-FR" noProof="0" dirty="0"/>
              <a:t>Ne peut pas être modifié, même à partir d’un objet compte bancaire (</a:t>
            </a:r>
            <a:r>
              <a:rPr lang="fr-FR" noProof="0" dirty="0" err="1"/>
              <a:t>BankAccount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On ne peut pas utiliser une propriété implémentée automatiquement pour cet exemple</a:t>
            </a: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gray">
          <a:xfrm>
            <a:off x="674688" y="3596097"/>
            <a:ext cx="6332537" cy="2752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Balance { get; private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Number{ get { return number; }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decimal Rate { get; set;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void Deposit(decimal amount)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Balance += amount;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gray">
          <a:xfrm>
            <a:off x="6828310" y="4052799"/>
            <a:ext cx="2315690" cy="1209311"/>
          </a:xfrm>
          <a:prstGeom prst="wedgeRectCallout">
            <a:avLst>
              <a:gd name="adj1" fmla="val -141040"/>
              <a:gd name="adj2" fmla="val -1888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Font typeface="Wingdings" pitchFamily="2" charset="2"/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fr-FR" b="1" dirty="0">
                <a:latin typeface="Arial" charset="0"/>
              </a:rPr>
              <a:t> ne peut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pas être utilisé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dans une propriété </a:t>
            </a:r>
            <a:br>
              <a:rPr lang="fr-FR" b="1" dirty="0">
                <a:latin typeface="Arial" charset="0"/>
              </a:rPr>
            </a:br>
            <a:r>
              <a:rPr lang="fr-FR" b="1" dirty="0">
                <a:latin typeface="Arial" charset="0"/>
              </a:rPr>
              <a:t>implémentée automatiquement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Généralement, il y a souvent plusieurs surcharges du constructeur dans les classes, permettant de fournir diverses options d’initialisation</a:t>
            </a:r>
            <a:endParaRPr lang="fr-FR" dirty="0"/>
          </a:p>
          <a:p>
            <a:pPr lvl="1"/>
            <a:r>
              <a:rPr lang="fr-FR" noProof="0" dirty="0"/>
              <a:t>Dans l’exemple suivant, Canada est le pays « par défaut »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gray">
          <a:xfrm>
            <a:off x="566238" y="2327564"/>
            <a:ext cx="6202362" cy="38151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Instructor()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"Canada";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name,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country)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gray">
          <a:xfrm>
            <a:off x="2440121" y="5668540"/>
            <a:ext cx="5759924" cy="6931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Peter","England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Instructor("Peter");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76599" y="1524566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</a:t>
            </a:r>
            <a:r>
              <a:rPr kumimoji="0" lang="fr-FR" sz="1800" b="1" i="0" u="none" strike="noStrike" kern="0" cap="none" spc="0" normalizeH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facultatifs des constructeurs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/>
              <a:t>Avec les paramètres facultatifs, le code est simplifié :</a:t>
            </a:r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blackWhite">
          <a:xfrm>
            <a:off x="566237" y="1955838"/>
            <a:ext cx="8112249" cy="280140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= "Canada")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Name = name;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Country = country;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4504" name="Rectangle 8"/>
          <p:cNvSpPr>
            <a:spLocks noChangeArrowheads="1"/>
          </p:cNvSpPr>
          <p:nvPr/>
        </p:nvSpPr>
        <p:spPr bwMode="blackWhite">
          <a:xfrm>
            <a:off x="2038379" y="4415798"/>
            <a:ext cx="5810567" cy="8316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Instructor i1, i2;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i1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Jasper","England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i2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Instructor("Andrew");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273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21" name="Rectangle 5"/>
          <p:cNvSpPr>
            <a:spLocks noChangeArrowheads="1"/>
          </p:cNvSpPr>
          <p:nvPr/>
        </p:nvSpPr>
        <p:spPr bwMode="gray">
          <a:xfrm>
            <a:off x="631545" y="3503550"/>
            <a:ext cx="7647709" cy="28937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i1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Jole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i1.Country = "Sweden";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11138" lvl="1"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Instructor i2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Name = "Luc",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Country = "France"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gray">
          <a:xfrm>
            <a:off x="572366" y="2083856"/>
            <a:ext cx="5002213" cy="11394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d’objets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noProof="0" dirty="0">
                <a:latin typeface="Century Schoolbook" pitchFamily="18" charset="0"/>
              </a:rPr>
              <a:t>initialiseurs d’objets</a:t>
            </a:r>
            <a:r>
              <a:rPr lang="fr-FR" noProof="0" dirty="0"/>
              <a:t> sont une alternative au constructeur</a:t>
            </a:r>
          </a:p>
          <a:p>
            <a:pPr lvl="1"/>
            <a:r>
              <a:rPr lang="fr-FR" noProof="0" dirty="0"/>
              <a:t>Pour les propriétés qui ont un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noProof="0" dirty="0"/>
              <a:t> public</a:t>
            </a:r>
          </a:p>
        </p:txBody>
      </p:sp>
      <p:sp>
        <p:nvSpPr>
          <p:cNvPr id="879623" name="AutoShape 7"/>
          <p:cNvSpPr>
            <a:spLocks noChangeArrowheads="1"/>
          </p:cNvSpPr>
          <p:nvPr/>
        </p:nvSpPr>
        <p:spPr bwMode="gray">
          <a:xfrm>
            <a:off x="5309810" y="5133475"/>
            <a:ext cx="3601277" cy="776006"/>
          </a:xfrm>
          <a:prstGeom prst="wedgeRectCallout">
            <a:avLst>
              <a:gd name="adj1" fmla="val -105003"/>
              <a:gd name="adj2" fmla="val 545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La syntaxe des initialiseurs </a:t>
            </a:r>
            <a:r>
              <a:rPr lang="fr-FR" b="1" dirty="0"/>
              <a:t>d’objets est plus pratique et montre plus clairement qu’il s’agit d’une initialisation</a:t>
            </a:r>
            <a:endParaRPr lang="fr-FR" b="1" dirty="0">
              <a:latin typeface="Arial" charset="0"/>
            </a:endParaRPr>
          </a:p>
        </p:txBody>
      </p:sp>
      <p:sp>
        <p:nvSpPr>
          <p:cNvPr id="879625" name="AutoShape 9"/>
          <p:cNvSpPr>
            <a:spLocks noChangeArrowheads="1"/>
          </p:cNvSpPr>
          <p:nvPr/>
        </p:nvSpPr>
        <p:spPr bwMode="gray">
          <a:xfrm>
            <a:off x="4825497" y="4048831"/>
            <a:ext cx="4182701" cy="339725"/>
          </a:xfrm>
          <a:prstGeom prst="wedgeRectCallout">
            <a:avLst>
              <a:gd name="adj1" fmla="val -67295"/>
              <a:gd name="adj2" fmla="val 340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On peut définir chaque propriété manuellement</a:t>
            </a:r>
          </a:p>
        </p:txBody>
      </p:sp>
      <p:sp>
        <p:nvSpPr>
          <p:cNvPr id="879622" name="AutoShape 6"/>
          <p:cNvSpPr>
            <a:spLocks noChangeArrowheads="1"/>
          </p:cNvSpPr>
          <p:nvPr/>
        </p:nvSpPr>
        <p:spPr bwMode="gray">
          <a:xfrm>
            <a:off x="4976874" y="3132453"/>
            <a:ext cx="3019813" cy="339725"/>
          </a:xfrm>
          <a:prstGeom prst="wedgeRectCallout">
            <a:avLst>
              <a:gd name="adj1" fmla="val -101360"/>
              <a:gd name="adj2" fmla="val -7657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Remarquez : pas de constructeur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Initialiseurs d’objet et constructeur</a:t>
            </a:r>
            <a:endParaRPr lang="fr-FR" noProof="0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85159"/>
          </a:xfrm>
        </p:spPr>
        <p:txBody>
          <a:bodyPr/>
          <a:lstStyle/>
          <a:p>
            <a:r>
              <a:rPr lang="fr-FR" noProof="0" dirty="0"/>
              <a:t>Les champs sont </a:t>
            </a:r>
            <a:r>
              <a:rPr lang="fr-FR" dirty="0"/>
              <a:t>définis </a:t>
            </a:r>
            <a:r>
              <a:rPr lang="fr-FR" noProof="0" dirty="0"/>
              <a:t>par défaut avec les valeurs </a:t>
            </a:r>
            <a:r>
              <a:rPr lang="fr-FR" noProof="0" dirty="0">
                <a:latin typeface="Courier New" pitchFamily="49" charset="0"/>
              </a:rPr>
              <a:t>0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dirty="0">
                <a:latin typeface="+mj-lt"/>
              </a:rPr>
              <a:t> ou </a:t>
            </a:r>
            <a:r>
              <a:rPr lang="fr-FR" noProof="0" dirty="0">
                <a:latin typeface="Courier New" pitchFamily="49" charset="0"/>
              </a:rPr>
              <a:t>false</a:t>
            </a:r>
            <a:endParaRPr lang="fr-FR" noProof="0" dirty="0"/>
          </a:p>
          <a:p>
            <a:pPr lvl="1"/>
            <a:r>
              <a:rPr lang="fr-FR" noProof="0" dirty="0"/>
              <a:t>Les chaînes de caractères sont définies avec </a:t>
            </a:r>
            <a:r>
              <a:rPr lang="fr-FR" noProof="0" dirty="0" err="1">
                <a:latin typeface="Courier New" pitchFamily="49" charset="0"/>
              </a:rPr>
              <a:t>null</a:t>
            </a:r>
            <a:r>
              <a:rPr lang="fr-FR" noProof="0" dirty="0"/>
              <a:t>, </a:t>
            </a:r>
            <a:r>
              <a:rPr lang="fr-FR" i="1" dirty="0">
                <a:latin typeface="Century Schoolbook" pitchFamily="18" charset="0"/>
              </a:rPr>
              <a:t>et non </a:t>
            </a:r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</a:t>
            </a:r>
            <a:r>
              <a:rPr lang="fr-FR" noProof="0" dirty="0" err="1">
                <a:latin typeface="Courier New" pitchFamily="49" charset="0"/>
              </a:rPr>
              <a:t>string.Empty</a:t>
            </a:r>
            <a:endParaRPr lang="fr-FR" noProof="0" dirty="0">
              <a:latin typeface="Courier New" pitchFamily="49" charset="0"/>
            </a:endParaRPr>
          </a:p>
          <a:p>
            <a:r>
              <a:rPr lang="fr-FR" noProof="0" dirty="0"/>
              <a:t>On peut faire une initialisation partielle en mélangeant des initialiseurs d’objets et le constructeur par défaut</a:t>
            </a:r>
          </a:p>
          <a:p>
            <a:pPr lvl="1"/>
            <a:r>
              <a:rPr lang="fr-FR" noProof="0" dirty="0"/>
              <a:t>Le constructeur est exécuté avant l’initialisation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gray">
          <a:xfrm>
            <a:off x="561975" y="3342416"/>
            <a:ext cx="6673850" cy="22474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 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Country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Name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Country = "Canada";</a:t>
            </a:r>
          </a:p>
          <a:p>
            <a:pPr>
              <a:buClr>
                <a:schemeClr val="accent2"/>
              </a:buClr>
              <a:buSzPct val="115000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gray">
          <a:xfrm>
            <a:off x="1243013" y="5077554"/>
            <a:ext cx="7165696" cy="117019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 Name = "Vladimir" };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Initialiseurs de collection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/>
              <a:t>La syntaxe des initialiseurs d’objets peut aussi être utilisée dans les classes de collections</a:t>
            </a:r>
          </a:p>
          <a:p>
            <a:pPr lvl="1"/>
            <a:r>
              <a:rPr lang="fr-FR" noProof="0" dirty="0"/>
              <a:t>Évite des appels multiples à la méthode </a:t>
            </a:r>
            <a:r>
              <a:rPr lang="fr-FR" noProof="0" dirty="0" err="1">
                <a:latin typeface="Courier New" pitchFamily="49" charset="0"/>
              </a:rPr>
              <a:t>Add</a:t>
            </a:r>
            <a:r>
              <a:rPr lang="fr-FR" noProof="0" dirty="0">
                <a:latin typeface="Courier New" pitchFamily="49" charset="0"/>
              </a:rPr>
              <a:t>(…)</a:t>
            </a:r>
            <a:endParaRPr lang="fr-FR" noProof="0" dirty="0"/>
          </a:p>
        </p:txBody>
      </p:sp>
      <p:sp>
        <p:nvSpPr>
          <p:cNvPr id="903177" name="Rectangle 9"/>
          <p:cNvSpPr>
            <a:spLocks noChangeArrowheads="1"/>
          </p:cNvSpPr>
          <p:nvPr/>
        </p:nvSpPr>
        <p:spPr bwMode="gray">
          <a:xfrm>
            <a:off x="434975" y="2564165"/>
            <a:ext cx="8380413" cy="368370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List&lt;Instructor&gt;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"Richard", Country="England"},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"Joey",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"Bill", Country="Australia"},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"Josh",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"Nathan", Country="USA"},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Country="India"},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 {Name = "Mike", Country="USA"}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(Instructor ins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instructors)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ins.Name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Assignation covariante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4447371"/>
          </a:xfrm>
        </p:spPr>
        <p:txBody>
          <a:bodyPr/>
          <a:lstStyle/>
          <a:p>
            <a:r>
              <a:rPr lang="fr-FR" dirty="0"/>
              <a:t>Avant C# V4, les </a:t>
            </a:r>
            <a:r>
              <a:rPr lang="fr-FR" i="1" dirty="0">
                <a:latin typeface="Century Schoolbook" pitchFamily="18" charset="0"/>
              </a:rPr>
              <a:t>assignations covariantes </a:t>
            </a:r>
            <a:r>
              <a:rPr lang="fr-FR" dirty="0"/>
              <a:t>n’étaient pas prises en charge</a:t>
            </a:r>
          </a:p>
          <a:p>
            <a:pPr lvl="1"/>
            <a:r>
              <a:rPr lang="fr-FR" dirty="0"/>
              <a:t>Désormais prises en charge pour les tableaux ou l’interface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fr-FR" dirty="0"/>
              <a:t>Si, par exemple, la classe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/>
              <a:t> était héritée de la classe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Person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Dans les versions précédentes, il fallait faire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fr-FR" dirty="0"/>
              <a:t>puis parcourir tous les instructeurs, par exemple : 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instructors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(i);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White">
          <a:xfrm>
            <a:off x="584605" y="2557260"/>
            <a:ext cx="8226885" cy="184832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List&lt;Instructor&gt; instructors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List&lt;Instructor&gt; { ... };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&lt;Person&gt; people = instructors;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people)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spcBef>
                <a:spcPts val="200"/>
              </a:spcBef>
              <a:buClr>
                <a:schemeClr val="accent2"/>
              </a:buClr>
              <a:buSzPct val="11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4350109" y="3682336"/>
            <a:ext cx="2861396" cy="390044"/>
          </a:xfrm>
          <a:prstGeom prst="wedgeRectCallout">
            <a:avLst>
              <a:gd name="adj1" fmla="val -86583"/>
              <a:gd name="adj2" fmla="val -9528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Assignation covariante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87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29450" y="4381881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Discussion sur l’exercice 2.2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36517"/>
            <a:ext cx="8599488" cy="5098569"/>
          </a:xfrm>
        </p:spPr>
        <p:txBody>
          <a:bodyPr/>
          <a:lstStyle/>
          <a:p>
            <a:pPr>
              <a:lnSpc>
                <a:spcPts val="21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Données nécessaires pour une commande de </a:t>
            </a:r>
            <a:r>
              <a:rPr lang="fr-FR" dirty="0"/>
              <a:t>wagons de marchandises :</a:t>
            </a:r>
            <a:endParaRPr lang="fr-FR" noProof="0" dirty="0"/>
          </a:p>
          <a:p>
            <a:pPr>
              <a:lnSpc>
                <a:spcPts val="2100"/>
              </a:lnSpc>
            </a:pPr>
            <a:r>
              <a:rPr lang="fr-FR" noProof="0" dirty="0"/>
              <a:t>Un identificateur unique pour chaque commande</a:t>
            </a:r>
          </a:p>
          <a:p>
            <a:pPr lvl="1">
              <a:lnSpc>
                <a:spcPts val="2100"/>
              </a:lnSpc>
            </a:pPr>
            <a:r>
              <a:rPr lang="fr-FR" noProof="0" dirty="0"/>
              <a:t>Commence à 1 et est incrémenté de 1 pour chaque commande</a:t>
            </a:r>
          </a:p>
          <a:p>
            <a:pPr lvl="1">
              <a:lnSpc>
                <a:spcPts val="2100"/>
              </a:lnSpc>
            </a:pPr>
            <a:r>
              <a:rPr lang="fr-FR" noProof="0" dirty="0"/>
              <a:t>Comme un identificateur entier de base de données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Types de wagon : le code AAR (string) du type de </a:t>
            </a:r>
            <a:r>
              <a:rPr lang="fr-FR" dirty="0"/>
              <a:t>wagon demandé</a:t>
            </a:r>
            <a:endParaRPr lang="fr-FR" noProof="0" dirty="0"/>
          </a:p>
          <a:p>
            <a:pPr>
              <a:lnSpc>
                <a:spcPts val="2100"/>
              </a:lnSpc>
            </a:pPr>
            <a:r>
              <a:rPr lang="fr-FR" noProof="0" dirty="0"/>
              <a:t>Code </a:t>
            </a:r>
            <a:r>
              <a:rPr lang="fr-FR" noProof="0" dirty="0" err="1"/>
              <a:t>CustomerID</a:t>
            </a:r>
            <a:r>
              <a:rPr lang="fr-FR" noProof="0" dirty="0"/>
              <a:t> : un code comprenant précisément quatre caractères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Les bornes de chargement et déchargement : distances </a:t>
            </a:r>
            <a:r>
              <a:rPr lang="fr-FR" dirty="0"/>
              <a:t>en miles depuis le port de </a:t>
            </a:r>
            <a:r>
              <a:rPr lang="fr-FR" noProof="0" dirty="0" err="1"/>
              <a:t>Skagway</a:t>
            </a:r>
            <a:r>
              <a:rPr lang="fr-FR" noProof="0" dirty="0"/>
              <a:t> (borne MP 0) jusqu’au lieu de livraison du </a:t>
            </a:r>
            <a:r>
              <a:rPr lang="fr-FR" dirty="0"/>
              <a:t>wagon vide pour </a:t>
            </a:r>
            <a:r>
              <a:rPr lang="fr-FR" noProof="0" dirty="0"/>
              <a:t>en effectuer le chargement, et celui où le wagon plein sera déchargé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Le nombre de jours qu’il faudra au client pour remplir le wagon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La date et l’</a:t>
            </a:r>
            <a:r>
              <a:rPr lang="fr-FR" dirty="0"/>
              <a:t>heure de la commande</a:t>
            </a:r>
            <a:endParaRPr lang="fr-FR" noProof="0" dirty="0"/>
          </a:p>
          <a:p>
            <a:pPr>
              <a:lnSpc>
                <a:spcPts val="2100"/>
              </a:lnSpc>
            </a:pPr>
            <a:r>
              <a:rPr lang="fr-FR" noProof="0" dirty="0"/>
              <a:t>La date et l’heure estimées du chargement (calcul)</a:t>
            </a:r>
          </a:p>
          <a:p>
            <a:pPr>
              <a:lnSpc>
                <a:spcPts val="2100"/>
              </a:lnSpc>
            </a:pPr>
            <a:r>
              <a:rPr lang="fr-FR" noProof="0" dirty="0"/>
              <a:t>Prix estimé de la livraison (calcul)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 sur l’exercice 2.2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79054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	Quel doit être le type de donnée de chaque champ ?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	Lesquels doivent avoir un set public et lesquels un set privé ?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fr-FR" noProof="0" dirty="0"/>
              <a:t>	Lesquels doivent être initialisés dans un constructeur ?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OrderID</a:t>
            </a:r>
            <a:r>
              <a:rPr lang="fr-FR" noProof="0" dirty="0">
                <a:latin typeface="Courier New" pitchFamily="49" charset="0"/>
              </a:rPr>
              <a:t> 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AARCode</a:t>
            </a:r>
            <a:r>
              <a:rPr lang="fr-FR" noProof="0" dirty="0">
                <a:latin typeface="Courier New" pitchFamily="49" charset="0"/>
              </a:rPr>
              <a:t> 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CustomerID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LoadingMilepost</a:t>
            </a:r>
            <a:r>
              <a:rPr lang="fr-FR" noProof="0" dirty="0">
                <a:latin typeface="Courier New" pitchFamily="49" charset="0"/>
              </a:rPr>
              <a:t>   </a:t>
            </a:r>
            <a:r>
              <a:rPr lang="fr-FR" b="0" u="sng" noProof="0" dirty="0"/>
              <a:t>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UnloadingMilepost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DaysToLoad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Submitted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		</a:t>
            </a:r>
            <a:endParaRPr lang="fr-FR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 err="1">
                <a:latin typeface="Courier New" pitchFamily="49" charset="0"/>
              </a:rPr>
              <a:t>EstimatedLoadingDelivery</a:t>
            </a:r>
            <a:r>
              <a:rPr lang="fr-FR" noProof="0" dirty="0">
                <a:latin typeface="Courier New" pitchFamily="49" charset="0"/>
              </a:rPr>
              <a:t> </a:t>
            </a:r>
            <a:r>
              <a:rPr lang="fr-FR" b="0" u="sng" noProof="0" dirty="0"/>
              <a:t>						</a:t>
            </a:r>
            <a:endParaRPr lang="fr-FR" u="sng" noProof="0" dirty="0"/>
          </a:p>
          <a:p>
            <a:pPr>
              <a:lnSpc>
                <a:spcPct val="80000"/>
              </a:lnSpc>
              <a:buNone/>
            </a:pPr>
            <a:r>
              <a:rPr lang="fr-FR" noProof="0" dirty="0">
                <a:latin typeface="Courier New" pitchFamily="49" charset="0"/>
              </a:rPr>
              <a:t>Price </a:t>
            </a:r>
            <a:r>
              <a:rPr lang="fr-FR" b="0" u="sng" noProof="0" dirty="0"/>
              <a:t>									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51513" y="1680463"/>
            <a:ext cx="374650" cy="269875"/>
            <a:chOff x="590" y="209"/>
            <a:chExt cx="236" cy="170"/>
          </a:xfrm>
        </p:grpSpPr>
        <p:sp>
          <p:nvSpPr>
            <p:cNvPr id="890885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86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887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88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gray">
          <a:xfrm>
            <a:off x="151513" y="1274063"/>
            <a:ext cx="374650" cy="269875"/>
            <a:chOff x="590" y="209"/>
            <a:chExt cx="236" cy="170"/>
          </a:xfrm>
        </p:grpSpPr>
        <p:sp>
          <p:nvSpPr>
            <p:cNvPr id="890890" name="Oval 1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1" name="Freeform 1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892" name="Oval 1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3" name="Freeform 1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gray">
          <a:xfrm>
            <a:off x="164213" y="2086863"/>
            <a:ext cx="374650" cy="269875"/>
            <a:chOff x="590" y="209"/>
            <a:chExt cx="236" cy="170"/>
          </a:xfrm>
        </p:grpSpPr>
        <p:sp>
          <p:nvSpPr>
            <p:cNvPr id="890895" name="Oval 1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6" name="Freeform 1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897" name="Oval 1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90898" name="Freeform 1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13894" cy="725487"/>
          </a:xfrm>
        </p:spPr>
        <p:txBody>
          <a:bodyPr/>
          <a:lstStyle/>
          <a:p>
            <a:r>
              <a:rPr lang="fr-FR" noProof="0" dirty="0"/>
              <a:t>Exercice 2.2 : Utilisation des raccourcis de définition de classes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66814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L’objectif de cet exercice est d’utiliser </a:t>
            </a:r>
            <a:r>
              <a:rPr lang="fr-FR" dirty="0"/>
              <a:t>certaines des fonctionnalités de définition de classes</a:t>
            </a:r>
            <a:endParaRPr lang="fr-FR" noProof="0" dirty="0"/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Nous allons notamment implémenter une classe </a:t>
            </a:r>
            <a:r>
              <a:rPr lang="fr-FR" noProof="0" dirty="0" err="1">
                <a:latin typeface="Courier New" pitchFamily="49" charset="0"/>
              </a:rPr>
              <a:t>CarOrder</a:t>
            </a:r>
            <a:r>
              <a:rPr lang="fr-FR" noProof="0" dirty="0"/>
              <a:t> comprenant des informations sur les commandes de wagons de marchandises</a:t>
            </a:r>
          </a:p>
          <a:p>
            <a:pPr lvl="1">
              <a:lnSpc>
                <a:spcPct val="3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noProof="0" dirty="0"/>
              <a:t>Et calculer le prix de la commande ainsi que les date et heure de livraison</a:t>
            </a:r>
          </a:p>
        </p:txBody>
      </p:sp>
      <p:grpSp>
        <p:nvGrpSpPr>
          <p:cNvPr id="49" name="Group 4"/>
          <p:cNvGrpSpPr>
            <a:grpSpLocks/>
          </p:cNvGrpSpPr>
          <p:nvPr/>
        </p:nvGrpSpPr>
        <p:grpSpPr bwMode="gray">
          <a:xfrm>
            <a:off x="3206156" y="3768058"/>
            <a:ext cx="2028825" cy="1882775"/>
            <a:chOff x="1968" y="2688"/>
            <a:chExt cx="1278" cy="1186"/>
          </a:xfrm>
        </p:grpSpPr>
        <p:sp>
          <p:nvSpPr>
            <p:cNvPr id="50" name="Freeform 5"/>
            <p:cNvSpPr>
              <a:spLocks/>
            </p:cNvSpPr>
            <p:nvPr/>
          </p:nvSpPr>
          <p:spPr bwMode="gray">
            <a:xfrm>
              <a:off x="2409" y="2688"/>
              <a:ext cx="773" cy="1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17" y="760"/>
                </a:cxn>
                <a:cxn ang="0">
                  <a:pos x="0" y="0"/>
                </a:cxn>
              </a:cxnLst>
              <a:rect l="0" t="0" r="r" b="b"/>
              <a:pathLst>
                <a:path w="517" h="760">
                  <a:moveTo>
                    <a:pt x="0" y="0"/>
                  </a:moveTo>
                  <a:lnTo>
                    <a:pt x="517" y="0"/>
                  </a:lnTo>
                  <a:lnTo>
                    <a:pt x="51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gray">
            <a:xfrm>
              <a:off x="2472" y="2730"/>
              <a:ext cx="773" cy="11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gray">
            <a:xfrm>
              <a:off x="2409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gray">
            <a:xfrm>
              <a:off x="3182" y="2688"/>
              <a:ext cx="63" cy="1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8"/>
                </a:cxn>
                <a:cxn ang="0">
                  <a:pos x="42" y="788"/>
                </a:cxn>
                <a:cxn ang="0">
                  <a:pos x="0" y="760"/>
                </a:cxn>
                <a:cxn ang="0">
                  <a:pos x="0" y="0"/>
                </a:cxn>
              </a:cxnLst>
              <a:rect l="0" t="0" r="r" b="b"/>
              <a:pathLst>
                <a:path w="42" h="788">
                  <a:moveTo>
                    <a:pt x="0" y="0"/>
                  </a:moveTo>
                  <a:lnTo>
                    <a:pt x="42" y="28"/>
                  </a:lnTo>
                  <a:lnTo>
                    <a:pt x="42" y="788"/>
                  </a:lnTo>
                  <a:lnTo>
                    <a:pt x="0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gray">
            <a:xfrm>
              <a:off x="2409" y="2688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gray">
            <a:xfrm>
              <a:off x="2409" y="3830"/>
              <a:ext cx="83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559" y="28"/>
                </a:cxn>
                <a:cxn ang="0">
                  <a:pos x="42" y="28"/>
                </a:cxn>
                <a:cxn ang="0">
                  <a:pos x="0" y="0"/>
                </a:cxn>
              </a:cxnLst>
              <a:rect l="0" t="0" r="r" b="b"/>
              <a:pathLst>
                <a:path w="559" h="28">
                  <a:moveTo>
                    <a:pt x="0" y="0"/>
                  </a:moveTo>
                  <a:lnTo>
                    <a:pt x="517" y="0"/>
                  </a:lnTo>
                  <a:lnTo>
                    <a:pt x="559" y="28"/>
                  </a:lnTo>
                  <a:lnTo>
                    <a:pt x="4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gray">
            <a:xfrm>
              <a:off x="2409" y="2688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gray">
            <a:xfrm>
              <a:off x="3182" y="2688"/>
              <a:ext cx="63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gray">
            <a:xfrm flipH="1" flipV="1">
              <a:off x="2409" y="3830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gray">
            <a:xfrm flipV="1">
              <a:off x="2409" y="2688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gray">
            <a:xfrm>
              <a:off x="2472" y="2730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gray">
            <a:xfrm>
              <a:off x="3245" y="2730"/>
              <a:ext cx="1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gray">
            <a:xfrm flipH="1">
              <a:off x="2472" y="3872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gray">
            <a:xfrm flipV="1">
              <a:off x="2472" y="2730"/>
              <a:ext cx="1" cy="1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gray">
            <a:xfrm flipH="1" flipV="1">
              <a:off x="2409" y="2688"/>
              <a:ext cx="63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gray">
            <a:xfrm>
              <a:off x="2412" y="2694"/>
              <a:ext cx="54" cy="1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24"/>
                </a:cxn>
                <a:cxn ang="0">
                  <a:pos x="36" y="780"/>
                </a:cxn>
                <a:cxn ang="0">
                  <a:pos x="0" y="754"/>
                </a:cxn>
                <a:cxn ang="0">
                  <a:pos x="0" y="0"/>
                </a:cxn>
              </a:cxnLst>
              <a:rect l="0" t="0" r="r" b="b"/>
              <a:pathLst>
                <a:path w="36" h="780">
                  <a:moveTo>
                    <a:pt x="0" y="0"/>
                  </a:moveTo>
                  <a:lnTo>
                    <a:pt x="36" y="24"/>
                  </a:lnTo>
                  <a:lnTo>
                    <a:pt x="36" y="780"/>
                  </a:lnTo>
                  <a:lnTo>
                    <a:pt x="0" y="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gray">
            <a:xfrm>
              <a:off x="2463" y="2733"/>
              <a:ext cx="63" cy="113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gray">
            <a:xfrm>
              <a:off x="2475" y="2738"/>
              <a:ext cx="1" cy="11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  <a:cxn ang="0">
                  <a:pos x="10" y="13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gray">
            <a:xfrm>
              <a:off x="1980" y="2865"/>
              <a:ext cx="692" cy="523"/>
            </a:xfrm>
            <a:custGeom>
              <a:avLst/>
              <a:gdLst/>
              <a:ahLst/>
              <a:cxnLst>
                <a:cxn ang="0">
                  <a:pos x="10" y="138"/>
                </a:cxn>
                <a:cxn ang="0">
                  <a:pos x="84" y="103"/>
                </a:cxn>
                <a:cxn ang="0">
                  <a:pos x="144" y="59"/>
                </a:cxn>
                <a:cxn ang="0">
                  <a:pos x="207" y="35"/>
                </a:cxn>
                <a:cxn ang="0">
                  <a:pos x="245" y="0"/>
                </a:cxn>
                <a:cxn ang="0">
                  <a:pos x="271" y="2"/>
                </a:cxn>
                <a:cxn ang="0">
                  <a:pos x="249" y="64"/>
                </a:cxn>
                <a:cxn ang="0">
                  <a:pos x="207" y="92"/>
                </a:cxn>
                <a:cxn ang="0">
                  <a:pos x="174" y="125"/>
                </a:cxn>
                <a:cxn ang="0">
                  <a:pos x="259" y="136"/>
                </a:cxn>
                <a:cxn ang="0">
                  <a:pos x="453" y="136"/>
                </a:cxn>
                <a:cxn ang="0">
                  <a:pos x="463" y="156"/>
                </a:cxn>
                <a:cxn ang="0">
                  <a:pos x="441" y="173"/>
                </a:cxn>
                <a:cxn ang="0">
                  <a:pos x="275" y="180"/>
                </a:cxn>
                <a:cxn ang="0">
                  <a:pos x="279" y="193"/>
                </a:cxn>
                <a:cxn ang="0">
                  <a:pos x="287" y="204"/>
                </a:cxn>
                <a:cxn ang="0">
                  <a:pos x="289" y="230"/>
                </a:cxn>
                <a:cxn ang="0">
                  <a:pos x="285" y="245"/>
                </a:cxn>
                <a:cxn ang="0">
                  <a:pos x="285" y="261"/>
                </a:cxn>
                <a:cxn ang="0">
                  <a:pos x="283" y="283"/>
                </a:cxn>
                <a:cxn ang="0">
                  <a:pos x="275" y="296"/>
                </a:cxn>
                <a:cxn ang="0">
                  <a:pos x="275" y="304"/>
                </a:cxn>
                <a:cxn ang="0">
                  <a:pos x="271" y="315"/>
                </a:cxn>
                <a:cxn ang="0">
                  <a:pos x="267" y="326"/>
                </a:cxn>
                <a:cxn ang="0">
                  <a:pos x="255" y="348"/>
                </a:cxn>
                <a:cxn ang="0">
                  <a:pos x="231" y="348"/>
                </a:cxn>
                <a:cxn ang="0">
                  <a:pos x="88" y="320"/>
                </a:cxn>
                <a:cxn ang="0">
                  <a:pos x="0" y="278"/>
                </a:cxn>
              </a:cxnLst>
              <a:rect l="0" t="0" r="r" b="b"/>
              <a:pathLst>
                <a:path w="463" h="348">
                  <a:moveTo>
                    <a:pt x="10" y="138"/>
                  </a:moveTo>
                  <a:lnTo>
                    <a:pt x="84" y="103"/>
                  </a:lnTo>
                  <a:lnTo>
                    <a:pt x="144" y="59"/>
                  </a:lnTo>
                  <a:lnTo>
                    <a:pt x="207" y="35"/>
                  </a:lnTo>
                  <a:lnTo>
                    <a:pt x="245" y="0"/>
                  </a:lnTo>
                  <a:lnTo>
                    <a:pt x="271" y="2"/>
                  </a:lnTo>
                  <a:lnTo>
                    <a:pt x="249" y="64"/>
                  </a:lnTo>
                  <a:lnTo>
                    <a:pt x="207" y="92"/>
                  </a:lnTo>
                  <a:lnTo>
                    <a:pt x="174" y="125"/>
                  </a:lnTo>
                  <a:lnTo>
                    <a:pt x="259" y="136"/>
                  </a:lnTo>
                  <a:lnTo>
                    <a:pt x="453" y="136"/>
                  </a:lnTo>
                  <a:lnTo>
                    <a:pt x="463" y="156"/>
                  </a:lnTo>
                  <a:lnTo>
                    <a:pt x="441" y="173"/>
                  </a:lnTo>
                  <a:lnTo>
                    <a:pt x="275" y="180"/>
                  </a:lnTo>
                  <a:lnTo>
                    <a:pt x="279" y="193"/>
                  </a:lnTo>
                  <a:lnTo>
                    <a:pt x="287" y="204"/>
                  </a:lnTo>
                  <a:lnTo>
                    <a:pt x="289" y="230"/>
                  </a:lnTo>
                  <a:lnTo>
                    <a:pt x="285" y="245"/>
                  </a:lnTo>
                  <a:lnTo>
                    <a:pt x="285" y="261"/>
                  </a:lnTo>
                  <a:lnTo>
                    <a:pt x="283" y="283"/>
                  </a:lnTo>
                  <a:lnTo>
                    <a:pt x="275" y="296"/>
                  </a:lnTo>
                  <a:lnTo>
                    <a:pt x="275" y="304"/>
                  </a:lnTo>
                  <a:lnTo>
                    <a:pt x="271" y="315"/>
                  </a:lnTo>
                  <a:lnTo>
                    <a:pt x="267" y="326"/>
                  </a:lnTo>
                  <a:lnTo>
                    <a:pt x="255" y="348"/>
                  </a:lnTo>
                  <a:lnTo>
                    <a:pt x="231" y="348"/>
                  </a:lnTo>
                  <a:lnTo>
                    <a:pt x="88" y="320"/>
                  </a:lnTo>
                  <a:lnTo>
                    <a:pt x="0" y="278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gray">
            <a:xfrm flipH="1" flipV="1">
              <a:off x="2600" y="3089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gray">
            <a:xfrm flipH="1" flipV="1">
              <a:off x="2481" y="3095"/>
              <a:ext cx="12" cy="3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gray">
            <a:xfrm flipH="1" flipV="1">
              <a:off x="2376" y="3100"/>
              <a:ext cx="12" cy="2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gray">
            <a:xfrm flipH="1" flipV="1">
              <a:off x="2304" y="2954"/>
              <a:ext cx="18" cy="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  <a:cxn ang="0">
                  <a:pos x="46" y="9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gray">
            <a:xfrm>
              <a:off x="2165" y="3043"/>
              <a:ext cx="69" cy="19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26" y="13"/>
                </a:cxn>
                <a:cxn ang="0">
                  <a:pos x="0" y="0"/>
                </a:cxn>
              </a:cxnLst>
              <a:rect l="0" t="0" r="r" b="b"/>
              <a:pathLst>
                <a:path w="46" h="13">
                  <a:moveTo>
                    <a:pt x="46" y="9"/>
                  </a:moveTo>
                  <a:lnTo>
                    <a:pt x="26" y="13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  <a:cxn ang="0">
                  <a:pos x="24" y="21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gray">
            <a:xfrm>
              <a:off x="1974" y="3031"/>
              <a:ext cx="36" cy="31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14" y="4"/>
                </a:cxn>
                <a:cxn ang="0">
                  <a:pos x="0" y="0"/>
                </a:cxn>
              </a:cxnLst>
              <a:rect l="0" t="0" r="r" b="b"/>
              <a:pathLst>
                <a:path w="24" h="21">
                  <a:moveTo>
                    <a:pt x="24" y="21"/>
                  </a:moveTo>
                  <a:lnTo>
                    <a:pt x="14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  <a:cxn ang="0">
                  <a:pos x="22" y="0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gray">
            <a:xfrm>
              <a:off x="1968" y="3297"/>
              <a:ext cx="33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4" y="17"/>
                </a:cxn>
                <a:cxn ang="0">
                  <a:pos x="0" y="1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lnTo>
                    <a:pt x="14" y="17"/>
                  </a:lnTo>
                  <a:lnTo>
                    <a:pt x="0" y="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gray">
            <a:xfrm flipH="1">
              <a:off x="1977" y="3073"/>
              <a:ext cx="1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gray">
            <a:xfrm>
              <a:off x="2213" y="3274"/>
              <a:ext cx="184" cy="12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23" y="32"/>
                </a:cxn>
                <a:cxn ang="0">
                  <a:pos x="111" y="68"/>
                </a:cxn>
                <a:cxn ang="0">
                  <a:pos x="59" y="83"/>
                </a:cxn>
                <a:cxn ang="0">
                  <a:pos x="0" y="50"/>
                </a:cxn>
                <a:cxn ang="0">
                  <a:pos x="24" y="19"/>
                </a:cxn>
                <a:cxn ang="0">
                  <a:pos x="79" y="37"/>
                </a:cxn>
                <a:cxn ang="0">
                  <a:pos x="81" y="0"/>
                </a:cxn>
              </a:cxnLst>
              <a:rect l="0" t="0" r="r" b="b"/>
              <a:pathLst>
                <a:path w="123" h="83">
                  <a:moveTo>
                    <a:pt x="81" y="0"/>
                  </a:moveTo>
                  <a:lnTo>
                    <a:pt x="123" y="32"/>
                  </a:lnTo>
                  <a:lnTo>
                    <a:pt x="111" y="68"/>
                  </a:lnTo>
                  <a:lnTo>
                    <a:pt x="59" y="83"/>
                  </a:lnTo>
                  <a:lnTo>
                    <a:pt x="0" y="50"/>
                  </a:lnTo>
                  <a:lnTo>
                    <a:pt x="24" y="19"/>
                  </a:lnTo>
                  <a:lnTo>
                    <a:pt x="79" y="3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CC99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  <a:cxn ang="0">
                  <a:pos x="89" y="0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gray">
            <a:xfrm>
              <a:off x="2234" y="3201"/>
              <a:ext cx="202" cy="138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135" y="38"/>
                </a:cxn>
                <a:cxn ang="0">
                  <a:pos x="123" y="77"/>
                </a:cxn>
                <a:cxn ang="0">
                  <a:pos x="67" y="92"/>
                </a:cxn>
                <a:cxn ang="0">
                  <a:pos x="0" y="55"/>
                </a:cxn>
                <a:cxn ang="0">
                  <a:pos x="26" y="22"/>
                </a:cxn>
                <a:cxn ang="0">
                  <a:pos x="87" y="42"/>
                </a:cxn>
              </a:cxnLst>
              <a:rect l="0" t="0" r="r" b="b"/>
              <a:pathLst>
                <a:path w="135" h="92">
                  <a:moveTo>
                    <a:pt x="89" y="0"/>
                  </a:moveTo>
                  <a:lnTo>
                    <a:pt x="135" y="38"/>
                  </a:lnTo>
                  <a:lnTo>
                    <a:pt x="123" y="77"/>
                  </a:lnTo>
                  <a:lnTo>
                    <a:pt x="67" y="92"/>
                  </a:lnTo>
                  <a:lnTo>
                    <a:pt x="0" y="55"/>
                  </a:lnTo>
                  <a:lnTo>
                    <a:pt x="26" y="22"/>
                  </a:lnTo>
                  <a:lnTo>
                    <a:pt x="87" y="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40"/>
            <p:cNvSpPr>
              <a:spLocks/>
            </p:cNvSpPr>
            <p:nvPr/>
          </p:nvSpPr>
          <p:spPr bwMode="gray">
            <a:xfrm>
              <a:off x="2258" y="3258"/>
              <a:ext cx="37" cy="5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0"/>
                </a:cxn>
                <a:cxn ang="0">
                  <a:pos x="25" y="11"/>
                </a:cxn>
                <a:cxn ang="0">
                  <a:pos x="23" y="35"/>
                </a:cxn>
              </a:cxnLst>
              <a:rect l="0" t="0" r="r" b="b"/>
              <a:pathLst>
                <a:path w="25" h="35">
                  <a:moveTo>
                    <a:pt x="0" y="17"/>
                  </a:moveTo>
                  <a:lnTo>
                    <a:pt x="14" y="0"/>
                  </a:lnTo>
                  <a:lnTo>
                    <a:pt x="25" y="11"/>
                  </a:lnTo>
                  <a:lnTo>
                    <a:pt x="23" y="35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41"/>
            <p:cNvSpPr>
              <a:spLocks/>
            </p:cNvSpPr>
            <p:nvPr/>
          </p:nvSpPr>
          <p:spPr bwMode="gray">
            <a:xfrm>
              <a:off x="2228" y="3327"/>
              <a:ext cx="36" cy="4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6" y="0"/>
                </a:cxn>
                <a:cxn ang="0">
                  <a:pos x="24" y="8"/>
                </a:cxn>
                <a:cxn ang="0">
                  <a:pos x="22" y="33"/>
                </a:cxn>
              </a:cxnLst>
              <a:rect l="0" t="0" r="r" b="b"/>
              <a:pathLst>
                <a:path w="24" h="33">
                  <a:moveTo>
                    <a:pt x="0" y="17"/>
                  </a:moveTo>
                  <a:lnTo>
                    <a:pt x="16" y="0"/>
                  </a:lnTo>
                  <a:lnTo>
                    <a:pt x="24" y="8"/>
                  </a:lnTo>
                  <a:lnTo>
                    <a:pt x="22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  <a:cxn ang="0">
                  <a:pos x="69" y="0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gray">
            <a:xfrm>
              <a:off x="2198" y="3067"/>
              <a:ext cx="103" cy="22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8" y="89"/>
                </a:cxn>
                <a:cxn ang="0">
                  <a:pos x="2" y="131"/>
                </a:cxn>
                <a:cxn ang="0">
                  <a:pos x="0" y="149"/>
                </a:cxn>
              </a:cxnLst>
              <a:rect l="0" t="0" r="r" b="b"/>
              <a:pathLst>
                <a:path w="69" h="149">
                  <a:moveTo>
                    <a:pt x="69" y="0"/>
                  </a:moveTo>
                  <a:lnTo>
                    <a:pt x="38" y="89"/>
                  </a:lnTo>
                  <a:lnTo>
                    <a:pt x="2" y="131"/>
                  </a:lnTo>
                  <a:lnTo>
                    <a:pt x="0" y="149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  <a:cxn ang="0">
                  <a:pos x="94" y="0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gray">
            <a:xfrm>
              <a:off x="2138" y="3128"/>
              <a:ext cx="141" cy="10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4" y="33"/>
                </a:cxn>
                <a:cxn ang="0">
                  <a:pos x="14" y="48"/>
                </a:cxn>
                <a:cxn ang="0">
                  <a:pos x="0" y="66"/>
                </a:cxn>
              </a:cxnLst>
              <a:rect l="0" t="0" r="r" b="b"/>
              <a:pathLst>
                <a:path w="94" h="66">
                  <a:moveTo>
                    <a:pt x="94" y="0"/>
                  </a:moveTo>
                  <a:lnTo>
                    <a:pt x="54" y="33"/>
                  </a:lnTo>
                  <a:lnTo>
                    <a:pt x="14" y="48"/>
                  </a:lnTo>
                  <a:lnTo>
                    <a:pt x="0" y="66"/>
                  </a:lnTo>
                </a:path>
              </a:pathLst>
            </a:custGeom>
            <a:solidFill>
              <a:srgbClr val="FFCC99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  <a:cxn ang="0">
                  <a:pos x="91" y="0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gray">
            <a:xfrm>
              <a:off x="2249" y="3142"/>
              <a:ext cx="184" cy="12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3" y="31"/>
                </a:cxn>
                <a:cxn ang="0">
                  <a:pos x="111" y="66"/>
                </a:cxn>
                <a:cxn ang="0">
                  <a:pos x="59" y="81"/>
                </a:cxn>
                <a:cxn ang="0">
                  <a:pos x="0" y="46"/>
                </a:cxn>
                <a:cxn ang="0">
                  <a:pos x="25" y="15"/>
                </a:cxn>
                <a:cxn ang="0">
                  <a:pos x="79" y="35"/>
                </a:cxn>
              </a:cxnLst>
              <a:rect l="0" t="0" r="r" b="b"/>
              <a:pathLst>
                <a:path w="123" h="81">
                  <a:moveTo>
                    <a:pt x="91" y="0"/>
                  </a:moveTo>
                  <a:lnTo>
                    <a:pt x="123" y="31"/>
                  </a:lnTo>
                  <a:lnTo>
                    <a:pt x="111" y="66"/>
                  </a:lnTo>
                  <a:lnTo>
                    <a:pt x="59" y="81"/>
                  </a:lnTo>
                  <a:lnTo>
                    <a:pt x="0" y="46"/>
                  </a:lnTo>
                  <a:lnTo>
                    <a:pt x="25" y="15"/>
                  </a:lnTo>
                  <a:lnTo>
                    <a:pt x="79" y="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gray">
            <a:xfrm>
              <a:off x="2267" y="3189"/>
              <a:ext cx="37" cy="4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7" y="0"/>
                </a:cxn>
                <a:cxn ang="0">
                  <a:pos x="25" y="8"/>
                </a:cxn>
                <a:cxn ang="0">
                  <a:pos x="23" y="33"/>
                </a:cxn>
              </a:cxnLst>
              <a:rect l="0" t="0" r="r" b="b"/>
              <a:pathLst>
                <a:path w="25" h="33">
                  <a:moveTo>
                    <a:pt x="0" y="15"/>
                  </a:moveTo>
                  <a:lnTo>
                    <a:pt x="17" y="0"/>
                  </a:lnTo>
                  <a:lnTo>
                    <a:pt x="25" y="8"/>
                  </a:lnTo>
                  <a:lnTo>
                    <a:pt x="23" y="3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" name="Rectangle 21"/>
          <p:cNvSpPr>
            <a:spLocks noChangeArrowheads="1"/>
          </p:cNvSpPr>
          <p:nvPr/>
        </p:nvSpPr>
        <p:spPr bwMode="gray">
          <a:xfrm>
            <a:off x="4249102" y="3952969"/>
            <a:ext cx="87630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200"/>
              </a:spcBef>
            </a:pPr>
            <a:r>
              <a:rPr lang="fr-FR" i="1" dirty="0">
                <a:latin typeface="Century Schoolbook" pitchFamily="18" charset="0"/>
              </a:rPr>
              <a:t>Veuillez vous reporter au manuel d’exercices</a:t>
            </a:r>
            <a:endParaRPr lang="fr-FR" b="0" dirty="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utiles de C#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2138892" y="4955439"/>
            <a:ext cx="228600" cy="311150"/>
            <a:chOff x="208" y="730"/>
            <a:chExt cx="249" cy="292"/>
          </a:xfrm>
        </p:grpSpPr>
        <p:sp>
          <p:nvSpPr>
            <p:cNvPr id="833541" name="AutoShape 5"/>
            <p:cNvSpPr>
              <a:spLocks noChangeArrowheads="1"/>
            </p:cNvSpPr>
            <p:nvPr/>
          </p:nvSpPr>
          <p:spPr bwMode="gray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3542" name="Freeform 6"/>
            <p:cNvSpPr>
              <a:spLocks/>
            </p:cNvSpPr>
            <p:nvPr/>
          </p:nvSpPr>
          <p:spPr bwMode="gray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543" name="Freeform 7"/>
            <p:cNvSpPr>
              <a:spLocks/>
            </p:cNvSpPr>
            <p:nvPr/>
          </p:nvSpPr>
          <p:spPr bwMode="gray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5333" y="1465730"/>
            <a:ext cx="546565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Typages implicites, explicites et dynamiques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 des paramètres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d’extension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2.1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Raccourcis pour la définition de classes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Exercice 2.2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de type et réflexion</a:t>
            </a:r>
          </a:p>
          <a:p>
            <a:pPr marL="230188" marR="0" lvl="0" indent="-144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 de révision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Déclarations explicites et implicites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88408"/>
          </a:xfrm>
        </p:spPr>
        <p:txBody>
          <a:bodyPr/>
          <a:lstStyle/>
          <a:p>
            <a:r>
              <a:rPr lang="fr-FR" noProof="0" dirty="0"/>
              <a:t>C# est un langage fortement typé</a:t>
            </a:r>
          </a:p>
          <a:p>
            <a:pPr lvl="1"/>
            <a:r>
              <a:rPr lang="fr-FR" noProof="0" dirty="0"/>
              <a:t>Les variables doivent </a:t>
            </a:r>
            <a:r>
              <a:rPr lang="fr-FR" dirty="0"/>
              <a:t>être initialisées ou affectées avant leur utilisation</a:t>
            </a:r>
            <a:endParaRPr lang="fr-FR" noProof="0" dirty="0"/>
          </a:p>
          <a:p>
            <a:pPr lvl="1"/>
            <a:r>
              <a:rPr lang="fr-FR" noProof="0" dirty="0"/>
              <a:t>Les deux exemples suivants sont valides</a:t>
            </a:r>
          </a:p>
          <a:p>
            <a:pPr lvl="1"/>
            <a:endParaRPr lang="fr-FR" sz="1000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Les variables peuvent être typées </a:t>
            </a:r>
            <a:r>
              <a:rPr lang="fr-FR" i="1" noProof="0" dirty="0">
                <a:latin typeface="Century Schoolbook" pitchFamily="18" charset="0"/>
              </a:rPr>
              <a:t>implicitement</a:t>
            </a:r>
            <a:r>
              <a:rPr lang="fr-FR" noProof="0" dirty="0"/>
              <a:t> avec le mot-clé </a:t>
            </a:r>
            <a:r>
              <a:rPr lang="fr-FR" noProof="0" dirty="0">
                <a:latin typeface="Courier New" pitchFamily="49" charset="0"/>
              </a:rPr>
              <a:t>var</a:t>
            </a:r>
            <a:endParaRPr lang="fr-FR" noProof="0" dirty="0"/>
          </a:p>
          <a:p>
            <a:pPr lvl="1"/>
            <a:r>
              <a:rPr lang="fr-FR" noProof="0" dirty="0"/>
              <a:t>Cela n’est valide que si l’</a:t>
            </a:r>
            <a:r>
              <a:rPr lang="fr-FR" dirty="0"/>
              <a:t>initialisation est faite lors de la déclaration</a:t>
            </a:r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r>
              <a:rPr lang="fr-FR" noProof="0" dirty="0"/>
              <a:t>Remarquez que le typage implicite est toujours du typage fort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gray">
          <a:xfrm>
            <a:off x="2436813" y="2395413"/>
            <a:ext cx="3487737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inCur;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inCur = "USD";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outCur = "EUR";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gray">
          <a:xfrm>
            <a:off x="2468563" y="4373388"/>
            <a:ext cx="3487737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eStr = "EFG";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aStr;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aStr = "ABC";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5831" name="AutoShape 7"/>
          <p:cNvSpPr>
            <a:spLocks noChangeArrowheads="1"/>
          </p:cNvSpPr>
          <p:nvPr/>
        </p:nvSpPr>
        <p:spPr bwMode="gray">
          <a:xfrm>
            <a:off x="5803900" y="4697500"/>
            <a:ext cx="1131054" cy="307975"/>
          </a:xfrm>
          <a:prstGeom prst="wedgeRectCallout">
            <a:avLst>
              <a:gd name="adj1" fmla="val -229028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Non 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2" name="AutoShape 8"/>
          <p:cNvSpPr>
            <a:spLocks noChangeArrowheads="1"/>
          </p:cNvSpPr>
          <p:nvPr/>
        </p:nvSpPr>
        <p:spPr bwMode="gray">
          <a:xfrm>
            <a:off x="7005638" y="4420800"/>
            <a:ext cx="719137" cy="307975"/>
          </a:xfrm>
          <a:prstGeom prst="wedgeRectCallout">
            <a:avLst>
              <a:gd name="adj1" fmla="val -341833"/>
              <a:gd name="adj2" fmla="val -2164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Valide</a:t>
            </a:r>
            <a:endParaRPr lang="fr-FR" b="1" dirty="0">
              <a:latin typeface="Arial" charset="0"/>
            </a:endParaRPr>
          </a:p>
        </p:txBody>
      </p:sp>
      <p:sp>
        <p:nvSpPr>
          <p:cNvPr id="845833" name="AutoShape 9"/>
          <p:cNvSpPr>
            <a:spLocks noChangeArrowheads="1"/>
          </p:cNvSpPr>
          <p:nvPr/>
        </p:nvSpPr>
        <p:spPr bwMode="gray">
          <a:xfrm>
            <a:off x="6118225" y="2323975"/>
            <a:ext cx="1296988" cy="307975"/>
          </a:xfrm>
          <a:prstGeom prst="wedgeRectCallout">
            <a:avLst>
              <a:gd name="adj1" fmla="val -193083"/>
              <a:gd name="adj2" fmla="val 113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>
                <a:latin typeface="Arial" charset="0"/>
              </a:rPr>
              <a:t>Affectation </a:t>
            </a:r>
          </a:p>
        </p:txBody>
      </p:sp>
      <p:sp>
        <p:nvSpPr>
          <p:cNvPr id="845834" name="AutoShape 10"/>
          <p:cNvSpPr>
            <a:spLocks noChangeArrowheads="1"/>
          </p:cNvSpPr>
          <p:nvPr/>
        </p:nvSpPr>
        <p:spPr bwMode="gray">
          <a:xfrm>
            <a:off x="6526213" y="2946275"/>
            <a:ext cx="1296987" cy="307975"/>
          </a:xfrm>
          <a:prstGeom prst="wedgeRectCallout">
            <a:avLst>
              <a:gd name="adj1" fmla="val -149509"/>
              <a:gd name="adj2" fmla="val -412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>
                <a:latin typeface="Arial" charset="0"/>
              </a:rPr>
              <a:t>Initialisation</a:t>
            </a:r>
            <a:endParaRPr lang="fr-FR" b="1" dirty="0">
              <a:latin typeface="Arial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gray">
          <a:xfrm flipH="1">
            <a:off x="220756" y="5418325"/>
            <a:ext cx="341313" cy="397656"/>
            <a:chOff x="262" y="3536"/>
            <a:chExt cx="417" cy="485"/>
          </a:xfrm>
        </p:grpSpPr>
        <p:sp>
          <p:nvSpPr>
            <p:cNvPr id="12" name="Freeform 6"/>
            <p:cNvSpPr>
              <a:spLocks/>
            </p:cNvSpPr>
            <p:nvPr/>
          </p:nvSpPr>
          <p:spPr bwMode="gray">
            <a:xfrm flipH="1">
              <a:off x="348" y="3848"/>
              <a:ext cx="70" cy="173"/>
            </a:xfrm>
            <a:custGeom>
              <a:avLst/>
              <a:gdLst>
                <a:gd name="T0" fmla="*/ 16 w 116"/>
                <a:gd name="T1" fmla="*/ 0 h 288"/>
                <a:gd name="T2" fmla="*/ 0 w 116"/>
                <a:gd name="T3" fmla="*/ 55 h 288"/>
                <a:gd name="T4" fmla="*/ 10 w 116"/>
                <a:gd name="T5" fmla="*/ 52 h 288"/>
                <a:gd name="T6" fmla="*/ 18 w 116"/>
                <a:gd name="T7" fmla="*/ 62 h 288"/>
                <a:gd name="T8" fmla="*/ 25 w 116"/>
                <a:gd name="T9" fmla="*/ 8 h 288"/>
                <a:gd name="T10" fmla="*/ 16 w 116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288"/>
                <a:gd name="T20" fmla="*/ 116 w 116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288">
                  <a:moveTo>
                    <a:pt x="73" y="0"/>
                  </a:moveTo>
                  <a:lnTo>
                    <a:pt x="0" y="253"/>
                  </a:lnTo>
                  <a:lnTo>
                    <a:pt x="45" y="241"/>
                  </a:lnTo>
                  <a:lnTo>
                    <a:pt x="81" y="288"/>
                  </a:lnTo>
                  <a:lnTo>
                    <a:pt x="116" y="3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gray">
            <a:xfrm flipH="1">
              <a:off x="285" y="3874"/>
              <a:ext cx="75" cy="131"/>
            </a:xfrm>
            <a:custGeom>
              <a:avLst/>
              <a:gdLst>
                <a:gd name="T0" fmla="*/ 0 w 124"/>
                <a:gd name="T1" fmla="*/ 3 h 217"/>
                <a:gd name="T2" fmla="*/ 13 w 124"/>
                <a:gd name="T3" fmla="*/ 48 h 217"/>
                <a:gd name="T4" fmla="*/ 19 w 124"/>
                <a:gd name="T5" fmla="*/ 40 h 217"/>
                <a:gd name="T6" fmla="*/ 27 w 124"/>
                <a:gd name="T7" fmla="*/ 43 h 217"/>
                <a:gd name="T8" fmla="*/ 13 w 124"/>
                <a:gd name="T9" fmla="*/ 0 h 217"/>
                <a:gd name="T10" fmla="*/ 0 w 124"/>
                <a:gd name="T11" fmla="*/ 3 h 2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"/>
                <a:gd name="T19" fmla="*/ 0 h 217"/>
                <a:gd name="T20" fmla="*/ 124 w 124"/>
                <a:gd name="T21" fmla="*/ 217 h 2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" h="217">
                  <a:moveTo>
                    <a:pt x="0" y="15"/>
                  </a:moveTo>
                  <a:lnTo>
                    <a:pt x="60" y="217"/>
                  </a:lnTo>
                  <a:lnTo>
                    <a:pt x="84" y="182"/>
                  </a:lnTo>
                  <a:lnTo>
                    <a:pt x="124" y="199"/>
                  </a:lnTo>
                  <a:lnTo>
                    <a:pt x="59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F6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 flipH="1">
              <a:off x="348" y="3866"/>
              <a:ext cx="43" cy="55"/>
            </a:xfrm>
            <a:custGeom>
              <a:avLst/>
              <a:gdLst>
                <a:gd name="T0" fmla="*/ 13 w 71"/>
                <a:gd name="T1" fmla="*/ 20 h 93"/>
                <a:gd name="T2" fmla="*/ 16 w 71"/>
                <a:gd name="T3" fmla="*/ 1 h 93"/>
                <a:gd name="T4" fmla="*/ 14 w 71"/>
                <a:gd name="T5" fmla="*/ 0 h 93"/>
                <a:gd name="T6" fmla="*/ 4 w 71"/>
                <a:gd name="T7" fmla="*/ 3 h 93"/>
                <a:gd name="T8" fmla="*/ 0 w 71"/>
                <a:gd name="T9" fmla="*/ 14 h 93"/>
                <a:gd name="T10" fmla="*/ 9 w 71"/>
                <a:gd name="T11" fmla="*/ 14 h 93"/>
                <a:gd name="T12" fmla="*/ 13 w 71"/>
                <a:gd name="T13" fmla="*/ 2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93"/>
                <a:gd name="T23" fmla="*/ 71 w 71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93">
                  <a:moveTo>
                    <a:pt x="59" y="93"/>
                  </a:moveTo>
                  <a:lnTo>
                    <a:pt x="71" y="7"/>
                  </a:lnTo>
                  <a:lnTo>
                    <a:pt x="63" y="0"/>
                  </a:lnTo>
                  <a:lnTo>
                    <a:pt x="16" y="15"/>
                  </a:lnTo>
                  <a:lnTo>
                    <a:pt x="0" y="68"/>
                  </a:lnTo>
                  <a:lnTo>
                    <a:pt x="40" y="70"/>
                  </a:lnTo>
                  <a:lnTo>
                    <a:pt x="59" y="93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gray">
            <a:xfrm flipH="1">
              <a:off x="312" y="3874"/>
              <a:ext cx="48" cy="47"/>
            </a:xfrm>
            <a:custGeom>
              <a:avLst/>
              <a:gdLst>
                <a:gd name="T0" fmla="*/ 17 w 80"/>
                <a:gd name="T1" fmla="*/ 15 h 76"/>
                <a:gd name="T2" fmla="*/ 13 w 80"/>
                <a:gd name="T3" fmla="*/ 0 h 76"/>
                <a:gd name="T4" fmla="*/ 0 w 80"/>
                <a:gd name="T5" fmla="*/ 4 h 76"/>
                <a:gd name="T6" fmla="*/ 4 w 80"/>
                <a:gd name="T7" fmla="*/ 18 h 76"/>
                <a:gd name="T8" fmla="*/ 8 w 80"/>
                <a:gd name="T9" fmla="*/ 12 h 76"/>
                <a:gd name="T10" fmla="*/ 17 w 80"/>
                <a:gd name="T11" fmla="*/ 15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76"/>
                <a:gd name="T20" fmla="*/ 80 w 80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76">
                  <a:moveTo>
                    <a:pt x="80" y="65"/>
                  </a:moveTo>
                  <a:lnTo>
                    <a:pt x="59" y="0"/>
                  </a:lnTo>
                  <a:lnTo>
                    <a:pt x="0" y="15"/>
                  </a:lnTo>
                  <a:lnTo>
                    <a:pt x="17" y="76"/>
                  </a:lnTo>
                  <a:lnTo>
                    <a:pt x="36" y="53"/>
                  </a:lnTo>
                  <a:lnTo>
                    <a:pt x="80" y="65"/>
                  </a:lnTo>
                  <a:close/>
                </a:path>
              </a:pathLst>
            </a:custGeom>
            <a:solidFill>
              <a:srgbClr val="2D56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gray">
            <a:xfrm flipH="1">
              <a:off x="321" y="3565"/>
              <a:ext cx="337" cy="331"/>
            </a:xfrm>
            <a:custGeom>
              <a:avLst/>
              <a:gdLst>
                <a:gd name="T0" fmla="*/ 61 w 559"/>
                <a:gd name="T1" fmla="*/ 0 h 551"/>
                <a:gd name="T2" fmla="*/ 74 w 559"/>
                <a:gd name="T3" fmla="*/ 1 h 551"/>
                <a:gd name="T4" fmla="*/ 86 w 559"/>
                <a:gd name="T5" fmla="*/ 5 h 551"/>
                <a:gd name="T6" fmla="*/ 96 w 559"/>
                <a:gd name="T7" fmla="*/ 10 h 551"/>
                <a:gd name="T8" fmla="*/ 105 w 559"/>
                <a:gd name="T9" fmla="*/ 17 h 551"/>
                <a:gd name="T10" fmla="*/ 112 w 559"/>
                <a:gd name="T11" fmla="*/ 26 h 551"/>
                <a:gd name="T12" fmla="*/ 118 w 559"/>
                <a:gd name="T13" fmla="*/ 37 h 551"/>
                <a:gd name="T14" fmla="*/ 121 w 559"/>
                <a:gd name="T15" fmla="*/ 47 h 551"/>
                <a:gd name="T16" fmla="*/ 122 w 559"/>
                <a:gd name="T17" fmla="*/ 59 h 551"/>
                <a:gd name="T18" fmla="*/ 122 w 559"/>
                <a:gd name="T19" fmla="*/ 65 h 551"/>
                <a:gd name="T20" fmla="*/ 120 w 559"/>
                <a:gd name="T21" fmla="*/ 77 h 551"/>
                <a:gd name="T22" fmla="*/ 115 w 559"/>
                <a:gd name="T23" fmla="*/ 88 h 551"/>
                <a:gd name="T24" fmla="*/ 109 w 559"/>
                <a:gd name="T25" fmla="*/ 97 h 551"/>
                <a:gd name="T26" fmla="*/ 100 w 559"/>
                <a:gd name="T27" fmla="*/ 106 h 551"/>
                <a:gd name="T28" fmla="*/ 90 w 559"/>
                <a:gd name="T29" fmla="*/ 112 h 551"/>
                <a:gd name="T30" fmla="*/ 79 w 559"/>
                <a:gd name="T31" fmla="*/ 117 h 551"/>
                <a:gd name="T32" fmla="*/ 68 w 559"/>
                <a:gd name="T33" fmla="*/ 119 h 551"/>
                <a:gd name="T34" fmla="*/ 61 w 559"/>
                <a:gd name="T35" fmla="*/ 120 h 551"/>
                <a:gd name="T36" fmla="*/ 49 w 559"/>
                <a:gd name="T37" fmla="*/ 118 h 551"/>
                <a:gd name="T38" fmla="*/ 37 w 559"/>
                <a:gd name="T39" fmla="*/ 115 h 551"/>
                <a:gd name="T40" fmla="*/ 27 w 559"/>
                <a:gd name="T41" fmla="*/ 109 h 551"/>
                <a:gd name="T42" fmla="*/ 18 w 559"/>
                <a:gd name="T43" fmla="*/ 102 h 551"/>
                <a:gd name="T44" fmla="*/ 10 w 559"/>
                <a:gd name="T45" fmla="*/ 93 h 551"/>
                <a:gd name="T46" fmla="*/ 5 w 559"/>
                <a:gd name="T47" fmla="*/ 83 h 551"/>
                <a:gd name="T48" fmla="*/ 1 w 559"/>
                <a:gd name="T49" fmla="*/ 72 h 551"/>
                <a:gd name="T50" fmla="*/ 0 w 559"/>
                <a:gd name="T51" fmla="*/ 59 h 551"/>
                <a:gd name="T52" fmla="*/ 1 w 559"/>
                <a:gd name="T53" fmla="*/ 53 h 551"/>
                <a:gd name="T54" fmla="*/ 3 w 559"/>
                <a:gd name="T55" fmla="*/ 42 h 551"/>
                <a:gd name="T56" fmla="*/ 7 w 559"/>
                <a:gd name="T57" fmla="*/ 31 h 551"/>
                <a:gd name="T58" fmla="*/ 14 w 559"/>
                <a:gd name="T59" fmla="*/ 22 h 551"/>
                <a:gd name="T60" fmla="*/ 22 w 559"/>
                <a:gd name="T61" fmla="*/ 14 h 551"/>
                <a:gd name="T62" fmla="*/ 32 w 559"/>
                <a:gd name="T63" fmla="*/ 7 h 551"/>
                <a:gd name="T64" fmla="*/ 43 w 559"/>
                <a:gd name="T65" fmla="*/ 2 h 551"/>
                <a:gd name="T66" fmla="*/ 55 w 559"/>
                <a:gd name="T67" fmla="*/ 1 h 551"/>
                <a:gd name="T68" fmla="*/ 61 w 559"/>
                <a:gd name="T69" fmla="*/ 0 h 5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9"/>
                <a:gd name="T106" fmla="*/ 0 h 551"/>
                <a:gd name="T107" fmla="*/ 559 w 559"/>
                <a:gd name="T108" fmla="*/ 551 h 5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9" h="551">
                  <a:moveTo>
                    <a:pt x="280" y="0"/>
                  </a:moveTo>
                  <a:lnTo>
                    <a:pt x="280" y="0"/>
                  </a:lnTo>
                  <a:lnTo>
                    <a:pt x="308" y="1"/>
                  </a:lnTo>
                  <a:lnTo>
                    <a:pt x="336" y="5"/>
                  </a:lnTo>
                  <a:lnTo>
                    <a:pt x="362" y="12"/>
                  </a:lnTo>
                  <a:lnTo>
                    <a:pt x="389" y="21"/>
                  </a:lnTo>
                  <a:lnTo>
                    <a:pt x="413" y="33"/>
                  </a:lnTo>
                  <a:lnTo>
                    <a:pt x="436" y="47"/>
                  </a:lnTo>
                  <a:lnTo>
                    <a:pt x="457" y="63"/>
                  </a:lnTo>
                  <a:lnTo>
                    <a:pt x="477" y="80"/>
                  </a:lnTo>
                  <a:lnTo>
                    <a:pt x="495" y="100"/>
                  </a:lnTo>
                  <a:lnTo>
                    <a:pt x="511" y="122"/>
                  </a:lnTo>
                  <a:lnTo>
                    <a:pt x="525" y="145"/>
                  </a:lnTo>
                  <a:lnTo>
                    <a:pt x="537" y="169"/>
                  </a:lnTo>
                  <a:lnTo>
                    <a:pt x="547" y="193"/>
                  </a:lnTo>
                  <a:lnTo>
                    <a:pt x="554" y="220"/>
                  </a:lnTo>
                  <a:lnTo>
                    <a:pt x="558" y="246"/>
                  </a:lnTo>
                  <a:lnTo>
                    <a:pt x="559" y="275"/>
                  </a:lnTo>
                  <a:lnTo>
                    <a:pt x="558" y="303"/>
                  </a:lnTo>
                  <a:lnTo>
                    <a:pt x="554" y="331"/>
                  </a:lnTo>
                  <a:lnTo>
                    <a:pt x="547" y="356"/>
                  </a:lnTo>
                  <a:lnTo>
                    <a:pt x="537" y="382"/>
                  </a:lnTo>
                  <a:lnTo>
                    <a:pt x="525" y="406"/>
                  </a:lnTo>
                  <a:lnTo>
                    <a:pt x="511" y="429"/>
                  </a:lnTo>
                  <a:lnTo>
                    <a:pt x="495" y="450"/>
                  </a:lnTo>
                  <a:lnTo>
                    <a:pt x="477" y="469"/>
                  </a:lnTo>
                  <a:lnTo>
                    <a:pt x="457" y="488"/>
                  </a:lnTo>
                  <a:lnTo>
                    <a:pt x="436" y="504"/>
                  </a:lnTo>
                  <a:lnTo>
                    <a:pt x="413" y="517"/>
                  </a:lnTo>
                  <a:lnTo>
                    <a:pt x="389" y="529"/>
                  </a:lnTo>
                  <a:lnTo>
                    <a:pt x="362" y="537"/>
                  </a:lnTo>
                  <a:lnTo>
                    <a:pt x="336" y="545"/>
                  </a:lnTo>
                  <a:lnTo>
                    <a:pt x="308" y="549"/>
                  </a:lnTo>
                  <a:lnTo>
                    <a:pt x="280" y="551"/>
                  </a:lnTo>
                  <a:lnTo>
                    <a:pt x="251" y="549"/>
                  </a:lnTo>
                  <a:lnTo>
                    <a:pt x="224" y="545"/>
                  </a:lnTo>
                  <a:lnTo>
                    <a:pt x="197" y="537"/>
                  </a:lnTo>
                  <a:lnTo>
                    <a:pt x="171" y="529"/>
                  </a:lnTo>
                  <a:lnTo>
                    <a:pt x="146" y="517"/>
                  </a:lnTo>
                  <a:lnTo>
                    <a:pt x="123" y="504"/>
                  </a:lnTo>
                  <a:lnTo>
                    <a:pt x="102" y="488"/>
                  </a:lnTo>
                  <a:lnTo>
                    <a:pt x="82" y="469"/>
                  </a:lnTo>
                  <a:lnTo>
                    <a:pt x="64" y="450"/>
                  </a:lnTo>
                  <a:lnTo>
                    <a:pt x="48" y="429"/>
                  </a:lnTo>
                  <a:lnTo>
                    <a:pt x="33" y="406"/>
                  </a:lnTo>
                  <a:lnTo>
                    <a:pt x="23" y="382"/>
                  </a:lnTo>
                  <a:lnTo>
                    <a:pt x="13" y="356"/>
                  </a:lnTo>
                  <a:lnTo>
                    <a:pt x="5" y="331"/>
                  </a:lnTo>
                  <a:lnTo>
                    <a:pt x="1" y="303"/>
                  </a:lnTo>
                  <a:lnTo>
                    <a:pt x="0" y="275"/>
                  </a:lnTo>
                  <a:lnTo>
                    <a:pt x="1" y="246"/>
                  </a:lnTo>
                  <a:lnTo>
                    <a:pt x="5" y="220"/>
                  </a:lnTo>
                  <a:lnTo>
                    <a:pt x="13" y="193"/>
                  </a:lnTo>
                  <a:lnTo>
                    <a:pt x="23" y="169"/>
                  </a:lnTo>
                  <a:lnTo>
                    <a:pt x="33" y="145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0"/>
                  </a:lnTo>
                  <a:lnTo>
                    <a:pt x="102" y="63"/>
                  </a:lnTo>
                  <a:lnTo>
                    <a:pt x="123" y="47"/>
                  </a:lnTo>
                  <a:lnTo>
                    <a:pt x="146" y="33"/>
                  </a:lnTo>
                  <a:lnTo>
                    <a:pt x="171" y="21"/>
                  </a:lnTo>
                  <a:lnTo>
                    <a:pt x="197" y="12"/>
                  </a:lnTo>
                  <a:lnTo>
                    <a:pt x="224" y="5"/>
                  </a:lnTo>
                  <a:lnTo>
                    <a:pt x="251" y="1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gray">
            <a:xfrm flipH="1">
              <a:off x="321" y="3565"/>
              <a:ext cx="338" cy="331"/>
            </a:xfrm>
            <a:custGeom>
              <a:avLst/>
              <a:gdLst>
                <a:gd name="T0" fmla="*/ 61 w 562"/>
                <a:gd name="T1" fmla="*/ 0 h 552"/>
                <a:gd name="T2" fmla="*/ 73 w 562"/>
                <a:gd name="T3" fmla="*/ 1 h 552"/>
                <a:gd name="T4" fmla="*/ 85 w 562"/>
                <a:gd name="T5" fmla="*/ 5 h 552"/>
                <a:gd name="T6" fmla="*/ 96 w 562"/>
                <a:gd name="T7" fmla="*/ 10 h 552"/>
                <a:gd name="T8" fmla="*/ 105 w 562"/>
                <a:gd name="T9" fmla="*/ 17 h 552"/>
                <a:gd name="T10" fmla="*/ 112 w 562"/>
                <a:gd name="T11" fmla="*/ 26 h 552"/>
                <a:gd name="T12" fmla="*/ 117 w 562"/>
                <a:gd name="T13" fmla="*/ 37 h 552"/>
                <a:gd name="T14" fmla="*/ 121 w 562"/>
                <a:gd name="T15" fmla="*/ 48 h 552"/>
                <a:gd name="T16" fmla="*/ 122 w 562"/>
                <a:gd name="T17" fmla="*/ 60 h 552"/>
                <a:gd name="T18" fmla="*/ 122 w 562"/>
                <a:gd name="T19" fmla="*/ 65 h 552"/>
                <a:gd name="T20" fmla="*/ 120 w 562"/>
                <a:gd name="T21" fmla="*/ 77 h 552"/>
                <a:gd name="T22" fmla="*/ 115 w 562"/>
                <a:gd name="T23" fmla="*/ 88 h 552"/>
                <a:gd name="T24" fmla="*/ 108 w 562"/>
                <a:gd name="T25" fmla="*/ 97 h 552"/>
                <a:gd name="T26" fmla="*/ 100 w 562"/>
                <a:gd name="T27" fmla="*/ 106 h 552"/>
                <a:gd name="T28" fmla="*/ 90 w 562"/>
                <a:gd name="T29" fmla="*/ 112 h 552"/>
                <a:gd name="T30" fmla="*/ 79 w 562"/>
                <a:gd name="T31" fmla="*/ 116 h 552"/>
                <a:gd name="T32" fmla="*/ 67 w 562"/>
                <a:gd name="T33" fmla="*/ 119 h 552"/>
                <a:gd name="T34" fmla="*/ 61 w 562"/>
                <a:gd name="T35" fmla="*/ 119 h 552"/>
                <a:gd name="T36" fmla="*/ 49 w 562"/>
                <a:gd name="T37" fmla="*/ 118 h 552"/>
                <a:gd name="T38" fmla="*/ 38 w 562"/>
                <a:gd name="T39" fmla="*/ 115 h 552"/>
                <a:gd name="T40" fmla="*/ 27 w 562"/>
                <a:gd name="T41" fmla="*/ 109 h 552"/>
                <a:gd name="T42" fmla="*/ 18 w 562"/>
                <a:gd name="T43" fmla="*/ 101 h 552"/>
                <a:gd name="T44" fmla="*/ 10 w 562"/>
                <a:gd name="T45" fmla="*/ 93 h 552"/>
                <a:gd name="T46" fmla="*/ 5 w 562"/>
                <a:gd name="T47" fmla="*/ 83 h 552"/>
                <a:gd name="T48" fmla="*/ 1 w 562"/>
                <a:gd name="T49" fmla="*/ 71 h 552"/>
                <a:gd name="T50" fmla="*/ 0 w 562"/>
                <a:gd name="T51" fmla="*/ 60 h 552"/>
                <a:gd name="T52" fmla="*/ 1 w 562"/>
                <a:gd name="T53" fmla="*/ 53 h 552"/>
                <a:gd name="T54" fmla="*/ 3 w 562"/>
                <a:gd name="T55" fmla="*/ 42 h 552"/>
                <a:gd name="T56" fmla="*/ 8 w 562"/>
                <a:gd name="T57" fmla="*/ 31 h 552"/>
                <a:gd name="T58" fmla="*/ 14 w 562"/>
                <a:gd name="T59" fmla="*/ 22 h 552"/>
                <a:gd name="T60" fmla="*/ 22 w 562"/>
                <a:gd name="T61" fmla="*/ 14 h 552"/>
                <a:gd name="T62" fmla="*/ 32 w 562"/>
                <a:gd name="T63" fmla="*/ 7 h 552"/>
                <a:gd name="T64" fmla="*/ 43 w 562"/>
                <a:gd name="T65" fmla="*/ 2 h 552"/>
                <a:gd name="T66" fmla="*/ 55 w 562"/>
                <a:gd name="T67" fmla="*/ 1 h 552"/>
                <a:gd name="T68" fmla="*/ 61 w 562"/>
                <a:gd name="T69" fmla="*/ 0 h 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2"/>
                <a:gd name="T106" fmla="*/ 0 h 552"/>
                <a:gd name="T107" fmla="*/ 562 w 562"/>
                <a:gd name="T108" fmla="*/ 552 h 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2" h="552">
                  <a:moveTo>
                    <a:pt x="282" y="0"/>
                  </a:moveTo>
                  <a:lnTo>
                    <a:pt x="282" y="0"/>
                  </a:lnTo>
                  <a:lnTo>
                    <a:pt x="310" y="1"/>
                  </a:lnTo>
                  <a:lnTo>
                    <a:pt x="338" y="5"/>
                  </a:lnTo>
                  <a:lnTo>
                    <a:pt x="365" y="12"/>
                  </a:lnTo>
                  <a:lnTo>
                    <a:pt x="390" y="21"/>
                  </a:lnTo>
                  <a:lnTo>
                    <a:pt x="416" y="33"/>
                  </a:lnTo>
                  <a:lnTo>
                    <a:pt x="439" y="46"/>
                  </a:lnTo>
                  <a:lnTo>
                    <a:pt x="460" y="63"/>
                  </a:lnTo>
                  <a:lnTo>
                    <a:pt x="480" y="80"/>
                  </a:lnTo>
                  <a:lnTo>
                    <a:pt x="499" y="100"/>
                  </a:lnTo>
                  <a:lnTo>
                    <a:pt x="515" y="122"/>
                  </a:lnTo>
                  <a:lnTo>
                    <a:pt x="528" y="144"/>
                  </a:lnTo>
                  <a:lnTo>
                    <a:pt x="540" y="168"/>
                  </a:lnTo>
                  <a:lnTo>
                    <a:pt x="550" y="194"/>
                  </a:lnTo>
                  <a:lnTo>
                    <a:pt x="557" y="221"/>
                  </a:lnTo>
                  <a:lnTo>
                    <a:pt x="561" y="247"/>
                  </a:lnTo>
                  <a:lnTo>
                    <a:pt x="562" y="276"/>
                  </a:lnTo>
                  <a:lnTo>
                    <a:pt x="561" y="304"/>
                  </a:lnTo>
                  <a:lnTo>
                    <a:pt x="557" y="332"/>
                  </a:lnTo>
                  <a:lnTo>
                    <a:pt x="550" y="357"/>
                  </a:lnTo>
                  <a:lnTo>
                    <a:pt x="540" y="383"/>
                  </a:lnTo>
                  <a:lnTo>
                    <a:pt x="528" y="407"/>
                  </a:lnTo>
                  <a:lnTo>
                    <a:pt x="515" y="430"/>
                  </a:lnTo>
                  <a:lnTo>
                    <a:pt x="499" y="451"/>
                  </a:lnTo>
                  <a:lnTo>
                    <a:pt x="480" y="471"/>
                  </a:lnTo>
                  <a:lnTo>
                    <a:pt x="460" y="489"/>
                  </a:lnTo>
                  <a:lnTo>
                    <a:pt x="439" y="505"/>
                  </a:lnTo>
                  <a:lnTo>
                    <a:pt x="416" y="518"/>
                  </a:lnTo>
                  <a:lnTo>
                    <a:pt x="390" y="530"/>
                  </a:lnTo>
                  <a:lnTo>
                    <a:pt x="365" y="540"/>
                  </a:lnTo>
                  <a:lnTo>
                    <a:pt x="338" y="546"/>
                  </a:lnTo>
                  <a:lnTo>
                    <a:pt x="310" y="550"/>
                  </a:lnTo>
                  <a:lnTo>
                    <a:pt x="282" y="552"/>
                  </a:lnTo>
                  <a:lnTo>
                    <a:pt x="254" y="550"/>
                  </a:lnTo>
                  <a:lnTo>
                    <a:pt x="225" y="546"/>
                  </a:lnTo>
                  <a:lnTo>
                    <a:pt x="199" y="540"/>
                  </a:lnTo>
                  <a:lnTo>
                    <a:pt x="173" y="530"/>
                  </a:lnTo>
                  <a:lnTo>
                    <a:pt x="148" y="518"/>
                  </a:lnTo>
                  <a:lnTo>
                    <a:pt x="125" y="505"/>
                  </a:lnTo>
                  <a:lnTo>
                    <a:pt x="103" y="489"/>
                  </a:lnTo>
                  <a:lnTo>
                    <a:pt x="83" y="471"/>
                  </a:lnTo>
                  <a:lnTo>
                    <a:pt x="65" y="451"/>
                  </a:lnTo>
                  <a:lnTo>
                    <a:pt x="48" y="430"/>
                  </a:lnTo>
                  <a:lnTo>
                    <a:pt x="35" y="407"/>
                  </a:lnTo>
                  <a:lnTo>
                    <a:pt x="23" y="383"/>
                  </a:lnTo>
                  <a:lnTo>
                    <a:pt x="14" y="357"/>
                  </a:lnTo>
                  <a:lnTo>
                    <a:pt x="7" y="332"/>
                  </a:lnTo>
                  <a:lnTo>
                    <a:pt x="3" y="304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7" y="221"/>
                  </a:lnTo>
                  <a:lnTo>
                    <a:pt x="14" y="194"/>
                  </a:lnTo>
                  <a:lnTo>
                    <a:pt x="23" y="168"/>
                  </a:lnTo>
                  <a:lnTo>
                    <a:pt x="35" y="144"/>
                  </a:lnTo>
                  <a:lnTo>
                    <a:pt x="48" y="122"/>
                  </a:lnTo>
                  <a:lnTo>
                    <a:pt x="65" y="100"/>
                  </a:lnTo>
                  <a:lnTo>
                    <a:pt x="83" y="80"/>
                  </a:lnTo>
                  <a:lnTo>
                    <a:pt x="103" y="63"/>
                  </a:lnTo>
                  <a:lnTo>
                    <a:pt x="125" y="46"/>
                  </a:lnTo>
                  <a:lnTo>
                    <a:pt x="148" y="33"/>
                  </a:lnTo>
                  <a:lnTo>
                    <a:pt x="173" y="21"/>
                  </a:lnTo>
                  <a:lnTo>
                    <a:pt x="199" y="12"/>
                  </a:lnTo>
                  <a:lnTo>
                    <a:pt x="225" y="5"/>
                  </a:lnTo>
                  <a:lnTo>
                    <a:pt x="254" y="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gray">
            <a:xfrm flipH="1">
              <a:off x="320" y="3562"/>
              <a:ext cx="339" cy="334"/>
            </a:xfrm>
            <a:custGeom>
              <a:avLst/>
              <a:gdLst>
                <a:gd name="T0" fmla="*/ 61 w 564"/>
                <a:gd name="T1" fmla="*/ 0 h 556"/>
                <a:gd name="T2" fmla="*/ 74 w 564"/>
                <a:gd name="T3" fmla="*/ 1 h 556"/>
                <a:gd name="T4" fmla="*/ 85 w 564"/>
                <a:gd name="T5" fmla="*/ 5 h 556"/>
                <a:gd name="T6" fmla="*/ 96 w 564"/>
                <a:gd name="T7" fmla="*/ 10 h 556"/>
                <a:gd name="T8" fmla="*/ 105 w 564"/>
                <a:gd name="T9" fmla="*/ 17 h 556"/>
                <a:gd name="T10" fmla="*/ 112 w 564"/>
                <a:gd name="T11" fmla="*/ 26 h 556"/>
                <a:gd name="T12" fmla="*/ 117 w 564"/>
                <a:gd name="T13" fmla="*/ 37 h 556"/>
                <a:gd name="T14" fmla="*/ 121 w 564"/>
                <a:gd name="T15" fmla="*/ 48 h 556"/>
                <a:gd name="T16" fmla="*/ 123 w 564"/>
                <a:gd name="T17" fmla="*/ 61 h 556"/>
                <a:gd name="T18" fmla="*/ 122 w 564"/>
                <a:gd name="T19" fmla="*/ 67 h 556"/>
                <a:gd name="T20" fmla="*/ 120 w 564"/>
                <a:gd name="T21" fmla="*/ 78 h 556"/>
                <a:gd name="T22" fmla="*/ 115 w 564"/>
                <a:gd name="T23" fmla="*/ 89 h 556"/>
                <a:gd name="T24" fmla="*/ 109 w 564"/>
                <a:gd name="T25" fmla="*/ 99 h 556"/>
                <a:gd name="T26" fmla="*/ 100 w 564"/>
                <a:gd name="T27" fmla="*/ 107 h 556"/>
                <a:gd name="T28" fmla="*/ 91 w 564"/>
                <a:gd name="T29" fmla="*/ 114 h 556"/>
                <a:gd name="T30" fmla="*/ 79 w 564"/>
                <a:gd name="T31" fmla="*/ 118 h 556"/>
                <a:gd name="T32" fmla="*/ 67 w 564"/>
                <a:gd name="T33" fmla="*/ 120 h 556"/>
                <a:gd name="T34" fmla="*/ 61 w 564"/>
                <a:gd name="T35" fmla="*/ 121 h 556"/>
                <a:gd name="T36" fmla="*/ 49 w 564"/>
                <a:gd name="T37" fmla="*/ 120 h 556"/>
                <a:gd name="T38" fmla="*/ 38 w 564"/>
                <a:gd name="T39" fmla="*/ 116 h 556"/>
                <a:gd name="T40" fmla="*/ 27 w 564"/>
                <a:gd name="T41" fmla="*/ 111 h 556"/>
                <a:gd name="T42" fmla="*/ 18 w 564"/>
                <a:gd name="T43" fmla="*/ 103 h 556"/>
                <a:gd name="T44" fmla="*/ 10 w 564"/>
                <a:gd name="T45" fmla="*/ 94 h 556"/>
                <a:gd name="T46" fmla="*/ 5 w 564"/>
                <a:gd name="T47" fmla="*/ 84 h 556"/>
                <a:gd name="T48" fmla="*/ 1 w 564"/>
                <a:gd name="T49" fmla="*/ 73 h 556"/>
                <a:gd name="T50" fmla="*/ 0 w 564"/>
                <a:gd name="T51" fmla="*/ 61 h 556"/>
                <a:gd name="T52" fmla="*/ 1 w 564"/>
                <a:gd name="T53" fmla="*/ 54 h 556"/>
                <a:gd name="T54" fmla="*/ 2 w 564"/>
                <a:gd name="T55" fmla="*/ 43 h 556"/>
                <a:gd name="T56" fmla="*/ 7 w 564"/>
                <a:gd name="T57" fmla="*/ 32 h 556"/>
                <a:gd name="T58" fmla="*/ 14 w 564"/>
                <a:gd name="T59" fmla="*/ 22 h 556"/>
                <a:gd name="T60" fmla="*/ 22 w 564"/>
                <a:gd name="T61" fmla="*/ 14 h 556"/>
                <a:gd name="T62" fmla="*/ 32 w 564"/>
                <a:gd name="T63" fmla="*/ 7 h 556"/>
                <a:gd name="T64" fmla="*/ 43 w 564"/>
                <a:gd name="T65" fmla="*/ 3 h 556"/>
                <a:gd name="T66" fmla="*/ 55 w 564"/>
                <a:gd name="T67" fmla="*/ 1 h 556"/>
                <a:gd name="T68" fmla="*/ 61 w 564"/>
                <a:gd name="T69" fmla="*/ 0 h 5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4"/>
                <a:gd name="T106" fmla="*/ 0 h 556"/>
                <a:gd name="T107" fmla="*/ 564 w 564"/>
                <a:gd name="T108" fmla="*/ 556 h 5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4" h="556">
                  <a:moveTo>
                    <a:pt x="281" y="0"/>
                  </a:moveTo>
                  <a:lnTo>
                    <a:pt x="281" y="0"/>
                  </a:lnTo>
                  <a:lnTo>
                    <a:pt x="311" y="1"/>
                  </a:lnTo>
                  <a:lnTo>
                    <a:pt x="339" y="7"/>
                  </a:lnTo>
                  <a:lnTo>
                    <a:pt x="366" y="13"/>
                  </a:lnTo>
                  <a:lnTo>
                    <a:pt x="391" y="23"/>
                  </a:lnTo>
                  <a:lnTo>
                    <a:pt x="417" y="33"/>
                  </a:lnTo>
                  <a:lnTo>
                    <a:pt x="440" y="48"/>
                  </a:lnTo>
                  <a:lnTo>
                    <a:pt x="461" y="64"/>
                  </a:lnTo>
                  <a:lnTo>
                    <a:pt x="481" y="82"/>
                  </a:lnTo>
                  <a:lnTo>
                    <a:pt x="500" y="102"/>
                  </a:lnTo>
                  <a:lnTo>
                    <a:pt x="516" y="123"/>
                  </a:lnTo>
                  <a:lnTo>
                    <a:pt x="529" y="146"/>
                  </a:lnTo>
                  <a:lnTo>
                    <a:pt x="541" y="170"/>
                  </a:lnTo>
                  <a:lnTo>
                    <a:pt x="551" y="196"/>
                  </a:lnTo>
                  <a:lnTo>
                    <a:pt x="559" y="222"/>
                  </a:lnTo>
                  <a:lnTo>
                    <a:pt x="563" y="250"/>
                  </a:lnTo>
                  <a:lnTo>
                    <a:pt x="564" y="279"/>
                  </a:lnTo>
                  <a:lnTo>
                    <a:pt x="563" y="307"/>
                  </a:lnTo>
                  <a:lnTo>
                    <a:pt x="559" y="334"/>
                  </a:lnTo>
                  <a:lnTo>
                    <a:pt x="551" y="360"/>
                  </a:lnTo>
                  <a:lnTo>
                    <a:pt x="541" y="386"/>
                  </a:lnTo>
                  <a:lnTo>
                    <a:pt x="529" y="410"/>
                  </a:lnTo>
                  <a:lnTo>
                    <a:pt x="516" y="434"/>
                  </a:lnTo>
                  <a:lnTo>
                    <a:pt x="500" y="455"/>
                  </a:lnTo>
                  <a:lnTo>
                    <a:pt x="481" y="474"/>
                  </a:lnTo>
                  <a:lnTo>
                    <a:pt x="461" y="493"/>
                  </a:lnTo>
                  <a:lnTo>
                    <a:pt x="440" y="509"/>
                  </a:lnTo>
                  <a:lnTo>
                    <a:pt x="417" y="522"/>
                  </a:lnTo>
                  <a:lnTo>
                    <a:pt x="391" y="535"/>
                  </a:lnTo>
                  <a:lnTo>
                    <a:pt x="366" y="544"/>
                  </a:lnTo>
                  <a:lnTo>
                    <a:pt x="339" y="551"/>
                  </a:lnTo>
                  <a:lnTo>
                    <a:pt x="311" y="555"/>
                  </a:lnTo>
                  <a:lnTo>
                    <a:pt x="281" y="556"/>
                  </a:lnTo>
                  <a:lnTo>
                    <a:pt x="253" y="555"/>
                  </a:lnTo>
                  <a:lnTo>
                    <a:pt x="225" y="551"/>
                  </a:lnTo>
                  <a:lnTo>
                    <a:pt x="198" y="544"/>
                  </a:lnTo>
                  <a:lnTo>
                    <a:pt x="173" y="535"/>
                  </a:lnTo>
                  <a:lnTo>
                    <a:pt x="147" y="522"/>
                  </a:lnTo>
                  <a:lnTo>
                    <a:pt x="125" y="509"/>
                  </a:lnTo>
                  <a:lnTo>
                    <a:pt x="103" y="493"/>
                  </a:lnTo>
                  <a:lnTo>
                    <a:pt x="83" y="474"/>
                  </a:lnTo>
                  <a:lnTo>
                    <a:pt x="64" y="455"/>
                  </a:lnTo>
                  <a:lnTo>
                    <a:pt x="48" y="434"/>
                  </a:lnTo>
                  <a:lnTo>
                    <a:pt x="33" y="410"/>
                  </a:lnTo>
                  <a:lnTo>
                    <a:pt x="21" y="386"/>
                  </a:lnTo>
                  <a:lnTo>
                    <a:pt x="12" y="360"/>
                  </a:lnTo>
                  <a:lnTo>
                    <a:pt x="5" y="334"/>
                  </a:lnTo>
                  <a:lnTo>
                    <a:pt x="1" y="307"/>
                  </a:lnTo>
                  <a:lnTo>
                    <a:pt x="0" y="279"/>
                  </a:lnTo>
                  <a:lnTo>
                    <a:pt x="1" y="250"/>
                  </a:lnTo>
                  <a:lnTo>
                    <a:pt x="5" y="222"/>
                  </a:lnTo>
                  <a:lnTo>
                    <a:pt x="12" y="196"/>
                  </a:lnTo>
                  <a:lnTo>
                    <a:pt x="21" y="170"/>
                  </a:lnTo>
                  <a:lnTo>
                    <a:pt x="33" y="146"/>
                  </a:lnTo>
                  <a:lnTo>
                    <a:pt x="48" y="123"/>
                  </a:lnTo>
                  <a:lnTo>
                    <a:pt x="64" y="102"/>
                  </a:lnTo>
                  <a:lnTo>
                    <a:pt x="83" y="82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7" y="33"/>
                  </a:lnTo>
                  <a:lnTo>
                    <a:pt x="173" y="23"/>
                  </a:lnTo>
                  <a:lnTo>
                    <a:pt x="198" y="13"/>
                  </a:lnTo>
                  <a:lnTo>
                    <a:pt x="225" y="7"/>
                  </a:lnTo>
                  <a:lnTo>
                    <a:pt x="253" y="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gray">
            <a:xfrm flipH="1">
              <a:off x="320" y="3562"/>
              <a:ext cx="341" cy="335"/>
            </a:xfrm>
            <a:custGeom>
              <a:avLst/>
              <a:gdLst>
                <a:gd name="T0" fmla="*/ 62 w 567"/>
                <a:gd name="T1" fmla="*/ 0 h 558"/>
                <a:gd name="T2" fmla="*/ 74 w 567"/>
                <a:gd name="T3" fmla="*/ 1 h 558"/>
                <a:gd name="T4" fmla="*/ 86 w 567"/>
                <a:gd name="T5" fmla="*/ 5 h 558"/>
                <a:gd name="T6" fmla="*/ 96 w 567"/>
                <a:gd name="T7" fmla="*/ 10 h 558"/>
                <a:gd name="T8" fmla="*/ 105 w 567"/>
                <a:gd name="T9" fmla="*/ 17 h 558"/>
                <a:gd name="T10" fmla="*/ 113 w 567"/>
                <a:gd name="T11" fmla="*/ 26 h 558"/>
                <a:gd name="T12" fmla="*/ 118 w 567"/>
                <a:gd name="T13" fmla="*/ 37 h 558"/>
                <a:gd name="T14" fmla="*/ 122 w 567"/>
                <a:gd name="T15" fmla="*/ 48 h 558"/>
                <a:gd name="T16" fmla="*/ 123 w 567"/>
                <a:gd name="T17" fmla="*/ 60 h 558"/>
                <a:gd name="T18" fmla="*/ 123 w 567"/>
                <a:gd name="T19" fmla="*/ 67 h 558"/>
                <a:gd name="T20" fmla="*/ 121 w 567"/>
                <a:gd name="T21" fmla="*/ 78 h 558"/>
                <a:gd name="T22" fmla="*/ 116 w 567"/>
                <a:gd name="T23" fmla="*/ 89 h 558"/>
                <a:gd name="T24" fmla="*/ 109 w 567"/>
                <a:gd name="T25" fmla="*/ 98 h 558"/>
                <a:gd name="T26" fmla="*/ 101 w 567"/>
                <a:gd name="T27" fmla="*/ 107 h 558"/>
                <a:gd name="T28" fmla="*/ 91 w 567"/>
                <a:gd name="T29" fmla="*/ 113 h 558"/>
                <a:gd name="T30" fmla="*/ 80 w 567"/>
                <a:gd name="T31" fmla="*/ 118 h 558"/>
                <a:gd name="T32" fmla="*/ 68 w 567"/>
                <a:gd name="T33" fmla="*/ 121 h 558"/>
                <a:gd name="T34" fmla="*/ 62 w 567"/>
                <a:gd name="T35" fmla="*/ 121 h 558"/>
                <a:gd name="T36" fmla="*/ 49 w 567"/>
                <a:gd name="T37" fmla="*/ 119 h 558"/>
                <a:gd name="T38" fmla="*/ 38 w 567"/>
                <a:gd name="T39" fmla="*/ 116 h 558"/>
                <a:gd name="T40" fmla="*/ 27 w 567"/>
                <a:gd name="T41" fmla="*/ 110 h 558"/>
                <a:gd name="T42" fmla="*/ 18 w 567"/>
                <a:gd name="T43" fmla="*/ 103 h 558"/>
                <a:gd name="T44" fmla="*/ 10 w 567"/>
                <a:gd name="T45" fmla="*/ 94 h 558"/>
                <a:gd name="T46" fmla="*/ 5 w 567"/>
                <a:gd name="T47" fmla="*/ 83 h 558"/>
                <a:gd name="T48" fmla="*/ 1 w 567"/>
                <a:gd name="T49" fmla="*/ 73 h 558"/>
                <a:gd name="T50" fmla="*/ 0 w 567"/>
                <a:gd name="T51" fmla="*/ 60 h 558"/>
                <a:gd name="T52" fmla="*/ 1 w 567"/>
                <a:gd name="T53" fmla="*/ 54 h 558"/>
                <a:gd name="T54" fmla="*/ 3 w 567"/>
                <a:gd name="T55" fmla="*/ 43 h 558"/>
                <a:gd name="T56" fmla="*/ 8 w 567"/>
                <a:gd name="T57" fmla="*/ 32 h 558"/>
                <a:gd name="T58" fmla="*/ 14 w 567"/>
                <a:gd name="T59" fmla="*/ 22 h 558"/>
                <a:gd name="T60" fmla="*/ 22 w 567"/>
                <a:gd name="T61" fmla="*/ 14 h 558"/>
                <a:gd name="T62" fmla="*/ 32 w 567"/>
                <a:gd name="T63" fmla="*/ 7 h 558"/>
                <a:gd name="T64" fmla="*/ 43 w 567"/>
                <a:gd name="T65" fmla="*/ 2 h 558"/>
                <a:gd name="T66" fmla="*/ 55 w 567"/>
                <a:gd name="T67" fmla="*/ 1 h 558"/>
                <a:gd name="T68" fmla="*/ 62 w 567"/>
                <a:gd name="T69" fmla="*/ 0 h 5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558"/>
                <a:gd name="T107" fmla="*/ 567 w 567"/>
                <a:gd name="T108" fmla="*/ 558 h 5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558">
                  <a:moveTo>
                    <a:pt x="284" y="0"/>
                  </a:moveTo>
                  <a:lnTo>
                    <a:pt x="284" y="0"/>
                  </a:lnTo>
                  <a:lnTo>
                    <a:pt x="313" y="1"/>
                  </a:lnTo>
                  <a:lnTo>
                    <a:pt x="341" y="5"/>
                  </a:lnTo>
                  <a:lnTo>
                    <a:pt x="368" y="12"/>
                  </a:lnTo>
                  <a:lnTo>
                    <a:pt x="394" y="21"/>
                  </a:lnTo>
                  <a:lnTo>
                    <a:pt x="418" y="33"/>
                  </a:lnTo>
                  <a:lnTo>
                    <a:pt x="443" y="48"/>
                  </a:lnTo>
                  <a:lnTo>
                    <a:pt x="464" y="64"/>
                  </a:lnTo>
                  <a:lnTo>
                    <a:pt x="484" y="81"/>
                  </a:lnTo>
                  <a:lnTo>
                    <a:pt x="503" y="101"/>
                  </a:lnTo>
                  <a:lnTo>
                    <a:pt x="519" y="123"/>
                  </a:lnTo>
                  <a:lnTo>
                    <a:pt x="534" y="146"/>
                  </a:lnTo>
                  <a:lnTo>
                    <a:pt x="546" y="170"/>
                  </a:lnTo>
                  <a:lnTo>
                    <a:pt x="555" y="197"/>
                  </a:lnTo>
                  <a:lnTo>
                    <a:pt x="562" y="222"/>
                  </a:lnTo>
                  <a:lnTo>
                    <a:pt x="566" y="250"/>
                  </a:lnTo>
                  <a:lnTo>
                    <a:pt x="567" y="278"/>
                  </a:lnTo>
                  <a:lnTo>
                    <a:pt x="566" y="308"/>
                  </a:lnTo>
                  <a:lnTo>
                    <a:pt x="562" y="335"/>
                  </a:lnTo>
                  <a:lnTo>
                    <a:pt x="555" y="361"/>
                  </a:lnTo>
                  <a:lnTo>
                    <a:pt x="546" y="387"/>
                  </a:lnTo>
                  <a:lnTo>
                    <a:pt x="534" y="412"/>
                  </a:lnTo>
                  <a:lnTo>
                    <a:pt x="519" y="435"/>
                  </a:lnTo>
                  <a:lnTo>
                    <a:pt x="503" y="456"/>
                  </a:lnTo>
                  <a:lnTo>
                    <a:pt x="484" y="477"/>
                  </a:lnTo>
                  <a:lnTo>
                    <a:pt x="464" y="494"/>
                  </a:lnTo>
                  <a:lnTo>
                    <a:pt x="443" y="510"/>
                  </a:lnTo>
                  <a:lnTo>
                    <a:pt x="418" y="525"/>
                  </a:lnTo>
                  <a:lnTo>
                    <a:pt x="394" y="536"/>
                  </a:lnTo>
                  <a:lnTo>
                    <a:pt x="368" y="545"/>
                  </a:lnTo>
                  <a:lnTo>
                    <a:pt x="341" y="553"/>
                  </a:lnTo>
                  <a:lnTo>
                    <a:pt x="313" y="557"/>
                  </a:lnTo>
                  <a:lnTo>
                    <a:pt x="284" y="558"/>
                  </a:lnTo>
                  <a:lnTo>
                    <a:pt x="255" y="557"/>
                  </a:lnTo>
                  <a:lnTo>
                    <a:pt x="227" y="553"/>
                  </a:lnTo>
                  <a:lnTo>
                    <a:pt x="200" y="545"/>
                  </a:lnTo>
                  <a:lnTo>
                    <a:pt x="173" y="536"/>
                  </a:lnTo>
                  <a:lnTo>
                    <a:pt x="149" y="525"/>
                  </a:lnTo>
                  <a:lnTo>
                    <a:pt x="125" y="510"/>
                  </a:lnTo>
                  <a:lnTo>
                    <a:pt x="103" y="494"/>
                  </a:lnTo>
                  <a:lnTo>
                    <a:pt x="83" y="477"/>
                  </a:lnTo>
                  <a:lnTo>
                    <a:pt x="65" y="456"/>
                  </a:lnTo>
                  <a:lnTo>
                    <a:pt x="48" y="435"/>
                  </a:lnTo>
                  <a:lnTo>
                    <a:pt x="35" y="412"/>
                  </a:lnTo>
                  <a:lnTo>
                    <a:pt x="23" y="387"/>
                  </a:lnTo>
                  <a:lnTo>
                    <a:pt x="14" y="361"/>
                  </a:lnTo>
                  <a:lnTo>
                    <a:pt x="6" y="335"/>
                  </a:lnTo>
                  <a:lnTo>
                    <a:pt x="2" y="30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7"/>
                  </a:lnTo>
                  <a:lnTo>
                    <a:pt x="23" y="170"/>
                  </a:lnTo>
                  <a:lnTo>
                    <a:pt x="35" y="146"/>
                  </a:lnTo>
                  <a:lnTo>
                    <a:pt x="48" y="123"/>
                  </a:lnTo>
                  <a:lnTo>
                    <a:pt x="65" y="101"/>
                  </a:lnTo>
                  <a:lnTo>
                    <a:pt x="83" y="81"/>
                  </a:lnTo>
                  <a:lnTo>
                    <a:pt x="103" y="64"/>
                  </a:lnTo>
                  <a:lnTo>
                    <a:pt x="125" y="48"/>
                  </a:lnTo>
                  <a:lnTo>
                    <a:pt x="149" y="33"/>
                  </a:lnTo>
                  <a:lnTo>
                    <a:pt x="173" y="21"/>
                  </a:lnTo>
                  <a:lnTo>
                    <a:pt x="200" y="12"/>
                  </a:lnTo>
                  <a:lnTo>
                    <a:pt x="227" y="5"/>
                  </a:lnTo>
                  <a:lnTo>
                    <a:pt x="255" y="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gray">
            <a:xfrm flipH="1">
              <a:off x="320" y="3562"/>
              <a:ext cx="342" cy="337"/>
            </a:xfrm>
            <a:custGeom>
              <a:avLst/>
              <a:gdLst>
                <a:gd name="T0" fmla="*/ 61 w 572"/>
                <a:gd name="T1" fmla="*/ 0 h 562"/>
                <a:gd name="T2" fmla="*/ 74 w 572"/>
                <a:gd name="T3" fmla="*/ 1 h 562"/>
                <a:gd name="T4" fmla="*/ 85 w 572"/>
                <a:gd name="T5" fmla="*/ 5 h 562"/>
                <a:gd name="T6" fmla="*/ 96 w 572"/>
                <a:gd name="T7" fmla="*/ 10 h 562"/>
                <a:gd name="T8" fmla="*/ 104 w 572"/>
                <a:gd name="T9" fmla="*/ 17 h 562"/>
                <a:gd name="T10" fmla="*/ 112 w 572"/>
                <a:gd name="T11" fmla="*/ 26 h 562"/>
                <a:gd name="T12" fmla="*/ 117 w 572"/>
                <a:gd name="T13" fmla="*/ 37 h 562"/>
                <a:gd name="T14" fmla="*/ 121 w 572"/>
                <a:gd name="T15" fmla="*/ 48 h 562"/>
                <a:gd name="T16" fmla="*/ 122 w 572"/>
                <a:gd name="T17" fmla="*/ 61 h 562"/>
                <a:gd name="T18" fmla="*/ 122 w 572"/>
                <a:gd name="T19" fmla="*/ 67 h 562"/>
                <a:gd name="T20" fmla="*/ 120 w 572"/>
                <a:gd name="T21" fmla="*/ 79 h 562"/>
                <a:gd name="T22" fmla="*/ 115 w 572"/>
                <a:gd name="T23" fmla="*/ 89 h 562"/>
                <a:gd name="T24" fmla="*/ 108 w 572"/>
                <a:gd name="T25" fmla="*/ 99 h 562"/>
                <a:gd name="T26" fmla="*/ 100 w 572"/>
                <a:gd name="T27" fmla="*/ 107 h 562"/>
                <a:gd name="T28" fmla="*/ 90 w 572"/>
                <a:gd name="T29" fmla="*/ 113 h 562"/>
                <a:gd name="T30" fmla="*/ 80 w 572"/>
                <a:gd name="T31" fmla="*/ 118 h 562"/>
                <a:gd name="T32" fmla="*/ 68 w 572"/>
                <a:gd name="T33" fmla="*/ 121 h 562"/>
                <a:gd name="T34" fmla="*/ 61 w 572"/>
                <a:gd name="T35" fmla="*/ 121 h 562"/>
                <a:gd name="T36" fmla="*/ 48 w 572"/>
                <a:gd name="T37" fmla="*/ 120 h 562"/>
                <a:gd name="T38" fmla="*/ 38 w 572"/>
                <a:gd name="T39" fmla="*/ 116 h 562"/>
                <a:gd name="T40" fmla="*/ 27 w 572"/>
                <a:gd name="T41" fmla="*/ 111 h 562"/>
                <a:gd name="T42" fmla="*/ 18 w 572"/>
                <a:gd name="T43" fmla="*/ 103 h 562"/>
                <a:gd name="T44" fmla="*/ 11 w 572"/>
                <a:gd name="T45" fmla="*/ 94 h 562"/>
                <a:gd name="T46" fmla="*/ 5 w 572"/>
                <a:gd name="T47" fmla="*/ 84 h 562"/>
                <a:gd name="T48" fmla="*/ 1 w 572"/>
                <a:gd name="T49" fmla="*/ 73 h 562"/>
                <a:gd name="T50" fmla="*/ 0 w 572"/>
                <a:gd name="T51" fmla="*/ 61 h 562"/>
                <a:gd name="T52" fmla="*/ 1 w 572"/>
                <a:gd name="T53" fmla="*/ 55 h 562"/>
                <a:gd name="T54" fmla="*/ 3 w 572"/>
                <a:gd name="T55" fmla="*/ 43 h 562"/>
                <a:gd name="T56" fmla="*/ 8 w 572"/>
                <a:gd name="T57" fmla="*/ 32 h 562"/>
                <a:gd name="T58" fmla="*/ 14 w 572"/>
                <a:gd name="T59" fmla="*/ 22 h 562"/>
                <a:gd name="T60" fmla="*/ 23 w 572"/>
                <a:gd name="T61" fmla="*/ 14 h 562"/>
                <a:gd name="T62" fmla="*/ 32 w 572"/>
                <a:gd name="T63" fmla="*/ 7 h 562"/>
                <a:gd name="T64" fmla="*/ 43 w 572"/>
                <a:gd name="T65" fmla="*/ 2 h 562"/>
                <a:gd name="T66" fmla="*/ 55 w 572"/>
                <a:gd name="T67" fmla="*/ 1 h 562"/>
                <a:gd name="T68" fmla="*/ 61 w 572"/>
                <a:gd name="T69" fmla="*/ 0 h 5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2"/>
                <a:gd name="T106" fmla="*/ 0 h 562"/>
                <a:gd name="T107" fmla="*/ 572 w 572"/>
                <a:gd name="T108" fmla="*/ 562 h 5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2" h="562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1" y="12"/>
                  </a:lnTo>
                  <a:lnTo>
                    <a:pt x="397" y="22"/>
                  </a:lnTo>
                  <a:lnTo>
                    <a:pt x="421" y="34"/>
                  </a:lnTo>
                  <a:lnTo>
                    <a:pt x="446" y="47"/>
                  </a:lnTo>
                  <a:lnTo>
                    <a:pt x="467" y="65"/>
                  </a:lnTo>
                  <a:lnTo>
                    <a:pt x="487" y="82"/>
                  </a:lnTo>
                  <a:lnTo>
                    <a:pt x="506" y="102"/>
                  </a:lnTo>
                  <a:lnTo>
                    <a:pt x="522" y="123"/>
                  </a:lnTo>
                  <a:lnTo>
                    <a:pt x="537" y="146"/>
                  </a:lnTo>
                  <a:lnTo>
                    <a:pt x="549" y="172"/>
                  </a:lnTo>
                  <a:lnTo>
                    <a:pt x="558" y="197"/>
                  </a:lnTo>
                  <a:lnTo>
                    <a:pt x="565" y="224"/>
                  </a:lnTo>
                  <a:lnTo>
                    <a:pt x="570" y="252"/>
                  </a:lnTo>
                  <a:lnTo>
                    <a:pt x="572" y="280"/>
                  </a:lnTo>
                  <a:lnTo>
                    <a:pt x="570" y="308"/>
                  </a:lnTo>
                  <a:lnTo>
                    <a:pt x="565" y="337"/>
                  </a:lnTo>
                  <a:lnTo>
                    <a:pt x="558" y="363"/>
                  </a:lnTo>
                  <a:lnTo>
                    <a:pt x="549" y="389"/>
                  </a:lnTo>
                  <a:lnTo>
                    <a:pt x="537" y="414"/>
                  </a:lnTo>
                  <a:lnTo>
                    <a:pt x="522" y="437"/>
                  </a:lnTo>
                  <a:lnTo>
                    <a:pt x="506" y="458"/>
                  </a:lnTo>
                  <a:lnTo>
                    <a:pt x="487" y="479"/>
                  </a:lnTo>
                  <a:lnTo>
                    <a:pt x="467" y="497"/>
                  </a:lnTo>
                  <a:lnTo>
                    <a:pt x="446" y="513"/>
                  </a:lnTo>
                  <a:lnTo>
                    <a:pt x="421" y="527"/>
                  </a:lnTo>
                  <a:lnTo>
                    <a:pt x="397" y="539"/>
                  </a:lnTo>
                  <a:lnTo>
                    <a:pt x="371" y="548"/>
                  </a:lnTo>
                  <a:lnTo>
                    <a:pt x="344" y="555"/>
                  </a:lnTo>
                  <a:lnTo>
                    <a:pt x="316" y="559"/>
                  </a:lnTo>
                  <a:lnTo>
                    <a:pt x="286" y="562"/>
                  </a:lnTo>
                  <a:lnTo>
                    <a:pt x="257" y="559"/>
                  </a:lnTo>
                  <a:lnTo>
                    <a:pt x="228" y="555"/>
                  </a:lnTo>
                  <a:lnTo>
                    <a:pt x="202" y="548"/>
                  </a:lnTo>
                  <a:lnTo>
                    <a:pt x="175" y="539"/>
                  </a:lnTo>
                  <a:lnTo>
                    <a:pt x="151" y="527"/>
                  </a:lnTo>
                  <a:lnTo>
                    <a:pt x="127" y="513"/>
                  </a:lnTo>
                  <a:lnTo>
                    <a:pt x="105" y="497"/>
                  </a:lnTo>
                  <a:lnTo>
                    <a:pt x="85" y="479"/>
                  </a:lnTo>
                  <a:lnTo>
                    <a:pt x="66" y="458"/>
                  </a:lnTo>
                  <a:lnTo>
                    <a:pt x="50" y="437"/>
                  </a:lnTo>
                  <a:lnTo>
                    <a:pt x="35" y="414"/>
                  </a:lnTo>
                  <a:lnTo>
                    <a:pt x="23" y="389"/>
                  </a:lnTo>
                  <a:lnTo>
                    <a:pt x="14" y="363"/>
                  </a:lnTo>
                  <a:lnTo>
                    <a:pt x="7" y="337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7" y="224"/>
                  </a:lnTo>
                  <a:lnTo>
                    <a:pt x="14" y="197"/>
                  </a:lnTo>
                  <a:lnTo>
                    <a:pt x="23" y="172"/>
                  </a:lnTo>
                  <a:lnTo>
                    <a:pt x="35" y="146"/>
                  </a:lnTo>
                  <a:lnTo>
                    <a:pt x="50" y="123"/>
                  </a:lnTo>
                  <a:lnTo>
                    <a:pt x="66" y="102"/>
                  </a:lnTo>
                  <a:lnTo>
                    <a:pt x="85" y="82"/>
                  </a:lnTo>
                  <a:lnTo>
                    <a:pt x="105" y="65"/>
                  </a:lnTo>
                  <a:lnTo>
                    <a:pt x="127" y="47"/>
                  </a:lnTo>
                  <a:lnTo>
                    <a:pt x="151" y="34"/>
                  </a:lnTo>
                  <a:lnTo>
                    <a:pt x="175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7" y="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gray">
            <a:xfrm flipH="1">
              <a:off x="320" y="3560"/>
              <a:ext cx="343" cy="339"/>
            </a:xfrm>
            <a:custGeom>
              <a:avLst/>
              <a:gdLst>
                <a:gd name="T0" fmla="*/ 61 w 573"/>
                <a:gd name="T1" fmla="*/ 0 h 564"/>
                <a:gd name="T2" fmla="*/ 74 w 573"/>
                <a:gd name="T3" fmla="*/ 1 h 564"/>
                <a:gd name="T4" fmla="*/ 85 w 573"/>
                <a:gd name="T5" fmla="*/ 5 h 564"/>
                <a:gd name="T6" fmla="*/ 96 w 573"/>
                <a:gd name="T7" fmla="*/ 10 h 564"/>
                <a:gd name="T8" fmla="*/ 105 w 573"/>
                <a:gd name="T9" fmla="*/ 18 h 564"/>
                <a:gd name="T10" fmla="*/ 112 w 573"/>
                <a:gd name="T11" fmla="*/ 27 h 564"/>
                <a:gd name="T12" fmla="*/ 118 w 573"/>
                <a:gd name="T13" fmla="*/ 37 h 564"/>
                <a:gd name="T14" fmla="*/ 122 w 573"/>
                <a:gd name="T15" fmla="*/ 49 h 564"/>
                <a:gd name="T16" fmla="*/ 123 w 573"/>
                <a:gd name="T17" fmla="*/ 61 h 564"/>
                <a:gd name="T18" fmla="*/ 123 w 573"/>
                <a:gd name="T19" fmla="*/ 67 h 564"/>
                <a:gd name="T20" fmla="*/ 120 w 573"/>
                <a:gd name="T21" fmla="*/ 79 h 564"/>
                <a:gd name="T22" fmla="*/ 116 w 573"/>
                <a:gd name="T23" fmla="*/ 90 h 564"/>
                <a:gd name="T24" fmla="*/ 108 w 573"/>
                <a:gd name="T25" fmla="*/ 100 h 564"/>
                <a:gd name="T26" fmla="*/ 101 w 573"/>
                <a:gd name="T27" fmla="*/ 108 h 564"/>
                <a:gd name="T28" fmla="*/ 90 w 573"/>
                <a:gd name="T29" fmla="*/ 115 h 564"/>
                <a:gd name="T30" fmla="*/ 80 w 573"/>
                <a:gd name="T31" fmla="*/ 120 h 564"/>
                <a:gd name="T32" fmla="*/ 68 w 573"/>
                <a:gd name="T33" fmla="*/ 122 h 564"/>
                <a:gd name="T34" fmla="*/ 61 w 573"/>
                <a:gd name="T35" fmla="*/ 123 h 564"/>
                <a:gd name="T36" fmla="*/ 48 w 573"/>
                <a:gd name="T37" fmla="*/ 121 h 564"/>
                <a:gd name="T38" fmla="*/ 37 w 573"/>
                <a:gd name="T39" fmla="*/ 118 h 564"/>
                <a:gd name="T40" fmla="*/ 27 w 573"/>
                <a:gd name="T41" fmla="*/ 112 h 564"/>
                <a:gd name="T42" fmla="*/ 18 w 573"/>
                <a:gd name="T43" fmla="*/ 105 h 564"/>
                <a:gd name="T44" fmla="*/ 10 w 573"/>
                <a:gd name="T45" fmla="*/ 96 h 564"/>
                <a:gd name="T46" fmla="*/ 5 w 573"/>
                <a:gd name="T47" fmla="*/ 85 h 564"/>
                <a:gd name="T48" fmla="*/ 1 w 573"/>
                <a:gd name="T49" fmla="*/ 74 h 564"/>
                <a:gd name="T50" fmla="*/ 0 w 573"/>
                <a:gd name="T51" fmla="*/ 61 h 564"/>
                <a:gd name="T52" fmla="*/ 1 w 573"/>
                <a:gd name="T53" fmla="*/ 55 h 564"/>
                <a:gd name="T54" fmla="*/ 2 w 573"/>
                <a:gd name="T55" fmla="*/ 43 h 564"/>
                <a:gd name="T56" fmla="*/ 7 w 573"/>
                <a:gd name="T57" fmla="*/ 32 h 564"/>
                <a:gd name="T58" fmla="*/ 14 w 573"/>
                <a:gd name="T59" fmla="*/ 22 h 564"/>
                <a:gd name="T60" fmla="*/ 23 w 573"/>
                <a:gd name="T61" fmla="*/ 14 h 564"/>
                <a:gd name="T62" fmla="*/ 32 w 573"/>
                <a:gd name="T63" fmla="*/ 7 h 564"/>
                <a:gd name="T64" fmla="*/ 43 w 573"/>
                <a:gd name="T65" fmla="*/ 3 h 564"/>
                <a:gd name="T66" fmla="*/ 55 w 573"/>
                <a:gd name="T67" fmla="*/ 1 h 564"/>
                <a:gd name="T68" fmla="*/ 61 w 573"/>
                <a:gd name="T69" fmla="*/ 0 h 5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564"/>
                <a:gd name="T107" fmla="*/ 573 w 573"/>
                <a:gd name="T108" fmla="*/ 564 h 5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564">
                  <a:moveTo>
                    <a:pt x="286" y="0"/>
                  </a:moveTo>
                  <a:lnTo>
                    <a:pt x="286" y="0"/>
                  </a:lnTo>
                  <a:lnTo>
                    <a:pt x="315" y="1"/>
                  </a:lnTo>
                  <a:lnTo>
                    <a:pt x="343" y="5"/>
                  </a:lnTo>
                  <a:lnTo>
                    <a:pt x="372" y="13"/>
                  </a:lnTo>
                  <a:lnTo>
                    <a:pt x="397" y="22"/>
                  </a:lnTo>
                  <a:lnTo>
                    <a:pt x="422" y="34"/>
                  </a:lnTo>
                  <a:lnTo>
                    <a:pt x="447" y="48"/>
                  </a:lnTo>
                  <a:lnTo>
                    <a:pt x="468" y="64"/>
                  </a:lnTo>
                  <a:lnTo>
                    <a:pt x="488" y="83"/>
                  </a:lnTo>
                  <a:lnTo>
                    <a:pt x="507" y="103"/>
                  </a:lnTo>
                  <a:lnTo>
                    <a:pt x="523" y="124"/>
                  </a:lnTo>
                  <a:lnTo>
                    <a:pt x="538" y="148"/>
                  </a:lnTo>
                  <a:lnTo>
                    <a:pt x="550" y="172"/>
                  </a:lnTo>
                  <a:lnTo>
                    <a:pt x="559" y="198"/>
                  </a:lnTo>
                  <a:lnTo>
                    <a:pt x="567" y="225"/>
                  </a:lnTo>
                  <a:lnTo>
                    <a:pt x="571" y="253"/>
                  </a:lnTo>
                  <a:lnTo>
                    <a:pt x="573" y="282"/>
                  </a:lnTo>
                  <a:lnTo>
                    <a:pt x="571" y="310"/>
                  </a:lnTo>
                  <a:lnTo>
                    <a:pt x="567" y="339"/>
                  </a:lnTo>
                  <a:lnTo>
                    <a:pt x="559" y="365"/>
                  </a:lnTo>
                  <a:lnTo>
                    <a:pt x="550" y="392"/>
                  </a:lnTo>
                  <a:lnTo>
                    <a:pt x="538" y="416"/>
                  </a:lnTo>
                  <a:lnTo>
                    <a:pt x="523" y="439"/>
                  </a:lnTo>
                  <a:lnTo>
                    <a:pt x="507" y="462"/>
                  </a:lnTo>
                  <a:lnTo>
                    <a:pt x="488" y="481"/>
                  </a:lnTo>
                  <a:lnTo>
                    <a:pt x="468" y="499"/>
                  </a:lnTo>
                  <a:lnTo>
                    <a:pt x="447" y="515"/>
                  </a:lnTo>
                  <a:lnTo>
                    <a:pt x="422" y="530"/>
                  </a:lnTo>
                  <a:lnTo>
                    <a:pt x="397" y="542"/>
                  </a:lnTo>
                  <a:lnTo>
                    <a:pt x="372" y="552"/>
                  </a:lnTo>
                  <a:lnTo>
                    <a:pt x="343" y="558"/>
                  </a:lnTo>
                  <a:lnTo>
                    <a:pt x="315" y="562"/>
                  </a:lnTo>
                  <a:lnTo>
                    <a:pt x="286" y="564"/>
                  </a:lnTo>
                  <a:lnTo>
                    <a:pt x="258" y="562"/>
                  </a:lnTo>
                  <a:lnTo>
                    <a:pt x="228" y="558"/>
                  </a:lnTo>
                  <a:lnTo>
                    <a:pt x="201" y="552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5"/>
                  </a:lnTo>
                  <a:lnTo>
                    <a:pt x="105" y="499"/>
                  </a:lnTo>
                  <a:lnTo>
                    <a:pt x="83" y="481"/>
                  </a:lnTo>
                  <a:lnTo>
                    <a:pt x="66" y="462"/>
                  </a:lnTo>
                  <a:lnTo>
                    <a:pt x="48" y="439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5"/>
                  </a:lnTo>
                  <a:lnTo>
                    <a:pt x="6" y="339"/>
                  </a:lnTo>
                  <a:lnTo>
                    <a:pt x="1" y="310"/>
                  </a:lnTo>
                  <a:lnTo>
                    <a:pt x="0" y="282"/>
                  </a:lnTo>
                  <a:lnTo>
                    <a:pt x="1" y="253"/>
                  </a:lnTo>
                  <a:lnTo>
                    <a:pt x="6" y="225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6" y="103"/>
                  </a:lnTo>
                  <a:lnTo>
                    <a:pt x="83" y="83"/>
                  </a:lnTo>
                  <a:lnTo>
                    <a:pt x="105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1" y="13"/>
                  </a:lnTo>
                  <a:lnTo>
                    <a:pt x="228" y="5"/>
                  </a:lnTo>
                  <a:lnTo>
                    <a:pt x="25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gray">
            <a:xfrm flipH="1">
              <a:off x="320" y="3559"/>
              <a:ext cx="345" cy="340"/>
            </a:xfrm>
            <a:custGeom>
              <a:avLst/>
              <a:gdLst>
                <a:gd name="T0" fmla="*/ 62 w 576"/>
                <a:gd name="T1" fmla="*/ 0 h 567"/>
                <a:gd name="T2" fmla="*/ 74 w 576"/>
                <a:gd name="T3" fmla="*/ 1 h 567"/>
                <a:gd name="T4" fmla="*/ 86 w 576"/>
                <a:gd name="T5" fmla="*/ 5 h 567"/>
                <a:gd name="T6" fmla="*/ 97 w 576"/>
                <a:gd name="T7" fmla="*/ 10 h 567"/>
                <a:gd name="T8" fmla="*/ 105 w 576"/>
                <a:gd name="T9" fmla="*/ 18 h 567"/>
                <a:gd name="T10" fmla="*/ 113 w 576"/>
                <a:gd name="T11" fmla="*/ 27 h 567"/>
                <a:gd name="T12" fmla="*/ 119 w 576"/>
                <a:gd name="T13" fmla="*/ 37 h 567"/>
                <a:gd name="T14" fmla="*/ 122 w 576"/>
                <a:gd name="T15" fmla="*/ 49 h 567"/>
                <a:gd name="T16" fmla="*/ 124 w 576"/>
                <a:gd name="T17" fmla="*/ 61 h 567"/>
                <a:gd name="T18" fmla="*/ 123 w 576"/>
                <a:gd name="T19" fmla="*/ 67 h 567"/>
                <a:gd name="T20" fmla="*/ 121 w 576"/>
                <a:gd name="T21" fmla="*/ 79 h 567"/>
                <a:gd name="T22" fmla="*/ 116 w 576"/>
                <a:gd name="T23" fmla="*/ 91 h 567"/>
                <a:gd name="T24" fmla="*/ 110 w 576"/>
                <a:gd name="T25" fmla="*/ 100 h 567"/>
                <a:gd name="T26" fmla="*/ 101 w 576"/>
                <a:gd name="T27" fmla="*/ 109 h 567"/>
                <a:gd name="T28" fmla="*/ 92 w 576"/>
                <a:gd name="T29" fmla="*/ 115 h 567"/>
                <a:gd name="T30" fmla="*/ 80 w 576"/>
                <a:gd name="T31" fmla="*/ 119 h 567"/>
                <a:gd name="T32" fmla="*/ 68 w 576"/>
                <a:gd name="T33" fmla="*/ 122 h 567"/>
                <a:gd name="T34" fmla="*/ 62 w 576"/>
                <a:gd name="T35" fmla="*/ 122 h 567"/>
                <a:gd name="T36" fmla="*/ 50 w 576"/>
                <a:gd name="T37" fmla="*/ 121 h 567"/>
                <a:gd name="T38" fmla="*/ 38 w 576"/>
                <a:gd name="T39" fmla="*/ 117 h 567"/>
                <a:gd name="T40" fmla="*/ 28 w 576"/>
                <a:gd name="T41" fmla="*/ 112 h 567"/>
                <a:gd name="T42" fmla="*/ 19 w 576"/>
                <a:gd name="T43" fmla="*/ 104 h 567"/>
                <a:gd name="T44" fmla="*/ 11 w 576"/>
                <a:gd name="T45" fmla="*/ 95 h 567"/>
                <a:gd name="T46" fmla="*/ 5 w 576"/>
                <a:gd name="T47" fmla="*/ 85 h 567"/>
                <a:gd name="T48" fmla="*/ 1 w 576"/>
                <a:gd name="T49" fmla="*/ 73 h 567"/>
                <a:gd name="T50" fmla="*/ 0 w 576"/>
                <a:gd name="T51" fmla="*/ 61 h 567"/>
                <a:gd name="T52" fmla="*/ 1 w 576"/>
                <a:gd name="T53" fmla="*/ 55 h 567"/>
                <a:gd name="T54" fmla="*/ 3 w 576"/>
                <a:gd name="T55" fmla="*/ 43 h 567"/>
                <a:gd name="T56" fmla="*/ 8 w 576"/>
                <a:gd name="T57" fmla="*/ 32 h 567"/>
                <a:gd name="T58" fmla="*/ 14 w 576"/>
                <a:gd name="T59" fmla="*/ 22 h 567"/>
                <a:gd name="T60" fmla="*/ 23 w 576"/>
                <a:gd name="T61" fmla="*/ 14 h 567"/>
                <a:gd name="T62" fmla="*/ 32 w 576"/>
                <a:gd name="T63" fmla="*/ 7 h 567"/>
                <a:gd name="T64" fmla="*/ 44 w 576"/>
                <a:gd name="T65" fmla="*/ 2 h 567"/>
                <a:gd name="T66" fmla="*/ 56 w 576"/>
                <a:gd name="T67" fmla="*/ 1 h 567"/>
                <a:gd name="T68" fmla="*/ 62 w 576"/>
                <a:gd name="T69" fmla="*/ 0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567"/>
                <a:gd name="T107" fmla="*/ 576 w 576"/>
                <a:gd name="T108" fmla="*/ 567 h 5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567">
                  <a:moveTo>
                    <a:pt x="289" y="0"/>
                  </a:moveTo>
                  <a:lnTo>
                    <a:pt x="289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3" y="12"/>
                  </a:lnTo>
                  <a:lnTo>
                    <a:pt x="400" y="22"/>
                  </a:lnTo>
                  <a:lnTo>
                    <a:pt x="425" y="34"/>
                  </a:lnTo>
                  <a:lnTo>
                    <a:pt x="450" y="48"/>
                  </a:lnTo>
                  <a:lnTo>
                    <a:pt x="471" y="65"/>
                  </a:lnTo>
                  <a:lnTo>
                    <a:pt x="491" y="83"/>
                  </a:lnTo>
                  <a:lnTo>
                    <a:pt x="510" y="103"/>
                  </a:lnTo>
                  <a:lnTo>
                    <a:pt x="527" y="125"/>
                  </a:lnTo>
                  <a:lnTo>
                    <a:pt x="541" y="149"/>
                  </a:lnTo>
                  <a:lnTo>
                    <a:pt x="554" y="173"/>
                  </a:lnTo>
                  <a:lnTo>
                    <a:pt x="564" y="200"/>
                  </a:lnTo>
                  <a:lnTo>
                    <a:pt x="570" y="227"/>
                  </a:lnTo>
                  <a:lnTo>
                    <a:pt x="574" y="255"/>
                  </a:lnTo>
                  <a:lnTo>
                    <a:pt x="576" y="283"/>
                  </a:lnTo>
                  <a:lnTo>
                    <a:pt x="574" y="312"/>
                  </a:lnTo>
                  <a:lnTo>
                    <a:pt x="570" y="341"/>
                  </a:lnTo>
                  <a:lnTo>
                    <a:pt x="564" y="367"/>
                  </a:lnTo>
                  <a:lnTo>
                    <a:pt x="554" y="394"/>
                  </a:lnTo>
                  <a:lnTo>
                    <a:pt x="541" y="418"/>
                  </a:lnTo>
                  <a:lnTo>
                    <a:pt x="527" y="442"/>
                  </a:lnTo>
                  <a:lnTo>
                    <a:pt x="510" y="464"/>
                  </a:lnTo>
                  <a:lnTo>
                    <a:pt x="491" y="484"/>
                  </a:lnTo>
                  <a:lnTo>
                    <a:pt x="471" y="503"/>
                  </a:lnTo>
                  <a:lnTo>
                    <a:pt x="450" y="519"/>
                  </a:lnTo>
                  <a:lnTo>
                    <a:pt x="425" y="532"/>
                  </a:lnTo>
                  <a:lnTo>
                    <a:pt x="400" y="544"/>
                  </a:lnTo>
                  <a:lnTo>
                    <a:pt x="373" y="554"/>
                  </a:lnTo>
                  <a:lnTo>
                    <a:pt x="346" y="562"/>
                  </a:lnTo>
                  <a:lnTo>
                    <a:pt x="318" y="566"/>
                  </a:lnTo>
                  <a:lnTo>
                    <a:pt x="289" y="567"/>
                  </a:lnTo>
                  <a:lnTo>
                    <a:pt x="259" y="566"/>
                  </a:lnTo>
                  <a:lnTo>
                    <a:pt x="230" y="562"/>
                  </a:lnTo>
                  <a:lnTo>
                    <a:pt x="203" y="554"/>
                  </a:lnTo>
                  <a:lnTo>
                    <a:pt x="176" y="544"/>
                  </a:lnTo>
                  <a:lnTo>
                    <a:pt x="151" y="532"/>
                  </a:lnTo>
                  <a:lnTo>
                    <a:pt x="128" y="519"/>
                  </a:lnTo>
                  <a:lnTo>
                    <a:pt x="105" y="503"/>
                  </a:lnTo>
                  <a:lnTo>
                    <a:pt x="85" y="484"/>
                  </a:lnTo>
                  <a:lnTo>
                    <a:pt x="66" y="464"/>
                  </a:lnTo>
                  <a:lnTo>
                    <a:pt x="50" y="442"/>
                  </a:lnTo>
                  <a:lnTo>
                    <a:pt x="35" y="418"/>
                  </a:lnTo>
                  <a:lnTo>
                    <a:pt x="23" y="394"/>
                  </a:lnTo>
                  <a:lnTo>
                    <a:pt x="14" y="367"/>
                  </a:lnTo>
                  <a:lnTo>
                    <a:pt x="6" y="341"/>
                  </a:lnTo>
                  <a:lnTo>
                    <a:pt x="2" y="312"/>
                  </a:lnTo>
                  <a:lnTo>
                    <a:pt x="0" y="283"/>
                  </a:lnTo>
                  <a:lnTo>
                    <a:pt x="2" y="255"/>
                  </a:lnTo>
                  <a:lnTo>
                    <a:pt x="6" y="227"/>
                  </a:lnTo>
                  <a:lnTo>
                    <a:pt x="14" y="200"/>
                  </a:lnTo>
                  <a:lnTo>
                    <a:pt x="23" y="173"/>
                  </a:lnTo>
                  <a:lnTo>
                    <a:pt x="35" y="149"/>
                  </a:lnTo>
                  <a:lnTo>
                    <a:pt x="50" y="125"/>
                  </a:lnTo>
                  <a:lnTo>
                    <a:pt x="66" y="103"/>
                  </a:lnTo>
                  <a:lnTo>
                    <a:pt x="85" y="83"/>
                  </a:lnTo>
                  <a:lnTo>
                    <a:pt x="105" y="65"/>
                  </a:lnTo>
                  <a:lnTo>
                    <a:pt x="128" y="48"/>
                  </a:lnTo>
                  <a:lnTo>
                    <a:pt x="151" y="34"/>
                  </a:lnTo>
                  <a:lnTo>
                    <a:pt x="176" y="22"/>
                  </a:lnTo>
                  <a:lnTo>
                    <a:pt x="203" y="12"/>
                  </a:lnTo>
                  <a:lnTo>
                    <a:pt x="230" y="6"/>
                  </a:lnTo>
                  <a:lnTo>
                    <a:pt x="259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gray">
            <a:xfrm flipH="1">
              <a:off x="319" y="3557"/>
              <a:ext cx="348" cy="343"/>
            </a:xfrm>
            <a:custGeom>
              <a:avLst/>
              <a:gdLst>
                <a:gd name="T0" fmla="*/ 63 w 579"/>
                <a:gd name="T1" fmla="*/ 0 h 570"/>
                <a:gd name="T2" fmla="*/ 76 w 579"/>
                <a:gd name="T3" fmla="*/ 1 h 570"/>
                <a:gd name="T4" fmla="*/ 87 w 579"/>
                <a:gd name="T5" fmla="*/ 5 h 570"/>
                <a:gd name="T6" fmla="*/ 98 w 579"/>
                <a:gd name="T7" fmla="*/ 10 h 570"/>
                <a:gd name="T8" fmla="*/ 108 w 579"/>
                <a:gd name="T9" fmla="*/ 19 h 570"/>
                <a:gd name="T10" fmla="*/ 115 w 579"/>
                <a:gd name="T11" fmla="*/ 27 h 570"/>
                <a:gd name="T12" fmla="*/ 121 w 579"/>
                <a:gd name="T13" fmla="*/ 38 h 570"/>
                <a:gd name="T14" fmla="*/ 124 w 579"/>
                <a:gd name="T15" fmla="*/ 49 h 570"/>
                <a:gd name="T16" fmla="*/ 126 w 579"/>
                <a:gd name="T17" fmla="*/ 63 h 570"/>
                <a:gd name="T18" fmla="*/ 126 w 579"/>
                <a:gd name="T19" fmla="*/ 69 h 570"/>
                <a:gd name="T20" fmla="*/ 123 w 579"/>
                <a:gd name="T21" fmla="*/ 81 h 570"/>
                <a:gd name="T22" fmla="*/ 118 w 579"/>
                <a:gd name="T23" fmla="*/ 91 h 570"/>
                <a:gd name="T24" fmla="*/ 111 w 579"/>
                <a:gd name="T25" fmla="*/ 101 h 570"/>
                <a:gd name="T26" fmla="*/ 103 w 579"/>
                <a:gd name="T27" fmla="*/ 110 h 570"/>
                <a:gd name="T28" fmla="*/ 93 w 579"/>
                <a:gd name="T29" fmla="*/ 117 h 570"/>
                <a:gd name="T30" fmla="*/ 81 w 579"/>
                <a:gd name="T31" fmla="*/ 122 h 570"/>
                <a:gd name="T32" fmla="*/ 69 w 579"/>
                <a:gd name="T33" fmla="*/ 124 h 570"/>
                <a:gd name="T34" fmla="*/ 63 w 579"/>
                <a:gd name="T35" fmla="*/ 124 h 570"/>
                <a:gd name="T36" fmla="*/ 50 w 579"/>
                <a:gd name="T37" fmla="*/ 123 h 570"/>
                <a:gd name="T38" fmla="*/ 38 w 579"/>
                <a:gd name="T39" fmla="*/ 120 h 570"/>
                <a:gd name="T40" fmla="*/ 28 w 579"/>
                <a:gd name="T41" fmla="*/ 114 h 570"/>
                <a:gd name="T42" fmla="*/ 19 w 579"/>
                <a:gd name="T43" fmla="*/ 106 h 570"/>
                <a:gd name="T44" fmla="*/ 10 w 579"/>
                <a:gd name="T45" fmla="*/ 97 h 570"/>
                <a:gd name="T46" fmla="*/ 5 w 579"/>
                <a:gd name="T47" fmla="*/ 86 h 570"/>
                <a:gd name="T48" fmla="*/ 1 w 579"/>
                <a:gd name="T49" fmla="*/ 75 h 570"/>
                <a:gd name="T50" fmla="*/ 0 w 579"/>
                <a:gd name="T51" fmla="*/ 63 h 570"/>
                <a:gd name="T52" fmla="*/ 1 w 579"/>
                <a:gd name="T53" fmla="*/ 55 h 570"/>
                <a:gd name="T54" fmla="*/ 3 w 579"/>
                <a:gd name="T55" fmla="*/ 44 h 570"/>
                <a:gd name="T56" fmla="*/ 8 w 579"/>
                <a:gd name="T57" fmla="*/ 32 h 570"/>
                <a:gd name="T58" fmla="*/ 14 w 579"/>
                <a:gd name="T59" fmla="*/ 23 h 570"/>
                <a:gd name="T60" fmla="*/ 23 w 579"/>
                <a:gd name="T61" fmla="*/ 14 h 570"/>
                <a:gd name="T62" fmla="*/ 33 w 579"/>
                <a:gd name="T63" fmla="*/ 7 h 570"/>
                <a:gd name="T64" fmla="*/ 44 w 579"/>
                <a:gd name="T65" fmla="*/ 3 h 570"/>
                <a:gd name="T66" fmla="*/ 56 w 579"/>
                <a:gd name="T67" fmla="*/ 1 h 570"/>
                <a:gd name="T68" fmla="*/ 63 w 579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9"/>
                <a:gd name="T106" fmla="*/ 0 h 570"/>
                <a:gd name="T107" fmla="*/ 579 w 579"/>
                <a:gd name="T108" fmla="*/ 570 h 5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9" h="570">
                  <a:moveTo>
                    <a:pt x="289" y="0"/>
                  </a:moveTo>
                  <a:lnTo>
                    <a:pt x="289" y="0"/>
                  </a:lnTo>
                  <a:lnTo>
                    <a:pt x="319" y="2"/>
                  </a:lnTo>
                  <a:lnTo>
                    <a:pt x="347" y="6"/>
                  </a:lnTo>
                  <a:lnTo>
                    <a:pt x="375" y="13"/>
                  </a:lnTo>
                  <a:lnTo>
                    <a:pt x="402" y="22"/>
                  </a:lnTo>
                  <a:lnTo>
                    <a:pt x="427" y="34"/>
                  </a:lnTo>
                  <a:lnTo>
                    <a:pt x="452" y="49"/>
                  </a:lnTo>
                  <a:lnTo>
                    <a:pt x="473" y="65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9" y="125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1"/>
                  </a:lnTo>
                  <a:lnTo>
                    <a:pt x="572" y="227"/>
                  </a:lnTo>
                  <a:lnTo>
                    <a:pt x="578" y="255"/>
                  </a:lnTo>
                  <a:lnTo>
                    <a:pt x="579" y="285"/>
                  </a:lnTo>
                  <a:lnTo>
                    <a:pt x="578" y="314"/>
                  </a:lnTo>
                  <a:lnTo>
                    <a:pt x="572" y="343"/>
                  </a:lnTo>
                  <a:lnTo>
                    <a:pt x="566" y="369"/>
                  </a:lnTo>
                  <a:lnTo>
                    <a:pt x="556" y="396"/>
                  </a:lnTo>
                  <a:lnTo>
                    <a:pt x="544" y="420"/>
                  </a:lnTo>
                  <a:lnTo>
                    <a:pt x="529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3" y="505"/>
                  </a:lnTo>
                  <a:lnTo>
                    <a:pt x="452" y="521"/>
                  </a:lnTo>
                  <a:lnTo>
                    <a:pt x="427" y="535"/>
                  </a:lnTo>
                  <a:lnTo>
                    <a:pt x="402" y="548"/>
                  </a:lnTo>
                  <a:lnTo>
                    <a:pt x="375" y="557"/>
                  </a:lnTo>
                  <a:lnTo>
                    <a:pt x="347" y="564"/>
                  </a:lnTo>
                  <a:lnTo>
                    <a:pt x="319" y="569"/>
                  </a:lnTo>
                  <a:lnTo>
                    <a:pt x="289" y="570"/>
                  </a:lnTo>
                  <a:lnTo>
                    <a:pt x="260" y="569"/>
                  </a:lnTo>
                  <a:lnTo>
                    <a:pt x="232" y="564"/>
                  </a:lnTo>
                  <a:lnTo>
                    <a:pt x="204" y="557"/>
                  </a:lnTo>
                  <a:lnTo>
                    <a:pt x="177" y="548"/>
                  </a:lnTo>
                  <a:lnTo>
                    <a:pt x="151" y="535"/>
                  </a:lnTo>
                  <a:lnTo>
                    <a:pt x="127" y="521"/>
                  </a:lnTo>
                  <a:lnTo>
                    <a:pt x="106" y="505"/>
                  </a:lnTo>
                  <a:lnTo>
                    <a:pt x="86" y="486"/>
                  </a:lnTo>
                  <a:lnTo>
                    <a:pt x="67" y="466"/>
                  </a:lnTo>
                  <a:lnTo>
                    <a:pt x="49" y="444"/>
                  </a:lnTo>
                  <a:lnTo>
                    <a:pt x="35" y="420"/>
                  </a:lnTo>
                  <a:lnTo>
                    <a:pt x="23" y="396"/>
                  </a:lnTo>
                  <a:lnTo>
                    <a:pt x="13" y="369"/>
                  </a:lnTo>
                  <a:lnTo>
                    <a:pt x="6" y="343"/>
                  </a:lnTo>
                  <a:lnTo>
                    <a:pt x="1" y="314"/>
                  </a:lnTo>
                  <a:lnTo>
                    <a:pt x="0" y="285"/>
                  </a:lnTo>
                  <a:lnTo>
                    <a:pt x="1" y="255"/>
                  </a:lnTo>
                  <a:lnTo>
                    <a:pt x="6" y="227"/>
                  </a:lnTo>
                  <a:lnTo>
                    <a:pt x="13" y="201"/>
                  </a:lnTo>
                  <a:lnTo>
                    <a:pt x="23" y="174"/>
                  </a:lnTo>
                  <a:lnTo>
                    <a:pt x="35" y="150"/>
                  </a:lnTo>
                  <a:lnTo>
                    <a:pt x="49" y="125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7" y="49"/>
                  </a:lnTo>
                  <a:lnTo>
                    <a:pt x="151" y="34"/>
                  </a:lnTo>
                  <a:lnTo>
                    <a:pt x="177" y="22"/>
                  </a:lnTo>
                  <a:lnTo>
                    <a:pt x="204" y="13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CC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gray">
            <a:xfrm flipH="1">
              <a:off x="319" y="3556"/>
              <a:ext cx="349" cy="344"/>
            </a:xfrm>
            <a:custGeom>
              <a:avLst/>
              <a:gdLst>
                <a:gd name="T0" fmla="*/ 63 w 582"/>
                <a:gd name="T1" fmla="*/ 0 h 572"/>
                <a:gd name="T2" fmla="*/ 76 w 582"/>
                <a:gd name="T3" fmla="*/ 1 h 572"/>
                <a:gd name="T4" fmla="*/ 88 w 582"/>
                <a:gd name="T5" fmla="*/ 5 h 572"/>
                <a:gd name="T6" fmla="*/ 98 w 582"/>
                <a:gd name="T7" fmla="*/ 11 h 572"/>
                <a:gd name="T8" fmla="*/ 107 w 582"/>
                <a:gd name="T9" fmla="*/ 19 h 572"/>
                <a:gd name="T10" fmla="*/ 115 w 582"/>
                <a:gd name="T11" fmla="*/ 28 h 572"/>
                <a:gd name="T12" fmla="*/ 121 w 582"/>
                <a:gd name="T13" fmla="*/ 38 h 572"/>
                <a:gd name="T14" fmla="*/ 124 w 582"/>
                <a:gd name="T15" fmla="*/ 50 h 572"/>
                <a:gd name="T16" fmla="*/ 125 w 582"/>
                <a:gd name="T17" fmla="*/ 63 h 572"/>
                <a:gd name="T18" fmla="*/ 125 w 582"/>
                <a:gd name="T19" fmla="*/ 69 h 572"/>
                <a:gd name="T20" fmla="*/ 123 w 582"/>
                <a:gd name="T21" fmla="*/ 81 h 572"/>
                <a:gd name="T22" fmla="*/ 118 w 582"/>
                <a:gd name="T23" fmla="*/ 92 h 572"/>
                <a:gd name="T24" fmla="*/ 111 w 582"/>
                <a:gd name="T25" fmla="*/ 102 h 572"/>
                <a:gd name="T26" fmla="*/ 103 w 582"/>
                <a:gd name="T27" fmla="*/ 111 h 572"/>
                <a:gd name="T28" fmla="*/ 93 w 582"/>
                <a:gd name="T29" fmla="*/ 117 h 572"/>
                <a:gd name="T30" fmla="*/ 82 w 582"/>
                <a:gd name="T31" fmla="*/ 122 h 572"/>
                <a:gd name="T32" fmla="*/ 69 w 582"/>
                <a:gd name="T33" fmla="*/ 124 h 572"/>
                <a:gd name="T34" fmla="*/ 63 w 582"/>
                <a:gd name="T35" fmla="*/ 124 h 572"/>
                <a:gd name="T36" fmla="*/ 50 w 582"/>
                <a:gd name="T37" fmla="*/ 123 h 572"/>
                <a:gd name="T38" fmla="*/ 38 w 582"/>
                <a:gd name="T39" fmla="*/ 120 h 572"/>
                <a:gd name="T40" fmla="*/ 28 w 582"/>
                <a:gd name="T41" fmla="*/ 114 h 572"/>
                <a:gd name="T42" fmla="*/ 19 w 582"/>
                <a:gd name="T43" fmla="*/ 106 h 572"/>
                <a:gd name="T44" fmla="*/ 11 w 582"/>
                <a:gd name="T45" fmla="*/ 97 h 572"/>
                <a:gd name="T46" fmla="*/ 5 w 582"/>
                <a:gd name="T47" fmla="*/ 87 h 572"/>
                <a:gd name="T48" fmla="*/ 1 w 582"/>
                <a:gd name="T49" fmla="*/ 75 h 572"/>
                <a:gd name="T50" fmla="*/ 0 w 582"/>
                <a:gd name="T51" fmla="*/ 63 h 572"/>
                <a:gd name="T52" fmla="*/ 1 w 582"/>
                <a:gd name="T53" fmla="*/ 56 h 572"/>
                <a:gd name="T54" fmla="*/ 3 w 582"/>
                <a:gd name="T55" fmla="*/ 44 h 572"/>
                <a:gd name="T56" fmla="*/ 8 w 582"/>
                <a:gd name="T57" fmla="*/ 32 h 572"/>
                <a:gd name="T58" fmla="*/ 14 w 582"/>
                <a:gd name="T59" fmla="*/ 23 h 572"/>
                <a:gd name="T60" fmla="*/ 23 w 582"/>
                <a:gd name="T61" fmla="*/ 14 h 572"/>
                <a:gd name="T62" fmla="*/ 33 w 582"/>
                <a:gd name="T63" fmla="*/ 8 h 572"/>
                <a:gd name="T64" fmla="*/ 44 w 582"/>
                <a:gd name="T65" fmla="*/ 3 h 572"/>
                <a:gd name="T66" fmla="*/ 56 w 582"/>
                <a:gd name="T67" fmla="*/ 1 h 572"/>
                <a:gd name="T68" fmla="*/ 63 w 582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2"/>
                <a:gd name="T106" fmla="*/ 0 h 572"/>
                <a:gd name="T107" fmla="*/ 582 w 582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2" h="572">
                  <a:moveTo>
                    <a:pt x="291" y="0"/>
                  </a:moveTo>
                  <a:lnTo>
                    <a:pt x="291" y="0"/>
                  </a:lnTo>
                  <a:lnTo>
                    <a:pt x="321" y="2"/>
                  </a:lnTo>
                  <a:lnTo>
                    <a:pt x="350" y="6"/>
                  </a:lnTo>
                  <a:lnTo>
                    <a:pt x="378" y="14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5" y="50"/>
                  </a:lnTo>
                  <a:lnTo>
                    <a:pt x="476" y="66"/>
                  </a:lnTo>
                  <a:lnTo>
                    <a:pt x="497" y="85"/>
                  </a:lnTo>
                  <a:lnTo>
                    <a:pt x="516" y="105"/>
                  </a:lnTo>
                  <a:lnTo>
                    <a:pt x="532" y="126"/>
                  </a:lnTo>
                  <a:lnTo>
                    <a:pt x="547" y="150"/>
                  </a:lnTo>
                  <a:lnTo>
                    <a:pt x="559" y="176"/>
                  </a:lnTo>
                  <a:lnTo>
                    <a:pt x="570" y="201"/>
                  </a:lnTo>
                  <a:lnTo>
                    <a:pt x="577" y="229"/>
                  </a:lnTo>
                  <a:lnTo>
                    <a:pt x="581" y="257"/>
                  </a:lnTo>
                  <a:lnTo>
                    <a:pt x="582" y="287"/>
                  </a:lnTo>
                  <a:lnTo>
                    <a:pt x="581" y="316"/>
                  </a:lnTo>
                  <a:lnTo>
                    <a:pt x="577" y="345"/>
                  </a:lnTo>
                  <a:lnTo>
                    <a:pt x="570" y="371"/>
                  </a:lnTo>
                  <a:lnTo>
                    <a:pt x="559" y="398"/>
                  </a:lnTo>
                  <a:lnTo>
                    <a:pt x="547" y="422"/>
                  </a:lnTo>
                  <a:lnTo>
                    <a:pt x="532" y="446"/>
                  </a:lnTo>
                  <a:lnTo>
                    <a:pt x="516" y="469"/>
                  </a:lnTo>
                  <a:lnTo>
                    <a:pt x="497" y="489"/>
                  </a:lnTo>
                  <a:lnTo>
                    <a:pt x="476" y="508"/>
                  </a:lnTo>
                  <a:lnTo>
                    <a:pt x="455" y="524"/>
                  </a:lnTo>
                  <a:lnTo>
                    <a:pt x="430" y="539"/>
                  </a:lnTo>
                  <a:lnTo>
                    <a:pt x="405" y="551"/>
                  </a:lnTo>
                  <a:lnTo>
                    <a:pt x="378" y="560"/>
                  </a:lnTo>
                  <a:lnTo>
                    <a:pt x="350" y="567"/>
                  </a:lnTo>
                  <a:lnTo>
                    <a:pt x="321" y="571"/>
                  </a:lnTo>
                  <a:lnTo>
                    <a:pt x="291" y="572"/>
                  </a:lnTo>
                  <a:lnTo>
                    <a:pt x="262" y="571"/>
                  </a:lnTo>
                  <a:lnTo>
                    <a:pt x="233" y="567"/>
                  </a:lnTo>
                  <a:lnTo>
                    <a:pt x="205" y="560"/>
                  </a:lnTo>
                  <a:lnTo>
                    <a:pt x="178" y="551"/>
                  </a:lnTo>
                  <a:lnTo>
                    <a:pt x="153" y="539"/>
                  </a:lnTo>
                  <a:lnTo>
                    <a:pt x="129" y="524"/>
                  </a:lnTo>
                  <a:lnTo>
                    <a:pt x="107" y="508"/>
                  </a:lnTo>
                  <a:lnTo>
                    <a:pt x="86" y="489"/>
                  </a:lnTo>
                  <a:lnTo>
                    <a:pt x="67" y="469"/>
                  </a:lnTo>
                  <a:lnTo>
                    <a:pt x="51" y="446"/>
                  </a:lnTo>
                  <a:lnTo>
                    <a:pt x="36" y="422"/>
                  </a:lnTo>
                  <a:lnTo>
                    <a:pt x="24" y="398"/>
                  </a:lnTo>
                  <a:lnTo>
                    <a:pt x="14" y="371"/>
                  </a:lnTo>
                  <a:lnTo>
                    <a:pt x="7" y="345"/>
                  </a:lnTo>
                  <a:lnTo>
                    <a:pt x="3" y="316"/>
                  </a:lnTo>
                  <a:lnTo>
                    <a:pt x="0" y="287"/>
                  </a:lnTo>
                  <a:lnTo>
                    <a:pt x="3" y="257"/>
                  </a:lnTo>
                  <a:lnTo>
                    <a:pt x="7" y="229"/>
                  </a:lnTo>
                  <a:lnTo>
                    <a:pt x="14" y="201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1" y="126"/>
                  </a:lnTo>
                  <a:lnTo>
                    <a:pt x="67" y="105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29" y="50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4"/>
                  </a:lnTo>
                  <a:lnTo>
                    <a:pt x="233" y="6"/>
                  </a:lnTo>
                  <a:lnTo>
                    <a:pt x="262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gray">
            <a:xfrm flipH="1">
              <a:off x="318" y="3556"/>
              <a:ext cx="351" cy="345"/>
            </a:xfrm>
            <a:custGeom>
              <a:avLst/>
              <a:gdLst>
                <a:gd name="T0" fmla="*/ 64 w 584"/>
                <a:gd name="T1" fmla="*/ 0 h 575"/>
                <a:gd name="T2" fmla="*/ 76 w 584"/>
                <a:gd name="T3" fmla="*/ 1 h 575"/>
                <a:gd name="T4" fmla="*/ 88 w 584"/>
                <a:gd name="T5" fmla="*/ 5 h 575"/>
                <a:gd name="T6" fmla="*/ 99 w 584"/>
                <a:gd name="T7" fmla="*/ 10 h 575"/>
                <a:gd name="T8" fmla="*/ 108 w 584"/>
                <a:gd name="T9" fmla="*/ 18 h 575"/>
                <a:gd name="T10" fmla="*/ 115 w 584"/>
                <a:gd name="T11" fmla="*/ 28 h 575"/>
                <a:gd name="T12" fmla="*/ 122 w 584"/>
                <a:gd name="T13" fmla="*/ 38 h 575"/>
                <a:gd name="T14" fmla="*/ 126 w 584"/>
                <a:gd name="T15" fmla="*/ 49 h 575"/>
                <a:gd name="T16" fmla="*/ 127 w 584"/>
                <a:gd name="T17" fmla="*/ 62 h 575"/>
                <a:gd name="T18" fmla="*/ 126 w 584"/>
                <a:gd name="T19" fmla="*/ 68 h 575"/>
                <a:gd name="T20" fmla="*/ 124 w 584"/>
                <a:gd name="T21" fmla="*/ 80 h 575"/>
                <a:gd name="T22" fmla="*/ 119 w 584"/>
                <a:gd name="T23" fmla="*/ 92 h 575"/>
                <a:gd name="T24" fmla="*/ 112 w 584"/>
                <a:gd name="T25" fmla="*/ 101 h 575"/>
                <a:gd name="T26" fmla="*/ 103 w 584"/>
                <a:gd name="T27" fmla="*/ 110 h 575"/>
                <a:gd name="T28" fmla="*/ 93 w 584"/>
                <a:gd name="T29" fmla="*/ 116 h 575"/>
                <a:gd name="T30" fmla="*/ 82 w 584"/>
                <a:gd name="T31" fmla="*/ 121 h 575"/>
                <a:gd name="T32" fmla="*/ 70 w 584"/>
                <a:gd name="T33" fmla="*/ 124 h 575"/>
                <a:gd name="T34" fmla="*/ 64 w 584"/>
                <a:gd name="T35" fmla="*/ 124 h 575"/>
                <a:gd name="T36" fmla="*/ 50 w 584"/>
                <a:gd name="T37" fmla="*/ 123 h 575"/>
                <a:gd name="T38" fmla="*/ 38 w 584"/>
                <a:gd name="T39" fmla="*/ 119 h 575"/>
                <a:gd name="T40" fmla="*/ 28 w 584"/>
                <a:gd name="T41" fmla="*/ 113 h 575"/>
                <a:gd name="T42" fmla="*/ 19 w 584"/>
                <a:gd name="T43" fmla="*/ 106 h 575"/>
                <a:gd name="T44" fmla="*/ 10 w 584"/>
                <a:gd name="T45" fmla="*/ 97 h 575"/>
                <a:gd name="T46" fmla="*/ 5 w 584"/>
                <a:gd name="T47" fmla="*/ 86 h 575"/>
                <a:gd name="T48" fmla="*/ 1 w 584"/>
                <a:gd name="T49" fmla="*/ 75 h 575"/>
                <a:gd name="T50" fmla="*/ 0 w 584"/>
                <a:gd name="T51" fmla="*/ 62 h 575"/>
                <a:gd name="T52" fmla="*/ 1 w 584"/>
                <a:gd name="T53" fmla="*/ 55 h 575"/>
                <a:gd name="T54" fmla="*/ 3 w 584"/>
                <a:gd name="T55" fmla="*/ 44 h 575"/>
                <a:gd name="T56" fmla="*/ 8 w 584"/>
                <a:gd name="T57" fmla="*/ 32 h 575"/>
                <a:gd name="T58" fmla="*/ 14 w 584"/>
                <a:gd name="T59" fmla="*/ 22 h 575"/>
                <a:gd name="T60" fmla="*/ 23 w 584"/>
                <a:gd name="T61" fmla="*/ 14 h 575"/>
                <a:gd name="T62" fmla="*/ 33 w 584"/>
                <a:gd name="T63" fmla="*/ 8 h 575"/>
                <a:gd name="T64" fmla="*/ 44 w 584"/>
                <a:gd name="T65" fmla="*/ 2 h 575"/>
                <a:gd name="T66" fmla="*/ 56 w 584"/>
                <a:gd name="T67" fmla="*/ 1 h 575"/>
                <a:gd name="T68" fmla="*/ 64 w 584"/>
                <a:gd name="T69" fmla="*/ 0 h 5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4"/>
                <a:gd name="T106" fmla="*/ 0 h 575"/>
                <a:gd name="T107" fmla="*/ 584 w 584"/>
                <a:gd name="T108" fmla="*/ 575 h 5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4" h="575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8" y="12"/>
                  </a:lnTo>
                  <a:lnTo>
                    <a:pt x="405" y="23"/>
                  </a:lnTo>
                  <a:lnTo>
                    <a:pt x="430" y="35"/>
                  </a:lnTo>
                  <a:lnTo>
                    <a:pt x="454" y="48"/>
                  </a:lnTo>
                  <a:lnTo>
                    <a:pt x="477" y="65"/>
                  </a:lnTo>
                  <a:lnTo>
                    <a:pt x="498" y="84"/>
                  </a:lnTo>
                  <a:lnTo>
                    <a:pt x="517" y="104"/>
                  </a:lnTo>
                  <a:lnTo>
                    <a:pt x="533" y="126"/>
                  </a:lnTo>
                  <a:lnTo>
                    <a:pt x="548" y="150"/>
                  </a:lnTo>
                  <a:lnTo>
                    <a:pt x="562" y="175"/>
                  </a:lnTo>
                  <a:lnTo>
                    <a:pt x="571" y="202"/>
                  </a:lnTo>
                  <a:lnTo>
                    <a:pt x="578" y="229"/>
                  </a:lnTo>
                  <a:lnTo>
                    <a:pt x="583" y="257"/>
                  </a:lnTo>
                  <a:lnTo>
                    <a:pt x="584" y="287"/>
                  </a:lnTo>
                  <a:lnTo>
                    <a:pt x="583" y="316"/>
                  </a:lnTo>
                  <a:lnTo>
                    <a:pt x="578" y="346"/>
                  </a:lnTo>
                  <a:lnTo>
                    <a:pt x="571" y="372"/>
                  </a:lnTo>
                  <a:lnTo>
                    <a:pt x="562" y="399"/>
                  </a:lnTo>
                  <a:lnTo>
                    <a:pt x="548" y="425"/>
                  </a:lnTo>
                  <a:lnTo>
                    <a:pt x="533" y="447"/>
                  </a:lnTo>
                  <a:lnTo>
                    <a:pt x="517" y="470"/>
                  </a:lnTo>
                  <a:lnTo>
                    <a:pt x="498" y="490"/>
                  </a:lnTo>
                  <a:lnTo>
                    <a:pt x="477" y="509"/>
                  </a:lnTo>
                  <a:lnTo>
                    <a:pt x="454" y="525"/>
                  </a:lnTo>
                  <a:lnTo>
                    <a:pt x="430" y="540"/>
                  </a:lnTo>
                  <a:lnTo>
                    <a:pt x="405" y="552"/>
                  </a:lnTo>
                  <a:lnTo>
                    <a:pt x="378" y="561"/>
                  </a:lnTo>
                  <a:lnTo>
                    <a:pt x="351" y="569"/>
                  </a:lnTo>
                  <a:lnTo>
                    <a:pt x="322" y="573"/>
                  </a:lnTo>
                  <a:lnTo>
                    <a:pt x="292" y="575"/>
                  </a:lnTo>
                  <a:lnTo>
                    <a:pt x="261" y="573"/>
                  </a:lnTo>
                  <a:lnTo>
                    <a:pt x="233" y="569"/>
                  </a:lnTo>
                  <a:lnTo>
                    <a:pt x="205" y="561"/>
                  </a:lnTo>
                  <a:lnTo>
                    <a:pt x="178" y="552"/>
                  </a:lnTo>
                  <a:lnTo>
                    <a:pt x="153" y="540"/>
                  </a:lnTo>
                  <a:lnTo>
                    <a:pt x="128" y="525"/>
                  </a:lnTo>
                  <a:lnTo>
                    <a:pt x="106" y="509"/>
                  </a:lnTo>
                  <a:lnTo>
                    <a:pt x="86" y="490"/>
                  </a:lnTo>
                  <a:lnTo>
                    <a:pt x="67" y="470"/>
                  </a:lnTo>
                  <a:lnTo>
                    <a:pt x="49" y="447"/>
                  </a:lnTo>
                  <a:lnTo>
                    <a:pt x="35" y="425"/>
                  </a:lnTo>
                  <a:lnTo>
                    <a:pt x="23" y="399"/>
                  </a:lnTo>
                  <a:lnTo>
                    <a:pt x="13" y="372"/>
                  </a:lnTo>
                  <a:lnTo>
                    <a:pt x="5" y="346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3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49" y="126"/>
                  </a:lnTo>
                  <a:lnTo>
                    <a:pt x="67" y="104"/>
                  </a:lnTo>
                  <a:lnTo>
                    <a:pt x="86" y="84"/>
                  </a:lnTo>
                  <a:lnTo>
                    <a:pt x="106" y="65"/>
                  </a:lnTo>
                  <a:lnTo>
                    <a:pt x="128" y="48"/>
                  </a:lnTo>
                  <a:lnTo>
                    <a:pt x="153" y="35"/>
                  </a:lnTo>
                  <a:lnTo>
                    <a:pt x="178" y="23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1" y="1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gray">
            <a:xfrm flipH="1">
              <a:off x="318" y="3554"/>
              <a:ext cx="352" cy="348"/>
            </a:xfrm>
            <a:custGeom>
              <a:avLst/>
              <a:gdLst>
                <a:gd name="T0" fmla="*/ 64 w 587"/>
                <a:gd name="T1" fmla="*/ 0 h 579"/>
                <a:gd name="T2" fmla="*/ 76 w 587"/>
                <a:gd name="T3" fmla="*/ 1 h 579"/>
                <a:gd name="T4" fmla="*/ 88 w 587"/>
                <a:gd name="T5" fmla="*/ 5 h 579"/>
                <a:gd name="T6" fmla="*/ 98 w 587"/>
                <a:gd name="T7" fmla="*/ 11 h 579"/>
                <a:gd name="T8" fmla="*/ 108 w 587"/>
                <a:gd name="T9" fmla="*/ 19 h 579"/>
                <a:gd name="T10" fmla="*/ 116 w 587"/>
                <a:gd name="T11" fmla="*/ 28 h 579"/>
                <a:gd name="T12" fmla="*/ 122 w 587"/>
                <a:gd name="T13" fmla="*/ 38 h 579"/>
                <a:gd name="T14" fmla="*/ 125 w 587"/>
                <a:gd name="T15" fmla="*/ 50 h 579"/>
                <a:gd name="T16" fmla="*/ 127 w 587"/>
                <a:gd name="T17" fmla="*/ 63 h 579"/>
                <a:gd name="T18" fmla="*/ 126 w 587"/>
                <a:gd name="T19" fmla="*/ 69 h 579"/>
                <a:gd name="T20" fmla="*/ 124 w 587"/>
                <a:gd name="T21" fmla="*/ 81 h 579"/>
                <a:gd name="T22" fmla="*/ 119 w 587"/>
                <a:gd name="T23" fmla="*/ 93 h 579"/>
                <a:gd name="T24" fmla="*/ 112 w 587"/>
                <a:gd name="T25" fmla="*/ 103 h 579"/>
                <a:gd name="T26" fmla="*/ 104 w 587"/>
                <a:gd name="T27" fmla="*/ 111 h 579"/>
                <a:gd name="T28" fmla="*/ 94 w 587"/>
                <a:gd name="T29" fmla="*/ 118 h 579"/>
                <a:gd name="T30" fmla="*/ 82 w 587"/>
                <a:gd name="T31" fmla="*/ 123 h 579"/>
                <a:gd name="T32" fmla="*/ 70 w 587"/>
                <a:gd name="T33" fmla="*/ 126 h 579"/>
                <a:gd name="T34" fmla="*/ 64 w 587"/>
                <a:gd name="T35" fmla="*/ 126 h 579"/>
                <a:gd name="T36" fmla="*/ 51 w 587"/>
                <a:gd name="T37" fmla="*/ 124 h 579"/>
                <a:gd name="T38" fmla="*/ 39 w 587"/>
                <a:gd name="T39" fmla="*/ 121 h 579"/>
                <a:gd name="T40" fmla="*/ 28 w 587"/>
                <a:gd name="T41" fmla="*/ 115 h 579"/>
                <a:gd name="T42" fmla="*/ 19 w 587"/>
                <a:gd name="T43" fmla="*/ 108 h 579"/>
                <a:gd name="T44" fmla="*/ 11 w 587"/>
                <a:gd name="T45" fmla="*/ 98 h 579"/>
                <a:gd name="T46" fmla="*/ 5 w 587"/>
                <a:gd name="T47" fmla="*/ 87 h 579"/>
                <a:gd name="T48" fmla="*/ 1 w 587"/>
                <a:gd name="T49" fmla="*/ 76 h 579"/>
                <a:gd name="T50" fmla="*/ 0 w 587"/>
                <a:gd name="T51" fmla="*/ 63 h 579"/>
                <a:gd name="T52" fmla="*/ 1 w 587"/>
                <a:gd name="T53" fmla="*/ 56 h 579"/>
                <a:gd name="T54" fmla="*/ 3 w 587"/>
                <a:gd name="T55" fmla="*/ 44 h 579"/>
                <a:gd name="T56" fmla="*/ 8 w 587"/>
                <a:gd name="T57" fmla="*/ 33 h 579"/>
                <a:gd name="T58" fmla="*/ 14 w 587"/>
                <a:gd name="T59" fmla="*/ 23 h 579"/>
                <a:gd name="T60" fmla="*/ 23 w 587"/>
                <a:gd name="T61" fmla="*/ 14 h 579"/>
                <a:gd name="T62" fmla="*/ 33 w 587"/>
                <a:gd name="T63" fmla="*/ 8 h 579"/>
                <a:gd name="T64" fmla="*/ 44 w 587"/>
                <a:gd name="T65" fmla="*/ 3 h 579"/>
                <a:gd name="T66" fmla="*/ 57 w 587"/>
                <a:gd name="T67" fmla="*/ 1 h 579"/>
                <a:gd name="T68" fmla="*/ 64 w 587"/>
                <a:gd name="T69" fmla="*/ 0 h 5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7"/>
                <a:gd name="T106" fmla="*/ 0 h 579"/>
                <a:gd name="T107" fmla="*/ 587 w 587"/>
                <a:gd name="T108" fmla="*/ 579 h 57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7" h="579">
                  <a:moveTo>
                    <a:pt x="294" y="0"/>
                  </a:moveTo>
                  <a:lnTo>
                    <a:pt x="294" y="0"/>
                  </a:lnTo>
                  <a:lnTo>
                    <a:pt x="323" y="1"/>
                  </a:lnTo>
                  <a:lnTo>
                    <a:pt x="353" y="7"/>
                  </a:lnTo>
                  <a:lnTo>
                    <a:pt x="381" y="14"/>
                  </a:lnTo>
                  <a:lnTo>
                    <a:pt x="408" y="23"/>
                  </a:lnTo>
                  <a:lnTo>
                    <a:pt x="433" y="35"/>
                  </a:lnTo>
                  <a:lnTo>
                    <a:pt x="457" y="50"/>
                  </a:lnTo>
                  <a:lnTo>
                    <a:pt x="480" y="67"/>
                  </a:lnTo>
                  <a:lnTo>
                    <a:pt x="501" y="86"/>
                  </a:lnTo>
                  <a:lnTo>
                    <a:pt x="520" y="106"/>
                  </a:lnTo>
                  <a:lnTo>
                    <a:pt x="538" y="129"/>
                  </a:lnTo>
                  <a:lnTo>
                    <a:pt x="552" y="152"/>
                  </a:lnTo>
                  <a:lnTo>
                    <a:pt x="565" y="177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7" y="290"/>
                  </a:lnTo>
                  <a:lnTo>
                    <a:pt x="586" y="319"/>
                  </a:lnTo>
                  <a:lnTo>
                    <a:pt x="582" y="347"/>
                  </a:lnTo>
                  <a:lnTo>
                    <a:pt x="574" y="375"/>
                  </a:lnTo>
                  <a:lnTo>
                    <a:pt x="565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3"/>
                  </a:lnTo>
                  <a:lnTo>
                    <a:pt x="501" y="495"/>
                  </a:lnTo>
                  <a:lnTo>
                    <a:pt x="480" y="512"/>
                  </a:lnTo>
                  <a:lnTo>
                    <a:pt x="457" y="529"/>
                  </a:lnTo>
                  <a:lnTo>
                    <a:pt x="433" y="544"/>
                  </a:lnTo>
                  <a:lnTo>
                    <a:pt x="408" y="556"/>
                  </a:lnTo>
                  <a:lnTo>
                    <a:pt x="381" y="566"/>
                  </a:lnTo>
                  <a:lnTo>
                    <a:pt x="353" y="572"/>
                  </a:lnTo>
                  <a:lnTo>
                    <a:pt x="323" y="578"/>
                  </a:lnTo>
                  <a:lnTo>
                    <a:pt x="294" y="579"/>
                  </a:lnTo>
                  <a:lnTo>
                    <a:pt x="264" y="578"/>
                  </a:lnTo>
                  <a:lnTo>
                    <a:pt x="235" y="572"/>
                  </a:lnTo>
                  <a:lnTo>
                    <a:pt x="207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29"/>
                  </a:lnTo>
                  <a:lnTo>
                    <a:pt x="107" y="512"/>
                  </a:lnTo>
                  <a:lnTo>
                    <a:pt x="86" y="495"/>
                  </a:lnTo>
                  <a:lnTo>
                    <a:pt x="67" y="473"/>
                  </a:lnTo>
                  <a:lnTo>
                    <a:pt x="51" y="452"/>
                  </a:lnTo>
                  <a:lnTo>
                    <a:pt x="36" y="428"/>
                  </a:lnTo>
                  <a:lnTo>
                    <a:pt x="23" y="402"/>
                  </a:lnTo>
                  <a:lnTo>
                    <a:pt x="13" y="375"/>
                  </a:lnTo>
                  <a:lnTo>
                    <a:pt x="5" y="347"/>
                  </a:lnTo>
                  <a:lnTo>
                    <a:pt x="1" y="319"/>
                  </a:lnTo>
                  <a:lnTo>
                    <a:pt x="0" y="290"/>
                  </a:lnTo>
                  <a:lnTo>
                    <a:pt x="1" y="260"/>
                  </a:lnTo>
                  <a:lnTo>
                    <a:pt x="5" y="232"/>
                  </a:lnTo>
                  <a:lnTo>
                    <a:pt x="13" y="204"/>
                  </a:lnTo>
                  <a:lnTo>
                    <a:pt x="23" y="177"/>
                  </a:lnTo>
                  <a:lnTo>
                    <a:pt x="36" y="152"/>
                  </a:lnTo>
                  <a:lnTo>
                    <a:pt x="51" y="129"/>
                  </a:lnTo>
                  <a:lnTo>
                    <a:pt x="67" y="106"/>
                  </a:lnTo>
                  <a:lnTo>
                    <a:pt x="86" y="86"/>
                  </a:lnTo>
                  <a:lnTo>
                    <a:pt x="107" y="67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0" y="23"/>
                  </a:lnTo>
                  <a:lnTo>
                    <a:pt x="207" y="14"/>
                  </a:lnTo>
                  <a:lnTo>
                    <a:pt x="235" y="7"/>
                  </a:lnTo>
                  <a:lnTo>
                    <a:pt x="264" y="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gray">
            <a:xfrm flipH="1">
              <a:off x="318" y="3553"/>
              <a:ext cx="354" cy="349"/>
            </a:xfrm>
            <a:custGeom>
              <a:avLst/>
              <a:gdLst>
                <a:gd name="T0" fmla="*/ 63 w 592"/>
                <a:gd name="T1" fmla="*/ 0 h 581"/>
                <a:gd name="T2" fmla="*/ 76 w 592"/>
                <a:gd name="T3" fmla="*/ 1 h 581"/>
                <a:gd name="T4" fmla="*/ 88 w 592"/>
                <a:gd name="T5" fmla="*/ 5 h 581"/>
                <a:gd name="T6" fmla="*/ 98 w 592"/>
                <a:gd name="T7" fmla="*/ 10 h 581"/>
                <a:gd name="T8" fmla="*/ 108 w 592"/>
                <a:gd name="T9" fmla="*/ 19 h 581"/>
                <a:gd name="T10" fmla="*/ 116 w 592"/>
                <a:gd name="T11" fmla="*/ 28 h 581"/>
                <a:gd name="T12" fmla="*/ 121 w 592"/>
                <a:gd name="T13" fmla="*/ 38 h 581"/>
                <a:gd name="T14" fmla="*/ 125 w 592"/>
                <a:gd name="T15" fmla="*/ 50 h 581"/>
                <a:gd name="T16" fmla="*/ 127 w 592"/>
                <a:gd name="T17" fmla="*/ 63 h 581"/>
                <a:gd name="T18" fmla="*/ 126 w 592"/>
                <a:gd name="T19" fmla="*/ 69 h 581"/>
                <a:gd name="T20" fmla="*/ 124 w 592"/>
                <a:gd name="T21" fmla="*/ 82 h 581"/>
                <a:gd name="T22" fmla="*/ 119 w 592"/>
                <a:gd name="T23" fmla="*/ 93 h 581"/>
                <a:gd name="T24" fmla="*/ 112 w 592"/>
                <a:gd name="T25" fmla="*/ 103 h 581"/>
                <a:gd name="T26" fmla="*/ 103 w 592"/>
                <a:gd name="T27" fmla="*/ 112 h 581"/>
                <a:gd name="T28" fmla="*/ 93 w 592"/>
                <a:gd name="T29" fmla="*/ 118 h 581"/>
                <a:gd name="T30" fmla="*/ 83 w 592"/>
                <a:gd name="T31" fmla="*/ 123 h 581"/>
                <a:gd name="T32" fmla="*/ 70 w 592"/>
                <a:gd name="T33" fmla="*/ 126 h 581"/>
                <a:gd name="T34" fmla="*/ 63 w 592"/>
                <a:gd name="T35" fmla="*/ 126 h 581"/>
                <a:gd name="T36" fmla="*/ 50 w 592"/>
                <a:gd name="T37" fmla="*/ 124 h 581"/>
                <a:gd name="T38" fmla="*/ 39 w 592"/>
                <a:gd name="T39" fmla="*/ 121 h 581"/>
                <a:gd name="T40" fmla="*/ 28 w 592"/>
                <a:gd name="T41" fmla="*/ 115 h 581"/>
                <a:gd name="T42" fmla="*/ 19 w 592"/>
                <a:gd name="T43" fmla="*/ 108 h 581"/>
                <a:gd name="T44" fmla="*/ 11 w 592"/>
                <a:gd name="T45" fmla="*/ 98 h 581"/>
                <a:gd name="T46" fmla="*/ 5 w 592"/>
                <a:gd name="T47" fmla="*/ 87 h 581"/>
                <a:gd name="T48" fmla="*/ 1 w 592"/>
                <a:gd name="T49" fmla="*/ 76 h 581"/>
                <a:gd name="T50" fmla="*/ 0 w 592"/>
                <a:gd name="T51" fmla="*/ 63 h 581"/>
                <a:gd name="T52" fmla="*/ 1 w 592"/>
                <a:gd name="T53" fmla="*/ 56 h 581"/>
                <a:gd name="T54" fmla="*/ 3 w 592"/>
                <a:gd name="T55" fmla="*/ 44 h 581"/>
                <a:gd name="T56" fmla="*/ 8 w 592"/>
                <a:gd name="T57" fmla="*/ 33 h 581"/>
                <a:gd name="T58" fmla="*/ 15 w 592"/>
                <a:gd name="T59" fmla="*/ 23 h 581"/>
                <a:gd name="T60" fmla="*/ 23 w 592"/>
                <a:gd name="T61" fmla="*/ 14 h 581"/>
                <a:gd name="T62" fmla="*/ 33 w 592"/>
                <a:gd name="T63" fmla="*/ 8 h 581"/>
                <a:gd name="T64" fmla="*/ 44 w 592"/>
                <a:gd name="T65" fmla="*/ 3 h 581"/>
                <a:gd name="T66" fmla="*/ 57 w 592"/>
                <a:gd name="T67" fmla="*/ 1 h 581"/>
                <a:gd name="T68" fmla="*/ 63 w 592"/>
                <a:gd name="T69" fmla="*/ 0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2"/>
                <a:gd name="T106" fmla="*/ 0 h 581"/>
                <a:gd name="T107" fmla="*/ 592 w 592"/>
                <a:gd name="T108" fmla="*/ 581 h 5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2" h="581">
                  <a:moveTo>
                    <a:pt x="295" y="0"/>
                  </a:moveTo>
                  <a:lnTo>
                    <a:pt x="295" y="0"/>
                  </a:lnTo>
                  <a:lnTo>
                    <a:pt x="326" y="1"/>
                  </a:lnTo>
                  <a:lnTo>
                    <a:pt x="356" y="5"/>
                  </a:lnTo>
                  <a:lnTo>
                    <a:pt x="384" y="13"/>
                  </a:lnTo>
                  <a:lnTo>
                    <a:pt x="411" y="23"/>
                  </a:lnTo>
                  <a:lnTo>
                    <a:pt x="436" y="35"/>
                  </a:lnTo>
                  <a:lnTo>
                    <a:pt x="460" y="49"/>
                  </a:lnTo>
                  <a:lnTo>
                    <a:pt x="483" y="67"/>
                  </a:lnTo>
                  <a:lnTo>
                    <a:pt x="504" y="86"/>
                  </a:lnTo>
                  <a:lnTo>
                    <a:pt x="523" y="106"/>
                  </a:lnTo>
                  <a:lnTo>
                    <a:pt x="541" y="128"/>
                  </a:lnTo>
                  <a:lnTo>
                    <a:pt x="555" y="153"/>
                  </a:lnTo>
                  <a:lnTo>
                    <a:pt x="568" y="177"/>
                  </a:lnTo>
                  <a:lnTo>
                    <a:pt x="578" y="203"/>
                  </a:lnTo>
                  <a:lnTo>
                    <a:pt x="585" y="232"/>
                  </a:lnTo>
                  <a:lnTo>
                    <a:pt x="589" y="261"/>
                  </a:lnTo>
                  <a:lnTo>
                    <a:pt x="592" y="291"/>
                  </a:lnTo>
                  <a:lnTo>
                    <a:pt x="589" y="320"/>
                  </a:lnTo>
                  <a:lnTo>
                    <a:pt x="585" y="348"/>
                  </a:lnTo>
                  <a:lnTo>
                    <a:pt x="578" y="376"/>
                  </a:lnTo>
                  <a:lnTo>
                    <a:pt x="568" y="403"/>
                  </a:lnTo>
                  <a:lnTo>
                    <a:pt x="555" y="429"/>
                  </a:lnTo>
                  <a:lnTo>
                    <a:pt x="541" y="453"/>
                  </a:lnTo>
                  <a:lnTo>
                    <a:pt x="523" y="475"/>
                  </a:lnTo>
                  <a:lnTo>
                    <a:pt x="504" y="496"/>
                  </a:lnTo>
                  <a:lnTo>
                    <a:pt x="483" y="514"/>
                  </a:lnTo>
                  <a:lnTo>
                    <a:pt x="460" y="530"/>
                  </a:lnTo>
                  <a:lnTo>
                    <a:pt x="436" y="545"/>
                  </a:lnTo>
                  <a:lnTo>
                    <a:pt x="411" y="557"/>
                  </a:lnTo>
                  <a:lnTo>
                    <a:pt x="384" y="568"/>
                  </a:lnTo>
                  <a:lnTo>
                    <a:pt x="356" y="575"/>
                  </a:lnTo>
                  <a:lnTo>
                    <a:pt x="326" y="579"/>
                  </a:lnTo>
                  <a:lnTo>
                    <a:pt x="295" y="581"/>
                  </a:lnTo>
                  <a:lnTo>
                    <a:pt x="266" y="579"/>
                  </a:lnTo>
                  <a:lnTo>
                    <a:pt x="236" y="575"/>
                  </a:lnTo>
                  <a:lnTo>
                    <a:pt x="208" y="568"/>
                  </a:lnTo>
                  <a:lnTo>
                    <a:pt x="181" y="557"/>
                  </a:lnTo>
                  <a:lnTo>
                    <a:pt x="156" y="545"/>
                  </a:lnTo>
                  <a:lnTo>
                    <a:pt x="130" y="530"/>
                  </a:lnTo>
                  <a:lnTo>
                    <a:pt x="109" y="514"/>
                  </a:lnTo>
                  <a:lnTo>
                    <a:pt x="88" y="496"/>
                  </a:lnTo>
                  <a:lnTo>
                    <a:pt x="69" y="475"/>
                  </a:lnTo>
                  <a:lnTo>
                    <a:pt x="51" y="453"/>
                  </a:lnTo>
                  <a:lnTo>
                    <a:pt x="37" y="429"/>
                  </a:lnTo>
                  <a:lnTo>
                    <a:pt x="25" y="403"/>
                  </a:lnTo>
                  <a:lnTo>
                    <a:pt x="14" y="376"/>
                  </a:lnTo>
                  <a:lnTo>
                    <a:pt x="7" y="348"/>
                  </a:lnTo>
                  <a:lnTo>
                    <a:pt x="2" y="320"/>
                  </a:lnTo>
                  <a:lnTo>
                    <a:pt x="0" y="291"/>
                  </a:lnTo>
                  <a:lnTo>
                    <a:pt x="2" y="261"/>
                  </a:lnTo>
                  <a:lnTo>
                    <a:pt x="7" y="232"/>
                  </a:lnTo>
                  <a:lnTo>
                    <a:pt x="14" y="203"/>
                  </a:lnTo>
                  <a:lnTo>
                    <a:pt x="25" y="177"/>
                  </a:lnTo>
                  <a:lnTo>
                    <a:pt x="37" y="153"/>
                  </a:lnTo>
                  <a:lnTo>
                    <a:pt x="51" y="128"/>
                  </a:lnTo>
                  <a:lnTo>
                    <a:pt x="69" y="106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0" y="49"/>
                  </a:lnTo>
                  <a:lnTo>
                    <a:pt x="156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5"/>
                  </a:lnTo>
                  <a:lnTo>
                    <a:pt x="266" y="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gray">
            <a:xfrm flipH="1">
              <a:off x="318" y="3553"/>
              <a:ext cx="355" cy="349"/>
            </a:xfrm>
            <a:custGeom>
              <a:avLst/>
              <a:gdLst>
                <a:gd name="T0" fmla="*/ 63 w 593"/>
                <a:gd name="T1" fmla="*/ 0 h 583"/>
                <a:gd name="T2" fmla="*/ 77 w 593"/>
                <a:gd name="T3" fmla="*/ 1 h 583"/>
                <a:gd name="T4" fmla="*/ 89 w 593"/>
                <a:gd name="T5" fmla="*/ 5 h 583"/>
                <a:gd name="T6" fmla="*/ 99 w 593"/>
                <a:gd name="T7" fmla="*/ 11 h 583"/>
                <a:gd name="T8" fmla="*/ 108 w 593"/>
                <a:gd name="T9" fmla="*/ 19 h 583"/>
                <a:gd name="T10" fmla="*/ 116 w 593"/>
                <a:gd name="T11" fmla="*/ 28 h 583"/>
                <a:gd name="T12" fmla="*/ 122 w 593"/>
                <a:gd name="T13" fmla="*/ 38 h 583"/>
                <a:gd name="T14" fmla="*/ 126 w 593"/>
                <a:gd name="T15" fmla="*/ 50 h 583"/>
                <a:gd name="T16" fmla="*/ 128 w 593"/>
                <a:gd name="T17" fmla="*/ 62 h 583"/>
                <a:gd name="T18" fmla="*/ 127 w 593"/>
                <a:gd name="T19" fmla="*/ 69 h 583"/>
                <a:gd name="T20" fmla="*/ 125 w 593"/>
                <a:gd name="T21" fmla="*/ 81 h 583"/>
                <a:gd name="T22" fmla="*/ 119 w 593"/>
                <a:gd name="T23" fmla="*/ 92 h 583"/>
                <a:gd name="T24" fmla="*/ 113 w 593"/>
                <a:gd name="T25" fmla="*/ 102 h 583"/>
                <a:gd name="T26" fmla="*/ 104 w 593"/>
                <a:gd name="T27" fmla="*/ 111 h 583"/>
                <a:gd name="T28" fmla="*/ 94 w 593"/>
                <a:gd name="T29" fmla="*/ 118 h 583"/>
                <a:gd name="T30" fmla="*/ 82 w 593"/>
                <a:gd name="T31" fmla="*/ 122 h 583"/>
                <a:gd name="T32" fmla="*/ 70 w 593"/>
                <a:gd name="T33" fmla="*/ 125 h 583"/>
                <a:gd name="T34" fmla="*/ 63 w 593"/>
                <a:gd name="T35" fmla="*/ 125 h 583"/>
                <a:gd name="T36" fmla="*/ 50 w 593"/>
                <a:gd name="T37" fmla="*/ 124 h 583"/>
                <a:gd name="T38" fmla="*/ 39 w 593"/>
                <a:gd name="T39" fmla="*/ 120 h 583"/>
                <a:gd name="T40" fmla="*/ 28 w 593"/>
                <a:gd name="T41" fmla="*/ 115 h 583"/>
                <a:gd name="T42" fmla="*/ 19 w 593"/>
                <a:gd name="T43" fmla="*/ 107 h 583"/>
                <a:gd name="T44" fmla="*/ 11 w 593"/>
                <a:gd name="T45" fmla="*/ 98 h 583"/>
                <a:gd name="T46" fmla="*/ 5 w 593"/>
                <a:gd name="T47" fmla="*/ 87 h 583"/>
                <a:gd name="T48" fmla="*/ 1 w 593"/>
                <a:gd name="T49" fmla="*/ 75 h 583"/>
                <a:gd name="T50" fmla="*/ 0 w 593"/>
                <a:gd name="T51" fmla="*/ 62 h 583"/>
                <a:gd name="T52" fmla="*/ 1 w 593"/>
                <a:gd name="T53" fmla="*/ 56 h 583"/>
                <a:gd name="T54" fmla="*/ 3 w 593"/>
                <a:gd name="T55" fmla="*/ 44 h 583"/>
                <a:gd name="T56" fmla="*/ 8 w 593"/>
                <a:gd name="T57" fmla="*/ 33 h 583"/>
                <a:gd name="T58" fmla="*/ 14 w 593"/>
                <a:gd name="T59" fmla="*/ 23 h 583"/>
                <a:gd name="T60" fmla="*/ 23 w 593"/>
                <a:gd name="T61" fmla="*/ 14 h 583"/>
                <a:gd name="T62" fmla="*/ 33 w 593"/>
                <a:gd name="T63" fmla="*/ 8 h 583"/>
                <a:gd name="T64" fmla="*/ 45 w 593"/>
                <a:gd name="T65" fmla="*/ 3 h 583"/>
                <a:gd name="T66" fmla="*/ 57 w 593"/>
                <a:gd name="T67" fmla="*/ 1 h 583"/>
                <a:gd name="T68" fmla="*/ 63 w 593"/>
                <a:gd name="T69" fmla="*/ 0 h 5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3"/>
                <a:gd name="T106" fmla="*/ 0 h 583"/>
                <a:gd name="T107" fmla="*/ 593 w 593"/>
                <a:gd name="T108" fmla="*/ 583 h 5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3" h="583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5" y="6"/>
                  </a:lnTo>
                  <a:lnTo>
                    <a:pt x="383" y="13"/>
                  </a:lnTo>
                  <a:lnTo>
                    <a:pt x="412" y="23"/>
                  </a:lnTo>
                  <a:lnTo>
                    <a:pt x="437" y="35"/>
                  </a:lnTo>
                  <a:lnTo>
                    <a:pt x="461" y="50"/>
                  </a:lnTo>
                  <a:lnTo>
                    <a:pt x="484" y="66"/>
                  </a:lnTo>
                  <a:lnTo>
                    <a:pt x="505" y="85"/>
                  </a:lnTo>
                  <a:lnTo>
                    <a:pt x="524" y="106"/>
                  </a:lnTo>
                  <a:lnTo>
                    <a:pt x="542" y="129"/>
                  </a:lnTo>
                  <a:lnTo>
                    <a:pt x="556" y="153"/>
                  </a:lnTo>
                  <a:lnTo>
                    <a:pt x="569" y="179"/>
                  </a:lnTo>
                  <a:lnTo>
                    <a:pt x="579" y="205"/>
                  </a:lnTo>
                  <a:lnTo>
                    <a:pt x="586" y="234"/>
                  </a:lnTo>
                  <a:lnTo>
                    <a:pt x="591" y="262"/>
                  </a:lnTo>
                  <a:lnTo>
                    <a:pt x="593" y="291"/>
                  </a:lnTo>
                  <a:lnTo>
                    <a:pt x="591" y="322"/>
                  </a:lnTo>
                  <a:lnTo>
                    <a:pt x="586" y="350"/>
                  </a:lnTo>
                  <a:lnTo>
                    <a:pt x="579" y="378"/>
                  </a:lnTo>
                  <a:lnTo>
                    <a:pt x="569" y="405"/>
                  </a:lnTo>
                  <a:lnTo>
                    <a:pt x="556" y="431"/>
                  </a:lnTo>
                  <a:lnTo>
                    <a:pt x="542" y="455"/>
                  </a:lnTo>
                  <a:lnTo>
                    <a:pt x="524" y="477"/>
                  </a:lnTo>
                  <a:lnTo>
                    <a:pt x="505" y="498"/>
                  </a:lnTo>
                  <a:lnTo>
                    <a:pt x="484" y="516"/>
                  </a:lnTo>
                  <a:lnTo>
                    <a:pt x="461" y="534"/>
                  </a:lnTo>
                  <a:lnTo>
                    <a:pt x="437" y="549"/>
                  </a:lnTo>
                  <a:lnTo>
                    <a:pt x="412" y="561"/>
                  </a:lnTo>
                  <a:lnTo>
                    <a:pt x="383" y="570"/>
                  </a:lnTo>
                  <a:lnTo>
                    <a:pt x="355" y="578"/>
                  </a:lnTo>
                  <a:lnTo>
                    <a:pt x="326" y="582"/>
                  </a:lnTo>
                  <a:lnTo>
                    <a:pt x="296" y="583"/>
                  </a:lnTo>
                  <a:lnTo>
                    <a:pt x="266" y="582"/>
                  </a:lnTo>
                  <a:lnTo>
                    <a:pt x="236" y="578"/>
                  </a:lnTo>
                  <a:lnTo>
                    <a:pt x="208" y="570"/>
                  </a:lnTo>
                  <a:lnTo>
                    <a:pt x="181" y="561"/>
                  </a:lnTo>
                  <a:lnTo>
                    <a:pt x="154" y="549"/>
                  </a:lnTo>
                  <a:lnTo>
                    <a:pt x="130" y="534"/>
                  </a:lnTo>
                  <a:lnTo>
                    <a:pt x="107" y="516"/>
                  </a:lnTo>
                  <a:lnTo>
                    <a:pt x="86" y="498"/>
                  </a:lnTo>
                  <a:lnTo>
                    <a:pt x="67" y="477"/>
                  </a:lnTo>
                  <a:lnTo>
                    <a:pt x="50" y="455"/>
                  </a:lnTo>
                  <a:lnTo>
                    <a:pt x="35" y="431"/>
                  </a:lnTo>
                  <a:lnTo>
                    <a:pt x="23" y="405"/>
                  </a:lnTo>
                  <a:lnTo>
                    <a:pt x="13" y="378"/>
                  </a:lnTo>
                  <a:lnTo>
                    <a:pt x="5" y="350"/>
                  </a:lnTo>
                  <a:lnTo>
                    <a:pt x="1" y="322"/>
                  </a:lnTo>
                  <a:lnTo>
                    <a:pt x="0" y="291"/>
                  </a:lnTo>
                  <a:lnTo>
                    <a:pt x="1" y="262"/>
                  </a:lnTo>
                  <a:lnTo>
                    <a:pt x="5" y="234"/>
                  </a:lnTo>
                  <a:lnTo>
                    <a:pt x="13" y="205"/>
                  </a:lnTo>
                  <a:lnTo>
                    <a:pt x="23" y="179"/>
                  </a:lnTo>
                  <a:lnTo>
                    <a:pt x="35" y="153"/>
                  </a:lnTo>
                  <a:lnTo>
                    <a:pt x="50" y="129"/>
                  </a:lnTo>
                  <a:lnTo>
                    <a:pt x="67" y="106"/>
                  </a:lnTo>
                  <a:lnTo>
                    <a:pt x="86" y="85"/>
                  </a:lnTo>
                  <a:lnTo>
                    <a:pt x="107" y="66"/>
                  </a:lnTo>
                  <a:lnTo>
                    <a:pt x="130" y="50"/>
                  </a:lnTo>
                  <a:lnTo>
                    <a:pt x="154" y="35"/>
                  </a:lnTo>
                  <a:lnTo>
                    <a:pt x="181" y="23"/>
                  </a:lnTo>
                  <a:lnTo>
                    <a:pt x="208" y="13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gray">
            <a:xfrm flipH="1">
              <a:off x="318" y="3550"/>
              <a:ext cx="356" cy="353"/>
            </a:xfrm>
            <a:custGeom>
              <a:avLst/>
              <a:gdLst>
                <a:gd name="T0" fmla="*/ 63 w 596"/>
                <a:gd name="T1" fmla="*/ 0 h 587"/>
                <a:gd name="T2" fmla="*/ 76 w 596"/>
                <a:gd name="T3" fmla="*/ 1 h 587"/>
                <a:gd name="T4" fmla="*/ 88 w 596"/>
                <a:gd name="T5" fmla="*/ 5 h 587"/>
                <a:gd name="T6" fmla="*/ 99 w 596"/>
                <a:gd name="T7" fmla="*/ 11 h 587"/>
                <a:gd name="T8" fmla="*/ 108 w 596"/>
                <a:gd name="T9" fmla="*/ 19 h 587"/>
                <a:gd name="T10" fmla="*/ 116 w 596"/>
                <a:gd name="T11" fmla="*/ 28 h 587"/>
                <a:gd name="T12" fmla="*/ 122 w 596"/>
                <a:gd name="T13" fmla="*/ 39 h 587"/>
                <a:gd name="T14" fmla="*/ 125 w 596"/>
                <a:gd name="T15" fmla="*/ 51 h 587"/>
                <a:gd name="T16" fmla="*/ 127 w 596"/>
                <a:gd name="T17" fmla="*/ 64 h 587"/>
                <a:gd name="T18" fmla="*/ 127 w 596"/>
                <a:gd name="T19" fmla="*/ 70 h 587"/>
                <a:gd name="T20" fmla="*/ 124 w 596"/>
                <a:gd name="T21" fmla="*/ 83 h 587"/>
                <a:gd name="T22" fmla="*/ 119 w 596"/>
                <a:gd name="T23" fmla="*/ 94 h 587"/>
                <a:gd name="T24" fmla="*/ 112 w 596"/>
                <a:gd name="T25" fmla="*/ 104 h 587"/>
                <a:gd name="T26" fmla="*/ 104 w 596"/>
                <a:gd name="T27" fmla="*/ 113 h 587"/>
                <a:gd name="T28" fmla="*/ 94 w 596"/>
                <a:gd name="T29" fmla="*/ 120 h 587"/>
                <a:gd name="T30" fmla="*/ 82 w 596"/>
                <a:gd name="T31" fmla="*/ 124 h 587"/>
                <a:gd name="T32" fmla="*/ 70 w 596"/>
                <a:gd name="T33" fmla="*/ 127 h 587"/>
                <a:gd name="T34" fmla="*/ 63 w 596"/>
                <a:gd name="T35" fmla="*/ 127 h 587"/>
                <a:gd name="T36" fmla="*/ 51 w 596"/>
                <a:gd name="T37" fmla="*/ 126 h 587"/>
                <a:gd name="T38" fmla="*/ 39 w 596"/>
                <a:gd name="T39" fmla="*/ 123 h 587"/>
                <a:gd name="T40" fmla="*/ 28 w 596"/>
                <a:gd name="T41" fmla="*/ 117 h 587"/>
                <a:gd name="T42" fmla="*/ 19 w 596"/>
                <a:gd name="T43" fmla="*/ 109 h 587"/>
                <a:gd name="T44" fmla="*/ 11 w 596"/>
                <a:gd name="T45" fmla="*/ 99 h 587"/>
                <a:gd name="T46" fmla="*/ 5 w 596"/>
                <a:gd name="T47" fmla="*/ 88 h 587"/>
                <a:gd name="T48" fmla="*/ 1 w 596"/>
                <a:gd name="T49" fmla="*/ 76 h 587"/>
                <a:gd name="T50" fmla="*/ 0 w 596"/>
                <a:gd name="T51" fmla="*/ 64 h 587"/>
                <a:gd name="T52" fmla="*/ 1 w 596"/>
                <a:gd name="T53" fmla="*/ 58 h 587"/>
                <a:gd name="T54" fmla="*/ 3 w 596"/>
                <a:gd name="T55" fmla="*/ 45 h 587"/>
                <a:gd name="T56" fmla="*/ 8 w 596"/>
                <a:gd name="T57" fmla="*/ 34 h 587"/>
                <a:gd name="T58" fmla="*/ 14 w 596"/>
                <a:gd name="T59" fmla="*/ 23 h 587"/>
                <a:gd name="T60" fmla="*/ 23 w 596"/>
                <a:gd name="T61" fmla="*/ 14 h 587"/>
                <a:gd name="T62" fmla="*/ 33 w 596"/>
                <a:gd name="T63" fmla="*/ 8 h 587"/>
                <a:gd name="T64" fmla="*/ 45 w 596"/>
                <a:gd name="T65" fmla="*/ 3 h 587"/>
                <a:gd name="T66" fmla="*/ 57 w 596"/>
                <a:gd name="T67" fmla="*/ 1 h 587"/>
                <a:gd name="T68" fmla="*/ 63 w 596"/>
                <a:gd name="T69" fmla="*/ 0 h 58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587"/>
                <a:gd name="T107" fmla="*/ 596 w 596"/>
                <a:gd name="T108" fmla="*/ 587 h 58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587">
                  <a:moveTo>
                    <a:pt x="298" y="0"/>
                  </a:moveTo>
                  <a:lnTo>
                    <a:pt x="298" y="0"/>
                  </a:lnTo>
                  <a:lnTo>
                    <a:pt x="329" y="1"/>
                  </a:lnTo>
                  <a:lnTo>
                    <a:pt x="358" y="6"/>
                  </a:lnTo>
                  <a:lnTo>
                    <a:pt x="386" y="13"/>
                  </a:lnTo>
                  <a:lnTo>
                    <a:pt x="413" y="23"/>
                  </a:lnTo>
                  <a:lnTo>
                    <a:pt x="440" y="36"/>
                  </a:lnTo>
                  <a:lnTo>
                    <a:pt x="464" y="51"/>
                  </a:lnTo>
                  <a:lnTo>
                    <a:pt x="487" y="67"/>
                  </a:lnTo>
                  <a:lnTo>
                    <a:pt x="508" y="86"/>
                  </a:lnTo>
                  <a:lnTo>
                    <a:pt x="527" y="107"/>
                  </a:lnTo>
                  <a:lnTo>
                    <a:pt x="545" y="130"/>
                  </a:lnTo>
                  <a:lnTo>
                    <a:pt x="559" y="154"/>
                  </a:lnTo>
                  <a:lnTo>
                    <a:pt x="573" y="179"/>
                  </a:lnTo>
                  <a:lnTo>
                    <a:pt x="582" y="206"/>
                  </a:lnTo>
                  <a:lnTo>
                    <a:pt x="590" y="234"/>
                  </a:lnTo>
                  <a:lnTo>
                    <a:pt x="594" y="264"/>
                  </a:lnTo>
                  <a:lnTo>
                    <a:pt x="596" y="293"/>
                  </a:lnTo>
                  <a:lnTo>
                    <a:pt x="594" y="323"/>
                  </a:lnTo>
                  <a:lnTo>
                    <a:pt x="590" y="352"/>
                  </a:lnTo>
                  <a:lnTo>
                    <a:pt x="582" y="380"/>
                  </a:lnTo>
                  <a:lnTo>
                    <a:pt x="573" y="407"/>
                  </a:lnTo>
                  <a:lnTo>
                    <a:pt x="559" y="433"/>
                  </a:lnTo>
                  <a:lnTo>
                    <a:pt x="545" y="457"/>
                  </a:lnTo>
                  <a:lnTo>
                    <a:pt x="527" y="479"/>
                  </a:lnTo>
                  <a:lnTo>
                    <a:pt x="508" y="501"/>
                  </a:lnTo>
                  <a:lnTo>
                    <a:pt x="487" y="520"/>
                  </a:lnTo>
                  <a:lnTo>
                    <a:pt x="464" y="536"/>
                  </a:lnTo>
                  <a:lnTo>
                    <a:pt x="440" y="551"/>
                  </a:lnTo>
                  <a:lnTo>
                    <a:pt x="413" y="564"/>
                  </a:lnTo>
                  <a:lnTo>
                    <a:pt x="386" y="573"/>
                  </a:lnTo>
                  <a:lnTo>
                    <a:pt x="358" y="580"/>
                  </a:lnTo>
                  <a:lnTo>
                    <a:pt x="329" y="585"/>
                  </a:lnTo>
                  <a:lnTo>
                    <a:pt x="298" y="587"/>
                  </a:lnTo>
                  <a:lnTo>
                    <a:pt x="267" y="585"/>
                  </a:lnTo>
                  <a:lnTo>
                    <a:pt x="238" y="580"/>
                  </a:lnTo>
                  <a:lnTo>
                    <a:pt x="210" y="573"/>
                  </a:lnTo>
                  <a:lnTo>
                    <a:pt x="183" y="564"/>
                  </a:lnTo>
                  <a:lnTo>
                    <a:pt x="156" y="551"/>
                  </a:lnTo>
                  <a:lnTo>
                    <a:pt x="132" y="536"/>
                  </a:lnTo>
                  <a:lnTo>
                    <a:pt x="109" y="520"/>
                  </a:lnTo>
                  <a:lnTo>
                    <a:pt x="88" y="501"/>
                  </a:lnTo>
                  <a:lnTo>
                    <a:pt x="69" y="479"/>
                  </a:lnTo>
                  <a:lnTo>
                    <a:pt x="51" y="457"/>
                  </a:lnTo>
                  <a:lnTo>
                    <a:pt x="37" y="433"/>
                  </a:lnTo>
                  <a:lnTo>
                    <a:pt x="23" y="407"/>
                  </a:lnTo>
                  <a:lnTo>
                    <a:pt x="14" y="380"/>
                  </a:lnTo>
                  <a:lnTo>
                    <a:pt x="6" y="352"/>
                  </a:lnTo>
                  <a:lnTo>
                    <a:pt x="2" y="323"/>
                  </a:lnTo>
                  <a:lnTo>
                    <a:pt x="0" y="293"/>
                  </a:lnTo>
                  <a:lnTo>
                    <a:pt x="2" y="264"/>
                  </a:lnTo>
                  <a:lnTo>
                    <a:pt x="6" y="234"/>
                  </a:lnTo>
                  <a:lnTo>
                    <a:pt x="14" y="206"/>
                  </a:lnTo>
                  <a:lnTo>
                    <a:pt x="23" y="179"/>
                  </a:lnTo>
                  <a:lnTo>
                    <a:pt x="37" y="154"/>
                  </a:lnTo>
                  <a:lnTo>
                    <a:pt x="51" y="130"/>
                  </a:lnTo>
                  <a:lnTo>
                    <a:pt x="69" y="107"/>
                  </a:lnTo>
                  <a:lnTo>
                    <a:pt x="88" y="86"/>
                  </a:lnTo>
                  <a:lnTo>
                    <a:pt x="109" y="67"/>
                  </a:lnTo>
                  <a:lnTo>
                    <a:pt x="132" y="51"/>
                  </a:lnTo>
                  <a:lnTo>
                    <a:pt x="156" y="36"/>
                  </a:lnTo>
                  <a:lnTo>
                    <a:pt x="183" y="23"/>
                  </a:lnTo>
                  <a:lnTo>
                    <a:pt x="210" y="13"/>
                  </a:lnTo>
                  <a:lnTo>
                    <a:pt x="238" y="6"/>
                  </a:lnTo>
                  <a:lnTo>
                    <a:pt x="267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gray">
            <a:xfrm flipH="1">
              <a:off x="316" y="3550"/>
              <a:ext cx="361" cy="354"/>
            </a:xfrm>
            <a:custGeom>
              <a:avLst/>
              <a:gdLst>
                <a:gd name="T0" fmla="*/ 65 w 599"/>
                <a:gd name="T1" fmla="*/ 0 h 590"/>
                <a:gd name="T2" fmla="*/ 78 w 599"/>
                <a:gd name="T3" fmla="*/ 1 h 590"/>
                <a:gd name="T4" fmla="*/ 91 w 599"/>
                <a:gd name="T5" fmla="*/ 5 h 590"/>
                <a:gd name="T6" fmla="*/ 102 w 599"/>
                <a:gd name="T7" fmla="*/ 11 h 590"/>
                <a:gd name="T8" fmla="*/ 111 w 599"/>
                <a:gd name="T9" fmla="*/ 19 h 590"/>
                <a:gd name="T10" fmla="*/ 120 w 599"/>
                <a:gd name="T11" fmla="*/ 28 h 590"/>
                <a:gd name="T12" fmla="*/ 126 w 599"/>
                <a:gd name="T13" fmla="*/ 39 h 590"/>
                <a:gd name="T14" fmla="*/ 130 w 599"/>
                <a:gd name="T15" fmla="*/ 51 h 590"/>
                <a:gd name="T16" fmla="*/ 131 w 599"/>
                <a:gd name="T17" fmla="*/ 64 h 590"/>
                <a:gd name="T18" fmla="*/ 131 w 599"/>
                <a:gd name="T19" fmla="*/ 70 h 590"/>
                <a:gd name="T20" fmla="*/ 128 w 599"/>
                <a:gd name="T21" fmla="*/ 82 h 590"/>
                <a:gd name="T22" fmla="*/ 123 w 599"/>
                <a:gd name="T23" fmla="*/ 94 h 590"/>
                <a:gd name="T24" fmla="*/ 116 w 599"/>
                <a:gd name="T25" fmla="*/ 104 h 590"/>
                <a:gd name="T26" fmla="*/ 107 w 599"/>
                <a:gd name="T27" fmla="*/ 113 h 590"/>
                <a:gd name="T28" fmla="*/ 96 w 599"/>
                <a:gd name="T29" fmla="*/ 119 h 590"/>
                <a:gd name="T30" fmla="*/ 85 w 599"/>
                <a:gd name="T31" fmla="*/ 125 h 590"/>
                <a:gd name="T32" fmla="*/ 72 w 599"/>
                <a:gd name="T33" fmla="*/ 127 h 590"/>
                <a:gd name="T34" fmla="*/ 65 w 599"/>
                <a:gd name="T35" fmla="*/ 127 h 590"/>
                <a:gd name="T36" fmla="*/ 52 w 599"/>
                <a:gd name="T37" fmla="*/ 126 h 590"/>
                <a:gd name="T38" fmla="*/ 40 w 599"/>
                <a:gd name="T39" fmla="*/ 122 h 590"/>
                <a:gd name="T40" fmla="*/ 29 w 599"/>
                <a:gd name="T41" fmla="*/ 116 h 590"/>
                <a:gd name="T42" fmla="*/ 19 w 599"/>
                <a:gd name="T43" fmla="*/ 109 h 590"/>
                <a:gd name="T44" fmla="*/ 11 w 599"/>
                <a:gd name="T45" fmla="*/ 100 h 590"/>
                <a:gd name="T46" fmla="*/ 5 w 599"/>
                <a:gd name="T47" fmla="*/ 88 h 590"/>
                <a:gd name="T48" fmla="*/ 1 w 599"/>
                <a:gd name="T49" fmla="*/ 76 h 590"/>
                <a:gd name="T50" fmla="*/ 0 w 599"/>
                <a:gd name="T51" fmla="*/ 64 h 590"/>
                <a:gd name="T52" fmla="*/ 1 w 599"/>
                <a:gd name="T53" fmla="*/ 57 h 590"/>
                <a:gd name="T54" fmla="*/ 3 w 599"/>
                <a:gd name="T55" fmla="*/ 44 h 590"/>
                <a:gd name="T56" fmla="*/ 8 w 599"/>
                <a:gd name="T57" fmla="*/ 34 h 590"/>
                <a:gd name="T58" fmla="*/ 15 w 599"/>
                <a:gd name="T59" fmla="*/ 23 h 590"/>
                <a:gd name="T60" fmla="*/ 24 w 599"/>
                <a:gd name="T61" fmla="*/ 14 h 590"/>
                <a:gd name="T62" fmla="*/ 34 w 599"/>
                <a:gd name="T63" fmla="*/ 8 h 590"/>
                <a:gd name="T64" fmla="*/ 46 w 599"/>
                <a:gd name="T65" fmla="*/ 3 h 590"/>
                <a:gd name="T66" fmla="*/ 59 w 599"/>
                <a:gd name="T67" fmla="*/ 1 h 590"/>
                <a:gd name="T68" fmla="*/ 65 w 599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9"/>
                <a:gd name="T106" fmla="*/ 0 h 590"/>
                <a:gd name="T107" fmla="*/ 599 w 599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9" h="590">
                  <a:moveTo>
                    <a:pt x="299" y="0"/>
                  </a:moveTo>
                  <a:lnTo>
                    <a:pt x="299" y="0"/>
                  </a:lnTo>
                  <a:lnTo>
                    <a:pt x="330" y="2"/>
                  </a:lnTo>
                  <a:lnTo>
                    <a:pt x="359" y="6"/>
                  </a:lnTo>
                  <a:lnTo>
                    <a:pt x="388" y="14"/>
                  </a:lnTo>
                  <a:lnTo>
                    <a:pt x="415" y="23"/>
                  </a:lnTo>
                  <a:lnTo>
                    <a:pt x="442" y="35"/>
                  </a:lnTo>
                  <a:lnTo>
                    <a:pt x="466" y="50"/>
                  </a:lnTo>
                  <a:lnTo>
                    <a:pt x="489" y="67"/>
                  </a:lnTo>
                  <a:lnTo>
                    <a:pt x="510" y="86"/>
                  </a:lnTo>
                  <a:lnTo>
                    <a:pt x="531" y="108"/>
                  </a:lnTo>
                  <a:lnTo>
                    <a:pt x="548" y="130"/>
                  </a:lnTo>
                  <a:lnTo>
                    <a:pt x="563" y="155"/>
                  </a:lnTo>
                  <a:lnTo>
                    <a:pt x="575" y="180"/>
                  </a:lnTo>
                  <a:lnTo>
                    <a:pt x="586" y="207"/>
                  </a:lnTo>
                  <a:lnTo>
                    <a:pt x="592" y="235"/>
                  </a:lnTo>
                  <a:lnTo>
                    <a:pt x="598" y="264"/>
                  </a:lnTo>
                  <a:lnTo>
                    <a:pt x="599" y="295"/>
                  </a:lnTo>
                  <a:lnTo>
                    <a:pt x="598" y="325"/>
                  </a:lnTo>
                  <a:lnTo>
                    <a:pt x="592" y="354"/>
                  </a:lnTo>
                  <a:lnTo>
                    <a:pt x="586" y="382"/>
                  </a:lnTo>
                  <a:lnTo>
                    <a:pt x="575" y="409"/>
                  </a:lnTo>
                  <a:lnTo>
                    <a:pt x="563" y="435"/>
                  </a:lnTo>
                  <a:lnTo>
                    <a:pt x="548" y="460"/>
                  </a:lnTo>
                  <a:lnTo>
                    <a:pt x="531" y="481"/>
                  </a:lnTo>
                  <a:lnTo>
                    <a:pt x="510" y="503"/>
                  </a:lnTo>
                  <a:lnTo>
                    <a:pt x="489" y="522"/>
                  </a:lnTo>
                  <a:lnTo>
                    <a:pt x="466" y="539"/>
                  </a:lnTo>
                  <a:lnTo>
                    <a:pt x="442" y="554"/>
                  </a:lnTo>
                  <a:lnTo>
                    <a:pt x="415" y="566"/>
                  </a:lnTo>
                  <a:lnTo>
                    <a:pt x="388" y="577"/>
                  </a:lnTo>
                  <a:lnTo>
                    <a:pt x="359" y="583"/>
                  </a:lnTo>
                  <a:lnTo>
                    <a:pt x="330" y="589"/>
                  </a:lnTo>
                  <a:lnTo>
                    <a:pt x="299" y="590"/>
                  </a:lnTo>
                  <a:lnTo>
                    <a:pt x="269" y="589"/>
                  </a:lnTo>
                  <a:lnTo>
                    <a:pt x="240" y="583"/>
                  </a:lnTo>
                  <a:lnTo>
                    <a:pt x="210" y="577"/>
                  </a:lnTo>
                  <a:lnTo>
                    <a:pt x="183" y="566"/>
                  </a:lnTo>
                  <a:lnTo>
                    <a:pt x="157" y="554"/>
                  </a:lnTo>
                  <a:lnTo>
                    <a:pt x="132" y="539"/>
                  </a:lnTo>
                  <a:lnTo>
                    <a:pt x="110" y="522"/>
                  </a:lnTo>
                  <a:lnTo>
                    <a:pt x="88" y="503"/>
                  </a:lnTo>
                  <a:lnTo>
                    <a:pt x="68" y="481"/>
                  </a:lnTo>
                  <a:lnTo>
                    <a:pt x="51" y="460"/>
                  </a:lnTo>
                  <a:lnTo>
                    <a:pt x="36" y="435"/>
                  </a:lnTo>
                  <a:lnTo>
                    <a:pt x="24" y="409"/>
                  </a:lnTo>
                  <a:lnTo>
                    <a:pt x="13" y="382"/>
                  </a:lnTo>
                  <a:lnTo>
                    <a:pt x="6" y="354"/>
                  </a:lnTo>
                  <a:lnTo>
                    <a:pt x="1" y="325"/>
                  </a:lnTo>
                  <a:lnTo>
                    <a:pt x="0" y="295"/>
                  </a:lnTo>
                  <a:lnTo>
                    <a:pt x="1" y="264"/>
                  </a:lnTo>
                  <a:lnTo>
                    <a:pt x="6" y="235"/>
                  </a:lnTo>
                  <a:lnTo>
                    <a:pt x="13" y="207"/>
                  </a:lnTo>
                  <a:lnTo>
                    <a:pt x="24" y="180"/>
                  </a:lnTo>
                  <a:lnTo>
                    <a:pt x="36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7"/>
                  </a:lnTo>
                  <a:lnTo>
                    <a:pt x="132" y="50"/>
                  </a:lnTo>
                  <a:lnTo>
                    <a:pt x="157" y="35"/>
                  </a:lnTo>
                  <a:lnTo>
                    <a:pt x="183" y="23"/>
                  </a:lnTo>
                  <a:lnTo>
                    <a:pt x="210" y="14"/>
                  </a:lnTo>
                  <a:lnTo>
                    <a:pt x="240" y="6"/>
                  </a:lnTo>
                  <a:lnTo>
                    <a:pt x="269" y="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gray">
            <a:xfrm flipH="1">
              <a:off x="316" y="3548"/>
              <a:ext cx="361" cy="356"/>
            </a:xfrm>
            <a:custGeom>
              <a:avLst/>
              <a:gdLst>
                <a:gd name="T0" fmla="*/ 65 w 602"/>
                <a:gd name="T1" fmla="*/ 0 h 592"/>
                <a:gd name="T2" fmla="*/ 78 w 602"/>
                <a:gd name="T3" fmla="*/ 1 h 592"/>
                <a:gd name="T4" fmla="*/ 91 w 602"/>
                <a:gd name="T5" fmla="*/ 5 h 592"/>
                <a:gd name="T6" fmla="*/ 101 w 602"/>
                <a:gd name="T7" fmla="*/ 11 h 592"/>
                <a:gd name="T8" fmla="*/ 111 w 602"/>
                <a:gd name="T9" fmla="*/ 19 h 592"/>
                <a:gd name="T10" fmla="*/ 119 w 602"/>
                <a:gd name="T11" fmla="*/ 29 h 592"/>
                <a:gd name="T12" fmla="*/ 125 w 602"/>
                <a:gd name="T13" fmla="*/ 40 h 592"/>
                <a:gd name="T14" fmla="*/ 129 w 602"/>
                <a:gd name="T15" fmla="*/ 52 h 592"/>
                <a:gd name="T16" fmla="*/ 130 w 602"/>
                <a:gd name="T17" fmla="*/ 64 h 592"/>
                <a:gd name="T18" fmla="*/ 130 w 602"/>
                <a:gd name="T19" fmla="*/ 71 h 592"/>
                <a:gd name="T20" fmla="*/ 127 w 602"/>
                <a:gd name="T21" fmla="*/ 84 h 592"/>
                <a:gd name="T22" fmla="*/ 122 w 602"/>
                <a:gd name="T23" fmla="*/ 95 h 592"/>
                <a:gd name="T24" fmla="*/ 115 w 602"/>
                <a:gd name="T25" fmla="*/ 106 h 592"/>
                <a:gd name="T26" fmla="*/ 106 w 602"/>
                <a:gd name="T27" fmla="*/ 114 h 592"/>
                <a:gd name="T28" fmla="*/ 96 w 602"/>
                <a:gd name="T29" fmla="*/ 121 h 592"/>
                <a:gd name="T30" fmla="*/ 84 w 602"/>
                <a:gd name="T31" fmla="*/ 126 h 592"/>
                <a:gd name="T32" fmla="*/ 72 w 602"/>
                <a:gd name="T33" fmla="*/ 128 h 592"/>
                <a:gd name="T34" fmla="*/ 65 w 602"/>
                <a:gd name="T35" fmla="*/ 129 h 592"/>
                <a:gd name="T36" fmla="*/ 52 w 602"/>
                <a:gd name="T37" fmla="*/ 127 h 592"/>
                <a:gd name="T38" fmla="*/ 40 w 602"/>
                <a:gd name="T39" fmla="*/ 124 h 592"/>
                <a:gd name="T40" fmla="*/ 29 w 602"/>
                <a:gd name="T41" fmla="*/ 118 h 592"/>
                <a:gd name="T42" fmla="*/ 19 w 602"/>
                <a:gd name="T43" fmla="*/ 110 h 592"/>
                <a:gd name="T44" fmla="*/ 11 w 602"/>
                <a:gd name="T45" fmla="*/ 100 h 592"/>
                <a:gd name="T46" fmla="*/ 5 w 602"/>
                <a:gd name="T47" fmla="*/ 90 h 592"/>
                <a:gd name="T48" fmla="*/ 1 w 602"/>
                <a:gd name="T49" fmla="*/ 78 h 592"/>
                <a:gd name="T50" fmla="*/ 0 w 602"/>
                <a:gd name="T51" fmla="*/ 64 h 592"/>
                <a:gd name="T52" fmla="*/ 1 w 602"/>
                <a:gd name="T53" fmla="*/ 58 h 592"/>
                <a:gd name="T54" fmla="*/ 3 w 602"/>
                <a:gd name="T55" fmla="*/ 46 h 592"/>
                <a:gd name="T56" fmla="*/ 8 w 602"/>
                <a:gd name="T57" fmla="*/ 34 h 592"/>
                <a:gd name="T58" fmla="*/ 15 w 602"/>
                <a:gd name="T59" fmla="*/ 23 h 592"/>
                <a:gd name="T60" fmla="*/ 24 w 602"/>
                <a:gd name="T61" fmla="*/ 15 h 592"/>
                <a:gd name="T62" fmla="*/ 34 w 602"/>
                <a:gd name="T63" fmla="*/ 8 h 592"/>
                <a:gd name="T64" fmla="*/ 46 w 602"/>
                <a:gd name="T65" fmla="*/ 3 h 592"/>
                <a:gd name="T66" fmla="*/ 59 w 602"/>
                <a:gd name="T67" fmla="*/ 1 h 592"/>
                <a:gd name="T68" fmla="*/ 65 w 602"/>
                <a:gd name="T69" fmla="*/ 0 h 5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2"/>
                <a:gd name="T106" fmla="*/ 0 h 592"/>
                <a:gd name="T107" fmla="*/ 602 w 602"/>
                <a:gd name="T108" fmla="*/ 592 h 5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2" h="592">
                  <a:moveTo>
                    <a:pt x="302" y="0"/>
                  </a:moveTo>
                  <a:lnTo>
                    <a:pt x="302" y="0"/>
                  </a:lnTo>
                  <a:lnTo>
                    <a:pt x="333" y="2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4"/>
                  </a:lnTo>
                  <a:lnTo>
                    <a:pt x="445" y="36"/>
                  </a:lnTo>
                  <a:lnTo>
                    <a:pt x="469" y="51"/>
                  </a:lnTo>
                  <a:lnTo>
                    <a:pt x="492" y="68"/>
                  </a:lnTo>
                  <a:lnTo>
                    <a:pt x="513" y="87"/>
                  </a:lnTo>
                  <a:lnTo>
                    <a:pt x="534" y="108"/>
                  </a:lnTo>
                  <a:lnTo>
                    <a:pt x="551" y="131"/>
                  </a:lnTo>
                  <a:lnTo>
                    <a:pt x="566" y="155"/>
                  </a:lnTo>
                  <a:lnTo>
                    <a:pt x="578" y="181"/>
                  </a:lnTo>
                  <a:lnTo>
                    <a:pt x="589" y="209"/>
                  </a:lnTo>
                  <a:lnTo>
                    <a:pt x="597" y="237"/>
                  </a:lnTo>
                  <a:lnTo>
                    <a:pt x="601" y="266"/>
                  </a:lnTo>
                  <a:lnTo>
                    <a:pt x="602" y="296"/>
                  </a:lnTo>
                  <a:lnTo>
                    <a:pt x="601" y="327"/>
                  </a:lnTo>
                  <a:lnTo>
                    <a:pt x="597" y="356"/>
                  </a:lnTo>
                  <a:lnTo>
                    <a:pt x="589" y="384"/>
                  </a:lnTo>
                  <a:lnTo>
                    <a:pt x="578" y="411"/>
                  </a:lnTo>
                  <a:lnTo>
                    <a:pt x="566" y="438"/>
                  </a:lnTo>
                  <a:lnTo>
                    <a:pt x="551" y="462"/>
                  </a:lnTo>
                  <a:lnTo>
                    <a:pt x="534" y="485"/>
                  </a:lnTo>
                  <a:lnTo>
                    <a:pt x="513" y="506"/>
                  </a:lnTo>
                  <a:lnTo>
                    <a:pt x="492" y="525"/>
                  </a:lnTo>
                  <a:lnTo>
                    <a:pt x="469" y="542"/>
                  </a:lnTo>
                  <a:lnTo>
                    <a:pt x="445" y="557"/>
                  </a:lnTo>
                  <a:lnTo>
                    <a:pt x="418" y="569"/>
                  </a:lnTo>
                  <a:lnTo>
                    <a:pt x="390" y="579"/>
                  </a:lnTo>
                  <a:lnTo>
                    <a:pt x="362" y="587"/>
                  </a:lnTo>
                  <a:lnTo>
                    <a:pt x="333" y="591"/>
                  </a:lnTo>
                  <a:lnTo>
                    <a:pt x="302" y="592"/>
                  </a:lnTo>
                  <a:lnTo>
                    <a:pt x="271" y="591"/>
                  </a:lnTo>
                  <a:lnTo>
                    <a:pt x="241" y="587"/>
                  </a:lnTo>
                  <a:lnTo>
                    <a:pt x="212" y="579"/>
                  </a:lnTo>
                  <a:lnTo>
                    <a:pt x="185" y="569"/>
                  </a:lnTo>
                  <a:lnTo>
                    <a:pt x="158" y="557"/>
                  </a:lnTo>
                  <a:lnTo>
                    <a:pt x="133" y="542"/>
                  </a:lnTo>
                  <a:lnTo>
                    <a:pt x="110" y="525"/>
                  </a:lnTo>
                  <a:lnTo>
                    <a:pt x="89" y="506"/>
                  </a:lnTo>
                  <a:lnTo>
                    <a:pt x="70" y="485"/>
                  </a:lnTo>
                  <a:lnTo>
                    <a:pt x="52" y="462"/>
                  </a:lnTo>
                  <a:lnTo>
                    <a:pt x="38" y="438"/>
                  </a:lnTo>
                  <a:lnTo>
                    <a:pt x="24" y="411"/>
                  </a:lnTo>
                  <a:lnTo>
                    <a:pt x="15" y="384"/>
                  </a:lnTo>
                  <a:lnTo>
                    <a:pt x="7" y="356"/>
                  </a:lnTo>
                  <a:lnTo>
                    <a:pt x="3" y="327"/>
                  </a:lnTo>
                  <a:lnTo>
                    <a:pt x="0" y="296"/>
                  </a:lnTo>
                  <a:lnTo>
                    <a:pt x="3" y="266"/>
                  </a:lnTo>
                  <a:lnTo>
                    <a:pt x="7" y="237"/>
                  </a:lnTo>
                  <a:lnTo>
                    <a:pt x="15" y="209"/>
                  </a:lnTo>
                  <a:lnTo>
                    <a:pt x="24" y="181"/>
                  </a:lnTo>
                  <a:lnTo>
                    <a:pt x="38" y="155"/>
                  </a:lnTo>
                  <a:lnTo>
                    <a:pt x="52" y="131"/>
                  </a:lnTo>
                  <a:lnTo>
                    <a:pt x="70" y="108"/>
                  </a:lnTo>
                  <a:lnTo>
                    <a:pt x="89" y="87"/>
                  </a:lnTo>
                  <a:lnTo>
                    <a:pt x="110" y="68"/>
                  </a:lnTo>
                  <a:lnTo>
                    <a:pt x="133" y="51"/>
                  </a:lnTo>
                  <a:lnTo>
                    <a:pt x="158" y="36"/>
                  </a:lnTo>
                  <a:lnTo>
                    <a:pt x="185" y="24"/>
                  </a:lnTo>
                  <a:lnTo>
                    <a:pt x="212" y="13"/>
                  </a:lnTo>
                  <a:lnTo>
                    <a:pt x="241" y="6"/>
                  </a:lnTo>
                  <a:lnTo>
                    <a:pt x="271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gray">
            <a:xfrm flipH="1">
              <a:off x="315" y="3546"/>
              <a:ext cx="364" cy="361"/>
            </a:xfrm>
            <a:custGeom>
              <a:avLst/>
              <a:gdLst>
                <a:gd name="T0" fmla="*/ 66 w 604"/>
                <a:gd name="T1" fmla="*/ 0 h 603"/>
                <a:gd name="T2" fmla="*/ 79 w 604"/>
                <a:gd name="T3" fmla="*/ 1 h 603"/>
                <a:gd name="T4" fmla="*/ 92 w 604"/>
                <a:gd name="T5" fmla="*/ 5 h 603"/>
                <a:gd name="T6" fmla="*/ 103 w 604"/>
                <a:gd name="T7" fmla="*/ 11 h 603"/>
                <a:gd name="T8" fmla="*/ 113 w 604"/>
                <a:gd name="T9" fmla="*/ 19 h 603"/>
                <a:gd name="T10" fmla="*/ 121 w 604"/>
                <a:gd name="T11" fmla="*/ 29 h 603"/>
                <a:gd name="T12" fmla="*/ 127 w 604"/>
                <a:gd name="T13" fmla="*/ 40 h 603"/>
                <a:gd name="T14" fmla="*/ 131 w 604"/>
                <a:gd name="T15" fmla="*/ 52 h 603"/>
                <a:gd name="T16" fmla="*/ 132 w 604"/>
                <a:gd name="T17" fmla="*/ 65 h 603"/>
                <a:gd name="T18" fmla="*/ 132 w 604"/>
                <a:gd name="T19" fmla="*/ 71 h 603"/>
                <a:gd name="T20" fmla="*/ 130 w 604"/>
                <a:gd name="T21" fmla="*/ 84 h 603"/>
                <a:gd name="T22" fmla="*/ 124 w 604"/>
                <a:gd name="T23" fmla="*/ 95 h 603"/>
                <a:gd name="T24" fmla="*/ 117 w 604"/>
                <a:gd name="T25" fmla="*/ 106 h 603"/>
                <a:gd name="T26" fmla="*/ 108 w 604"/>
                <a:gd name="T27" fmla="*/ 115 h 603"/>
                <a:gd name="T28" fmla="*/ 98 w 604"/>
                <a:gd name="T29" fmla="*/ 122 h 603"/>
                <a:gd name="T30" fmla="*/ 86 w 604"/>
                <a:gd name="T31" fmla="*/ 126 h 603"/>
                <a:gd name="T32" fmla="*/ 73 w 604"/>
                <a:gd name="T33" fmla="*/ 129 h 603"/>
                <a:gd name="T34" fmla="*/ 66 w 604"/>
                <a:gd name="T35" fmla="*/ 129 h 603"/>
                <a:gd name="T36" fmla="*/ 52 w 604"/>
                <a:gd name="T37" fmla="*/ 128 h 603"/>
                <a:gd name="T38" fmla="*/ 40 w 604"/>
                <a:gd name="T39" fmla="*/ 125 h 603"/>
                <a:gd name="T40" fmla="*/ 29 w 604"/>
                <a:gd name="T41" fmla="*/ 119 h 603"/>
                <a:gd name="T42" fmla="*/ 19 w 604"/>
                <a:gd name="T43" fmla="*/ 110 h 603"/>
                <a:gd name="T44" fmla="*/ 11 w 604"/>
                <a:gd name="T45" fmla="*/ 101 h 603"/>
                <a:gd name="T46" fmla="*/ 5 w 604"/>
                <a:gd name="T47" fmla="*/ 90 h 603"/>
                <a:gd name="T48" fmla="*/ 1 w 604"/>
                <a:gd name="T49" fmla="*/ 78 h 603"/>
                <a:gd name="T50" fmla="*/ 0 w 604"/>
                <a:gd name="T51" fmla="*/ 65 h 603"/>
                <a:gd name="T52" fmla="*/ 1 w 604"/>
                <a:gd name="T53" fmla="*/ 58 h 603"/>
                <a:gd name="T54" fmla="*/ 3 w 604"/>
                <a:gd name="T55" fmla="*/ 45 h 603"/>
                <a:gd name="T56" fmla="*/ 8 w 604"/>
                <a:gd name="T57" fmla="*/ 34 h 603"/>
                <a:gd name="T58" fmla="*/ 15 w 604"/>
                <a:gd name="T59" fmla="*/ 24 h 603"/>
                <a:gd name="T60" fmla="*/ 24 w 604"/>
                <a:gd name="T61" fmla="*/ 15 h 603"/>
                <a:gd name="T62" fmla="*/ 34 w 604"/>
                <a:gd name="T63" fmla="*/ 8 h 603"/>
                <a:gd name="T64" fmla="*/ 46 w 604"/>
                <a:gd name="T65" fmla="*/ 3 h 603"/>
                <a:gd name="T66" fmla="*/ 59 w 604"/>
                <a:gd name="T67" fmla="*/ 1 h 603"/>
                <a:gd name="T68" fmla="*/ 66 w 604"/>
                <a:gd name="T69" fmla="*/ 0 h 6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4"/>
                <a:gd name="T106" fmla="*/ 0 h 603"/>
                <a:gd name="T107" fmla="*/ 604 w 604"/>
                <a:gd name="T108" fmla="*/ 603 h 6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4" h="603">
                  <a:moveTo>
                    <a:pt x="301" y="0"/>
                  </a:moveTo>
                  <a:lnTo>
                    <a:pt x="301" y="0"/>
                  </a:lnTo>
                  <a:lnTo>
                    <a:pt x="332" y="2"/>
                  </a:lnTo>
                  <a:lnTo>
                    <a:pt x="362" y="7"/>
                  </a:lnTo>
                  <a:lnTo>
                    <a:pt x="391" y="14"/>
                  </a:lnTo>
                  <a:lnTo>
                    <a:pt x="419" y="25"/>
                  </a:lnTo>
                  <a:lnTo>
                    <a:pt x="445" y="37"/>
                  </a:lnTo>
                  <a:lnTo>
                    <a:pt x="470" y="53"/>
                  </a:lnTo>
                  <a:lnTo>
                    <a:pt x="493" y="70"/>
                  </a:lnTo>
                  <a:lnTo>
                    <a:pt x="514" y="89"/>
                  </a:lnTo>
                  <a:lnTo>
                    <a:pt x="535" y="110"/>
                  </a:lnTo>
                  <a:lnTo>
                    <a:pt x="552" y="133"/>
                  </a:lnTo>
                  <a:lnTo>
                    <a:pt x="567" y="159"/>
                  </a:lnTo>
                  <a:lnTo>
                    <a:pt x="580" y="185"/>
                  </a:lnTo>
                  <a:lnTo>
                    <a:pt x="590" y="212"/>
                  </a:lnTo>
                  <a:lnTo>
                    <a:pt x="598" y="242"/>
                  </a:lnTo>
                  <a:lnTo>
                    <a:pt x="602" y="271"/>
                  </a:lnTo>
                  <a:lnTo>
                    <a:pt x="604" y="302"/>
                  </a:lnTo>
                  <a:lnTo>
                    <a:pt x="602" y="333"/>
                  </a:lnTo>
                  <a:lnTo>
                    <a:pt x="598" y="362"/>
                  </a:lnTo>
                  <a:lnTo>
                    <a:pt x="590" y="392"/>
                  </a:lnTo>
                  <a:lnTo>
                    <a:pt x="580" y="418"/>
                  </a:lnTo>
                  <a:lnTo>
                    <a:pt x="567" y="445"/>
                  </a:lnTo>
                  <a:lnTo>
                    <a:pt x="552" y="471"/>
                  </a:lnTo>
                  <a:lnTo>
                    <a:pt x="535" y="494"/>
                  </a:lnTo>
                  <a:lnTo>
                    <a:pt x="514" y="515"/>
                  </a:lnTo>
                  <a:lnTo>
                    <a:pt x="493" y="534"/>
                  </a:lnTo>
                  <a:lnTo>
                    <a:pt x="470" y="551"/>
                  </a:lnTo>
                  <a:lnTo>
                    <a:pt x="445" y="567"/>
                  </a:lnTo>
                  <a:lnTo>
                    <a:pt x="419" y="579"/>
                  </a:lnTo>
                  <a:lnTo>
                    <a:pt x="391" y="590"/>
                  </a:lnTo>
                  <a:lnTo>
                    <a:pt x="362" y="597"/>
                  </a:lnTo>
                  <a:lnTo>
                    <a:pt x="332" y="602"/>
                  </a:lnTo>
                  <a:lnTo>
                    <a:pt x="301" y="603"/>
                  </a:lnTo>
                  <a:lnTo>
                    <a:pt x="270" y="602"/>
                  </a:lnTo>
                  <a:lnTo>
                    <a:pt x="241" y="597"/>
                  </a:lnTo>
                  <a:lnTo>
                    <a:pt x="212" y="590"/>
                  </a:lnTo>
                  <a:lnTo>
                    <a:pt x="185" y="579"/>
                  </a:lnTo>
                  <a:lnTo>
                    <a:pt x="158" y="567"/>
                  </a:lnTo>
                  <a:lnTo>
                    <a:pt x="132" y="551"/>
                  </a:lnTo>
                  <a:lnTo>
                    <a:pt x="110" y="534"/>
                  </a:lnTo>
                  <a:lnTo>
                    <a:pt x="88" y="515"/>
                  </a:lnTo>
                  <a:lnTo>
                    <a:pt x="68" y="494"/>
                  </a:lnTo>
                  <a:lnTo>
                    <a:pt x="51" y="471"/>
                  </a:lnTo>
                  <a:lnTo>
                    <a:pt x="36" y="445"/>
                  </a:lnTo>
                  <a:lnTo>
                    <a:pt x="22" y="418"/>
                  </a:lnTo>
                  <a:lnTo>
                    <a:pt x="13" y="392"/>
                  </a:lnTo>
                  <a:lnTo>
                    <a:pt x="5" y="362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5" y="242"/>
                  </a:lnTo>
                  <a:lnTo>
                    <a:pt x="13" y="212"/>
                  </a:lnTo>
                  <a:lnTo>
                    <a:pt x="22" y="185"/>
                  </a:lnTo>
                  <a:lnTo>
                    <a:pt x="36" y="159"/>
                  </a:lnTo>
                  <a:lnTo>
                    <a:pt x="51" y="133"/>
                  </a:lnTo>
                  <a:lnTo>
                    <a:pt x="68" y="110"/>
                  </a:lnTo>
                  <a:lnTo>
                    <a:pt x="88" y="89"/>
                  </a:lnTo>
                  <a:lnTo>
                    <a:pt x="110" y="70"/>
                  </a:lnTo>
                  <a:lnTo>
                    <a:pt x="132" y="53"/>
                  </a:lnTo>
                  <a:lnTo>
                    <a:pt x="158" y="37"/>
                  </a:lnTo>
                  <a:lnTo>
                    <a:pt x="185" y="25"/>
                  </a:lnTo>
                  <a:lnTo>
                    <a:pt x="212" y="14"/>
                  </a:lnTo>
                  <a:lnTo>
                    <a:pt x="241" y="7"/>
                  </a:lnTo>
                  <a:lnTo>
                    <a:pt x="270" y="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A9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gray">
            <a:xfrm flipH="1">
              <a:off x="324" y="3550"/>
              <a:ext cx="344" cy="344"/>
            </a:xfrm>
            <a:custGeom>
              <a:avLst/>
              <a:gdLst>
                <a:gd name="T0" fmla="*/ 62 w 574"/>
                <a:gd name="T1" fmla="*/ 0 h 572"/>
                <a:gd name="T2" fmla="*/ 74 w 574"/>
                <a:gd name="T3" fmla="*/ 1 h 572"/>
                <a:gd name="T4" fmla="*/ 86 w 574"/>
                <a:gd name="T5" fmla="*/ 5 h 572"/>
                <a:gd name="T6" fmla="*/ 96 w 574"/>
                <a:gd name="T7" fmla="*/ 10 h 572"/>
                <a:gd name="T8" fmla="*/ 105 w 574"/>
                <a:gd name="T9" fmla="*/ 19 h 572"/>
                <a:gd name="T10" fmla="*/ 113 w 574"/>
                <a:gd name="T11" fmla="*/ 28 h 572"/>
                <a:gd name="T12" fmla="*/ 119 w 574"/>
                <a:gd name="T13" fmla="*/ 38 h 572"/>
                <a:gd name="T14" fmla="*/ 122 w 574"/>
                <a:gd name="T15" fmla="*/ 50 h 572"/>
                <a:gd name="T16" fmla="*/ 123 w 574"/>
                <a:gd name="T17" fmla="*/ 63 h 572"/>
                <a:gd name="T18" fmla="*/ 123 w 574"/>
                <a:gd name="T19" fmla="*/ 69 h 572"/>
                <a:gd name="T20" fmla="*/ 120 w 574"/>
                <a:gd name="T21" fmla="*/ 81 h 572"/>
                <a:gd name="T22" fmla="*/ 116 w 574"/>
                <a:gd name="T23" fmla="*/ 92 h 572"/>
                <a:gd name="T24" fmla="*/ 109 w 574"/>
                <a:gd name="T25" fmla="*/ 102 h 572"/>
                <a:gd name="T26" fmla="*/ 101 w 574"/>
                <a:gd name="T27" fmla="*/ 111 h 572"/>
                <a:gd name="T28" fmla="*/ 91 w 574"/>
                <a:gd name="T29" fmla="*/ 117 h 572"/>
                <a:gd name="T30" fmla="*/ 80 w 574"/>
                <a:gd name="T31" fmla="*/ 122 h 572"/>
                <a:gd name="T32" fmla="*/ 68 w 574"/>
                <a:gd name="T33" fmla="*/ 124 h 572"/>
                <a:gd name="T34" fmla="*/ 62 w 574"/>
                <a:gd name="T35" fmla="*/ 124 h 572"/>
                <a:gd name="T36" fmla="*/ 49 w 574"/>
                <a:gd name="T37" fmla="*/ 123 h 572"/>
                <a:gd name="T38" fmla="*/ 38 w 574"/>
                <a:gd name="T39" fmla="*/ 120 h 572"/>
                <a:gd name="T40" fmla="*/ 28 w 574"/>
                <a:gd name="T41" fmla="*/ 114 h 572"/>
                <a:gd name="T42" fmla="*/ 19 w 574"/>
                <a:gd name="T43" fmla="*/ 106 h 572"/>
                <a:gd name="T44" fmla="*/ 11 w 574"/>
                <a:gd name="T45" fmla="*/ 97 h 572"/>
                <a:gd name="T46" fmla="*/ 5 w 574"/>
                <a:gd name="T47" fmla="*/ 87 h 572"/>
                <a:gd name="T48" fmla="*/ 1 w 574"/>
                <a:gd name="T49" fmla="*/ 75 h 572"/>
                <a:gd name="T50" fmla="*/ 0 w 574"/>
                <a:gd name="T51" fmla="*/ 63 h 572"/>
                <a:gd name="T52" fmla="*/ 1 w 574"/>
                <a:gd name="T53" fmla="*/ 56 h 572"/>
                <a:gd name="T54" fmla="*/ 3 w 574"/>
                <a:gd name="T55" fmla="*/ 44 h 572"/>
                <a:gd name="T56" fmla="*/ 8 w 574"/>
                <a:gd name="T57" fmla="*/ 32 h 572"/>
                <a:gd name="T58" fmla="*/ 14 w 574"/>
                <a:gd name="T59" fmla="*/ 23 h 572"/>
                <a:gd name="T60" fmla="*/ 23 w 574"/>
                <a:gd name="T61" fmla="*/ 14 h 572"/>
                <a:gd name="T62" fmla="*/ 32 w 574"/>
                <a:gd name="T63" fmla="*/ 8 h 572"/>
                <a:gd name="T64" fmla="*/ 44 w 574"/>
                <a:gd name="T65" fmla="*/ 3 h 572"/>
                <a:gd name="T66" fmla="*/ 56 w 574"/>
                <a:gd name="T67" fmla="*/ 1 h 572"/>
                <a:gd name="T68" fmla="*/ 62 w 574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4"/>
                <a:gd name="T106" fmla="*/ 0 h 572"/>
                <a:gd name="T107" fmla="*/ 574 w 574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4" h="572">
                  <a:moveTo>
                    <a:pt x="287" y="0"/>
                  </a:moveTo>
                  <a:lnTo>
                    <a:pt x="287" y="0"/>
                  </a:lnTo>
                  <a:lnTo>
                    <a:pt x="317" y="2"/>
                  </a:lnTo>
                  <a:lnTo>
                    <a:pt x="345" y="6"/>
                  </a:lnTo>
                  <a:lnTo>
                    <a:pt x="371" y="13"/>
                  </a:lnTo>
                  <a:lnTo>
                    <a:pt x="398" y="23"/>
                  </a:lnTo>
                  <a:lnTo>
                    <a:pt x="424" y="35"/>
                  </a:lnTo>
                  <a:lnTo>
                    <a:pt x="447" y="49"/>
                  </a:lnTo>
                  <a:lnTo>
                    <a:pt x="469" y="65"/>
                  </a:lnTo>
                  <a:lnTo>
                    <a:pt x="489" y="84"/>
                  </a:lnTo>
                  <a:lnTo>
                    <a:pt x="508" y="104"/>
                  </a:lnTo>
                  <a:lnTo>
                    <a:pt x="524" y="127"/>
                  </a:lnTo>
                  <a:lnTo>
                    <a:pt x="539" y="150"/>
                  </a:lnTo>
                  <a:lnTo>
                    <a:pt x="551" y="175"/>
                  </a:lnTo>
                  <a:lnTo>
                    <a:pt x="561" y="202"/>
                  </a:lnTo>
                  <a:lnTo>
                    <a:pt x="569" y="229"/>
                  </a:lnTo>
                  <a:lnTo>
                    <a:pt x="573" y="257"/>
                  </a:lnTo>
                  <a:lnTo>
                    <a:pt x="574" y="287"/>
                  </a:lnTo>
                  <a:lnTo>
                    <a:pt x="573" y="316"/>
                  </a:lnTo>
                  <a:lnTo>
                    <a:pt x="569" y="344"/>
                  </a:lnTo>
                  <a:lnTo>
                    <a:pt x="561" y="371"/>
                  </a:lnTo>
                  <a:lnTo>
                    <a:pt x="551" y="398"/>
                  </a:lnTo>
                  <a:lnTo>
                    <a:pt x="539" y="423"/>
                  </a:lnTo>
                  <a:lnTo>
                    <a:pt x="524" y="446"/>
                  </a:lnTo>
                  <a:lnTo>
                    <a:pt x="508" y="469"/>
                  </a:lnTo>
                  <a:lnTo>
                    <a:pt x="489" y="489"/>
                  </a:lnTo>
                  <a:lnTo>
                    <a:pt x="469" y="508"/>
                  </a:lnTo>
                  <a:lnTo>
                    <a:pt x="447" y="524"/>
                  </a:lnTo>
                  <a:lnTo>
                    <a:pt x="424" y="538"/>
                  </a:lnTo>
                  <a:lnTo>
                    <a:pt x="398" y="551"/>
                  </a:lnTo>
                  <a:lnTo>
                    <a:pt x="371" y="560"/>
                  </a:lnTo>
                  <a:lnTo>
                    <a:pt x="345" y="567"/>
                  </a:lnTo>
                  <a:lnTo>
                    <a:pt x="317" y="571"/>
                  </a:lnTo>
                  <a:lnTo>
                    <a:pt x="287" y="572"/>
                  </a:lnTo>
                  <a:lnTo>
                    <a:pt x="258" y="571"/>
                  </a:lnTo>
                  <a:lnTo>
                    <a:pt x="229" y="567"/>
                  </a:lnTo>
                  <a:lnTo>
                    <a:pt x="203" y="560"/>
                  </a:lnTo>
                  <a:lnTo>
                    <a:pt x="176" y="551"/>
                  </a:lnTo>
                  <a:lnTo>
                    <a:pt x="150" y="538"/>
                  </a:lnTo>
                  <a:lnTo>
                    <a:pt x="127" y="524"/>
                  </a:lnTo>
                  <a:lnTo>
                    <a:pt x="105" y="508"/>
                  </a:lnTo>
                  <a:lnTo>
                    <a:pt x="85" y="489"/>
                  </a:lnTo>
                  <a:lnTo>
                    <a:pt x="66" y="469"/>
                  </a:lnTo>
                  <a:lnTo>
                    <a:pt x="50" y="446"/>
                  </a:lnTo>
                  <a:lnTo>
                    <a:pt x="35" y="423"/>
                  </a:lnTo>
                  <a:lnTo>
                    <a:pt x="23" y="398"/>
                  </a:lnTo>
                  <a:lnTo>
                    <a:pt x="14" y="371"/>
                  </a:lnTo>
                  <a:lnTo>
                    <a:pt x="5" y="344"/>
                  </a:lnTo>
                  <a:lnTo>
                    <a:pt x="1" y="316"/>
                  </a:lnTo>
                  <a:lnTo>
                    <a:pt x="0" y="287"/>
                  </a:lnTo>
                  <a:lnTo>
                    <a:pt x="1" y="257"/>
                  </a:lnTo>
                  <a:lnTo>
                    <a:pt x="5" y="229"/>
                  </a:lnTo>
                  <a:lnTo>
                    <a:pt x="14" y="202"/>
                  </a:lnTo>
                  <a:lnTo>
                    <a:pt x="23" y="175"/>
                  </a:lnTo>
                  <a:lnTo>
                    <a:pt x="35" y="150"/>
                  </a:lnTo>
                  <a:lnTo>
                    <a:pt x="50" y="127"/>
                  </a:lnTo>
                  <a:lnTo>
                    <a:pt x="66" y="104"/>
                  </a:lnTo>
                  <a:lnTo>
                    <a:pt x="85" y="84"/>
                  </a:lnTo>
                  <a:lnTo>
                    <a:pt x="105" y="65"/>
                  </a:lnTo>
                  <a:lnTo>
                    <a:pt x="127" y="49"/>
                  </a:lnTo>
                  <a:lnTo>
                    <a:pt x="150" y="35"/>
                  </a:lnTo>
                  <a:lnTo>
                    <a:pt x="176" y="23"/>
                  </a:lnTo>
                  <a:lnTo>
                    <a:pt x="203" y="13"/>
                  </a:lnTo>
                  <a:lnTo>
                    <a:pt x="229" y="6"/>
                  </a:lnTo>
                  <a:lnTo>
                    <a:pt x="258" y="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gray">
            <a:xfrm flipH="1">
              <a:off x="327" y="3557"/>
              <a:ext cx="335" cy="333"/>
            </a:xfrm>
            <a:custGeom>
              <a:avLst/>
              <a:gdLst>
                <a:gd name="T0" fmla="*/ 61 w 558"/>
                <a:gd name="T1" fmla="*/ 0 h 554"/>
                <a:gd name="T2" fmla="*/ 73 w 558"/>
                <a:gd name="T3" fmla="*/ 1 h 554"/>
                <a:gd name="T4" fmla="*/ 83 w 558"/>
                <a:gd name="T5" fmla="*/ 5 h 554"/>
                <a:gd name="T6" fmla="*/ 94 w 558"/>
                <a:gd name="T7" fmla="*/ 10 h 554"/>
                <a:gd name="T8" fmla="*/ 103 w 558"/>
                <a:gd name="T9" fmla="*/ 17 h 554"/>
                <a:gd name="T10" fmla="*/ 110 w 558"/>
                <a:gd name="T11" fmla="*/ 26 h 554"/>
                <a:gd name="T12" fmla="*/ 116 w 558"/>
                <a:gd name="T13" fmla="*/ 37 h 554"/>
                <a:gd name="T14" fmla="*/ 119 w 558"/>
                <a:gd name="T15" fmla="*/ 48 h 554"/>
                <a:gd name="T16" fmla="*/ 121 w 558"/>
                <a:gd name="T17" fmla="*/ 60 h 554"/>
                <a:gd name="T18" fmla="*/ 121 w 558"/>
                <a:gd name="T19" fmla="*/ 66 h 554"/>
                <a:gd name="T20" fmla="*/ 118 w 558"/>
                <a:gd name="T21" fmla="*/ 78 h 554"/>
                <a:gd name="T22" fmla="*/ 113 w 558"/>
                <a:gd name="T23" fmla="*/ 89 h 554"/>
                <a:gd name="T24" fmla="*/ 107 w 558"/>
                <a:gd name="T25" fmla="*/ 99 h 554"/>
                <a:gd name="T26" fmla="*/ 98 w 558"/>
                <a:gd name="T27" fmla="*/ 106 h 554"/>
                <a:gd name="T28" fmla="*/ 89 w 558"/>
                <a:gd name="T29" fmla="*/ 113 h 554"/>
                <a:gd name="T30" fmla="*/ 78 w 558"/>
                <a:gd name="T31" fmla="*/ 118 h 554"/>
                <a:gd name="T32" fmla="*/ 66 w 558"/>
                <a:gd name="T33" fmla="*/ 120 h 554"/>
                <a:gd name="T34" fmla="*/ 61 w 558"/>
                <a:gd name="T35" fmla="*/ 120 h 554"/>
                <a:gd name="T36" fmla="*/ 48 w 558"/>
                <a:gd name="T37" fmla="*/ 119 h 554"/>
                <a:gd name="T38" fmla="*/ 37 w 558"/>
                <a:gd name="T39" fmla="*/ 115 h 554"/>
                <a:gd name="T40" fmla="*/ 26 w 558"/>
                <a:gd name="T41" fmla="*/ 110 h 554"/>
                <a:gd name="T42" fmla="*/ 17 w 558"/>
                <a:gd name="T43" fmla="*/ 103 h 554"/>
                <a:gd name="T44" fmla="*/ 10 w 558"/>
                <a:gd name="T45" fmla="*/ 94 h 554"/>
                <a:gd name="T46" fmla="*/ 5 w 558"/>
                <a:gd name="T47" fmla="*/ 84 h 554"/>
                <a:gd name="T48" fmla="*/ 1 w 558"/>
                <a:gd name="T49" fmla="*/ 72 h 554"/>
                <a:gd name="T50" fmla="*/ 0 w 558"/>
                <a:gd name="T51" fmla="*/ 60 h 554"/>
                <a:gd name="T52" fmla="*/ 1 w 558"/>
                <a:gd name="T53" fmla="*/ 54 h 554"/>
                <a:gd name="T54" fmla="*/ 2 w 558"/>
                <a:gd name="T55" fmla="*/ 42 h 554"/>
                <a:gd name="T56" fmla="*/ 7 w 558"/>
                <a:gd name="T57" fmla="*/ 31 h 554"/>
                <a:gd name="T58" fmla="*/ 14 w 558"/>
                <a:gd name="T59" fmla="*/ 22 h 554"/>
                <a:gd name="T60" fmla="*/ 22 w 558"/>
                <a:gd name="T61" fmla="*/ 13 h 554"/>
                <a:gd name="T62" fmla="*/ 32 w 558"/>
                <a:gd name="T63" fmla="*/ 7 h 554"/>
                <a:gd name="T64" fmla="*/ 43 w 558"/>
                <a:gd name="T65" fmla="*/ 2 h 554"/>
                <a:gd name="T66" fmla="*/ 55 w 558"/>
                <a:gd name="T67" fmla="*/ 1 h 554"/>
                <a:gd name="T68" fmla="*/ 61 w 558"/>
                <a:gd name="T69" fmla="*/ 0 h 5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8"/>
                <a:gd name="T106" fmla="*/ 0 h 554"/>
                <a:gd name="T107" fmla="*/ 558 w 558"/>
                <a:gd name="T108" fmla="*/ 554 h 5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8" h="554">
                  <a:moveTo>
                    <a:pt x="279" y="0"/>
                  </a:moveTo>
                  <a:lnTo>
                    <a:pt x="279" y="0"/>
                  </a:lnTo>
                  <a:lnTo>
                    <a:pt x="307" y="1"/>
                  </a:lnTo>
                  <a:lnTo>
                    <a:pt x="335" y="5"/>
                  </a:lnTo>
                  <a:lnTo>
                    <a:pt x="362" y="12"/>
                  </a:lnTo>
                  <a:lnTo>
                    <a:pt x="387" y="21"/>
                  </a:lnTo>
                  <a:lnTo>
                    <a:pt x="411" y="33"/>
                  </a:lnTo>
                  <a:lnTo>
                    <a:pt x="434" y="46"/>
                  </a:lnTo>
                  <a:lnTo>
                    <a:pt x="457" y="62"/>
                  </a:lnTo>
                  <a:lnTo>
                    <a:pt x="476" y="81"/>
                  </a:lnTo>
                  <a:lnTo>
                    <a:pt x="495" y="100"/>
                  </a:lnTo>
                  <a:lnTo>
                    <a:pt x="511" y="121"/>
                  </a:lnTo>
                  <a:lnTo>
                    <a:pt x="524" y="144"/>
                  </a:lnTo>
                  <a:lnTo>
                    <a:pt x="536" y="170"/>
                  </a:lnTo>
                  <a:lnTo>
                    <a:pt x="545" y="195"/>
                  </a:lnTo>
                  <a:lnTo>
                    <a:pt x="552" y="221"/>
                  </a:lnTo>
                  <a:lnTo>
                    <a:pt x="556" y="249"/>
                  </a:lnTo>
                  <a:lnTo>
                    <a:pt x="558" y="277"/>
                  </a:lnTo>
                  <a:lnTo>
                    <a:pt x="556" y="305"/>
                  </a:lnTo>
                  <a:lnTo>
                    <a:pt x="552" y="333"/>
                  </a:lnTo>
                  <a:lnTo>
                    <a:pt x="545" y="360"/>
                  </a:lnTo>
                  <a:lnTo>
                    <a:pt x="536" y="385"/>
                  </a:lnTo>
                  <a:lnTo>
                    <a:pt x="524" y="410"/>
                  </a:lnTo>
                  <a:lnTo>
                    <a:pt x="511" y="432"/>
                  </a:lnTo>
                  <a:lnTo>
                    <a:pt x="495" y="454"/>
                  </a:lnTo>
                  <a:lnTo>
                    <a:pt x="476" y="474"/>
                  </a:lnTo>
                  <a:lnTo>
                    <a:pt x="457" y="491"/>
                  </a:lnTo>
                  <a:lnTo>
                    <a:pt x="434" y="507"/>
                  </a:lnTo>
                  <a:lnTo>
                    <a:pt x="411" y="521"/>
                  </a:lnTo>
                  <a:lnTo>
                    <a:pt x="387" y="533"/>
                  </a:lnTo>
                  <a:lnTo>
                    <a:pt x="362" y="542"/>
                  </a:lnTo>
                  <a:lnTo>
                    <a:pt x="335" y="549"/>
                  </a:lnTo>
                  <a:lnTo>
                    <a:pt x="307" y="553"/>
                  </a:lnTo>
                  <a:lnTo>
                    <a:pt x="279" y="554"/>
                  </a:lnTo>
                  <a:lnTo>
                    <a:pt x="251" y="553"/>
                  </a:lnTo>
                  <a:lnTo>
                    <a:pt x="222" y="549"/>
                  </a:lnTo>
                  <a:lnTo>
                    <a:pt x="196" y="542"/>
                  </a:lnTo>
                  <a:lnTo>
                    <a:pt x="170" y="533"/>
                  </a:lnTo>
                  <a:lnTo>
                    <a:pt x="146" y="521"/>
                  </a:lnTo>
                  <a:lnTo>
                    <a:pt x="123" y="507"/>
                  </a:lnTo>
                  <a:lnTo>
                    <a:pt x="102" y="491"/>
                  </a:lnTo>
                  <a:lnTo>
                    <a:pt x="82" y="474"/>
                  </a:lnTo>
                  <a:lnTo>
                    <a:pt x="64" y="454"/>
                  </a:lnTo>
                  <a:lnTo>
                    <a:pt x="48" y="432"/>
                  </a:lnTo>
                  <a:lnTo>
                    <a:pt x="33" y="410"/>
                  </a:lnTo>
                  <a:lnTo>
                    <a:pt x="21" y="385"/>
                  </a:lnTo>
                  <a:lnTo>
                    <a:pt x="12" y="360"/>
                  </a:lnTo>
                  <a:lnTo>
                    <a:pt x="5" y="333"/>
                  </a:lnTo>
                  <a:lnTo>
                    <a:pt x="1" y="305"/>
                  </a:lnTo>
                  <a:lnTo>
                    <a:pt x="0" y="277"/>
                  </a:lnTo>
                  <a:lnTo>
                    <a:pt x="1" y="249"/>
                  </a:lnTo>
                  <a:lnTo>
                    <a:pt x="5" y="221"/>
                  </a:lnTo>
                  <a:lnTo>
                    <a:pt x="12" y="195"/>
                  </a:lnTo>
                  <a:lnTo>
                    <a:pt x="21" y="170"/>
                  </a:lnTo>
                  <a:lnTo>
                    <a:pt x="33" y="144"/>
                  </a:lnTo>
                  <a:lnTo>
                    <a:pt x="48" y="121"/>
                  </a:lnTo>
                  <a:lnTo>
                    <a:pt x="64" y="100"/>
                  </a:lnTo>
                  <a:lnTo>
                    <a:pt x="82" y="81"/>
                  </a:lnTo>
                  <a:lnTo>
                    <a:pt x="102" y="62"/>
                  </a:lnTo>
                  <a:lnTo>
                    <a:pt x="123" y="46"/>
                  </a:lnTo>
                  <a:lnTo>
                    <a:pt x="146" y="33"/>
                  </a:lnTo>
                  <a:lnTo>
                    <a:pt x="170" y="21"/>
                  </a:lnTo>
                  <a:lnTo>
                    <a:pt x="196" y="12"/>
                  </a:lnTo>
                  <a:lnTo>
                    <a:pt x="222" y="5"/>
                  </a:lnTo>
                  <a:lnTo>
                    <a:pt x="251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gray">
            <a:xfrm flipH="1">
              <a:off x="330" y="3562"/>
              <a:ext cx="325" cy="324"/>
            </a:xfrm>
            <a:custGeom>
              <a:avLst/>
              <a:gdLst>
                <a:gd name="T0" fmla="*/ 58 w 543"/>
                <a:gd name="T1" fmla="*/ 0 h 539"/>
                <a:gd name="T2" fmla="*/ 70 w 543"/>
                <a:gd name="T3" fmla="*/ 1 h 539"/>
                <a:gd name="T4" fmla="*/ 81 w 543"/>
                <a:gd name="T5" fmla="*/ 5 h 539"/>
                <a:gd name="T6" fmla="*/ 90 w 543"/>
                <a:gd name="T7" fmla="*/ 10 h 539"/>
                <a:gd name="T8" fmla="*/ 99 w 543"/>
                <a:gd name="T9" fmla="*/ 17 h 539"/>
                <a:gd name="T10" fmla="*/ 107 w 543"/>
                <a:gd name="T11" fmla="*/ 26 h 539"/>
                <a:gd name="T12" fmla="*/ 112 w 543"/>
                <a:gd name="T13" fmla="*/ 36 h 539"/>
                <a:gd name="T14" fmla="*/ 115 w 543"/>
                <a:gd name="T15" fmla="*/ 47 h 539"/>
                <a:gd name="T16" fmla="*/ 117 w 543"/>
                <a:gd name="T17" fmla="*/ 58 h 539"/>
                <a:gd name="T18" fmla="*/ 116 w 543"/>
                <a:gd name="T19" fmla="*/ 65 h 539"/>
                <a:gd name="T20" fmla="*/ 114 w 543"/>
                <a:gd name="T21" fmla="*/ 76 h 539"/>
                <a:gd name="T22" fmla="*/ 110 w 543"/>
                <a:gd name="T23" fmla="*/ 87 h 539"/>
                <a:gd name="T24" fmla="*/ 103 w 543"/>
                <a:gd name="T25" fmla="*/ 96 h 539"/>
                <a:gd name="T26" fmla="*/ 95 w 543"/>
                <a:gd name="T27" fmla="*/ 104 h 539"/>
                <a:gd name="T28" fmla="*/ 86 w 543"/>
                <a:gd name="T29" fmla="*/ 110 h 539"/>
                <a:gd name="T30" fmla="*/ 75 w 543"/>
                <a:gd name="T31" fmla="*/ 114 h 539"/>
                <a:gd name="T32" fmla="*/ 64 w 543"/>
                <a:gd name="T33" fmla="*/ 117 h 539"/>
                <a:gd name="T34" fmla="*/ 58 w 543"/>
                <a:gd name="T35" fmla="*/ 117 h 539"/>
                <a:gd name="T36" fmla="*/ 47 w 543"/>
                <a:gd name="T37" fmla="*/ 115 h 539"/>
                <a:gd name="T38" fmla="*/ 35 w 543"/>
                <a:gd name="T39" fmla="*/ 112 h 539"/>
                <a:gd name="T40" fmla="*/ 25 w 543"/>
                <a:gd name="T41" fmla="*/ 107 h 539"/>
                <a:gd name="T42" fmla="*/ 17 w 543"/>
                <a:gd name="T43" fmla="*/ 100 h 539"/>
                <a:gd name="T44" fmla="*/ 10 w 543"/>
                <a:gd name="T45" fmla="*/ 91 h 539"/>
                <a:gd name="T46" fmla="*/ 5 w 543"/>
                <a:gd name="T47" fmla="*/ 81 h 539"/>
                <a:gd name="T48" fmla="*/ 1 w 543"/>
                <a:gd name="T49" fmla="*/ 70 h 539"/>
                <a:gd name="T50" fmla="*/ 0 w 543"/>
                <a:gd name="T51" fmla="*/ 58 h 539"/>
                <a:gd name="T52" fmla="*/ 1 w 543"/>
                <a:gd name="T53" fmla="*/ 52 h 539"/>
                <a:gd name="T54" fmla="*/ 2 w 543"/>
                <a:gd name="T55" fmla="*/ 41 h 539"/>
                <a:gd name="T56" fmla="*/ 7 w 543"/>
                <a:gd name="T57" fmla="*/ 31 h 539"/>
                <a:gd name="T58" fmla="*/ 13 w 543"/>
                <a:gd name="T59" fmla="*/ 21 h 539"/>
                <a:gd name="T60" fmla="*/ 21 w 543"/>
                <a:gd name="T61" fmla="*/ 13 h 539"/>
                <a:gd name="T62" fmla="*/ 31 w 543"/>
                <a:gd name="T63" fmla="*/ 7 h 539"/>
                <a:gd name="T64" fmla="*/ 41 w 543"/>
                <a:gd name="T65" fmla="*/ 2 h 539"/>
                <a:gd name="T66" fmla="*/ 52 w 543"/>
                <a:gd name="T67" fmla="*/ 1 h 539"/>
                <a:gd name="T68" fmla="*/ 58 w 543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3"/>
                <a:gd name="T106" fmla="*/ 0 h 539"/>
                <a:gd name="T107" fmla="*/ 543 w 543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3" h="539">
                  <a:moveTo>
                    <a:pt x="270" y="0"/>
                  </a:moveTo>
                  <a:lnTo>
                    <a:pt x="270" y="0"/>
                  </a:lnTo>
                  <a:lnTo>
                    <a:pt x="299" y="1"/>
                  </a:lnTo>
                  <a:lnTo>
                    <a:pt x="325" y="5"/>
                  </a:lnTo>
                  <a:lnTo>
                    <a:pt x="351" y="12"/>
                  </a:lnTo>
                  <a:lnTo>
                    <a:pt x="376" y="21"/>
                  </a:lnTo>
                  <a:lnTo>
                    <a:pt x="400" y="32"/>
                  </a:lnTo>
                  <a:lnTo>
                    <a:pt x="422" y="47"/>
                  </a:lnTo>
                  <a:lnTo>
                    <a:pt x="443" y="62"/>
                  </a:lnTo>
                  <a:lnTo>
                    <a:pt x="463" y="79"/>
                  </a:lnTo>
                  <a:lnTo>
                    <a:pt x="481" y="98"/>
                  </a:lnTo>
                  <a:lnTo>
                    <a:pt x="496" y="119"/>
                  </a:lnTo>
                  <a:lnTo>
                    <a:pt x="509" y="142"/>
                  </a:lnTo>
                  <a:lnTo>
                    <a:pt x="521" y="165"/>
                  </a:lnTo>
                  <a:lnTo>
                    <a:pt x="530" y="190"/>
                  </a:lnTo>
                  <a:lnTo>
                    <a:pt x="537" y="216"/>
                  </a:lnTo>
                  <a:lnTo>
                    <a:pt x="541" y="242"/>
                  </a:lnTo>
                  <a:lnTo>
                    <a:pt x="543" y="269"/>
                  </a:lnTo>
                  <a:lnTo>
                    <a:pt x="541" y="297"/>
                  </a:lnTo>
                  <a:lnTo>
                    <a:pt x="537" y="324"/>
                  </a:lnTo>
                  <a:lnTo>
                    <a:pt x="530" y="350"/>
                  </a:lnTo>
                  <a:lnTo>
                    <a:pt x="521" y="374"/>
                  </a:lnTo>
                  <a:lnTo>
                    <a:pt x="509" y="398"/>
                  </a:lnTo>
                  <a:lnTo>
                    <a:pt x="496" y="421"/>
                  </a:lnTo>
                  <a:lnTo>
                    <a:pt x="481" y="441"/>
                  </a:lnTo>
                  <a:lnTo>
                    <a:pt x="463" y="459"/>
                  </a:lnTo>
                  <a:lnTo>
                    <a:pt x="443" y="477"/>
                  </a:lnTo>
                  <a:lnTo>
                    <a:pt x="422" y="493"/>
                  </a:lnTo>
                  <a:lnTo>
                    <a:pt x="400" y="506"/>
                  </a:lnTo>
                  <a:lnTo>
                    <a:pt x="376" y="518"/>
                  </a:lnTo>
                  <a:lnTo>
                    <a:pt x="351" y="526"/>
                  </a:lnTo>
                  <a:lnTo>
                    <a:pt x="325" y="533"/>
                  </a:lnTo>
                  <a:lnTo>
                    <a:pt x="299" y="537"/>
                  </a:lnTo>
                  <a:lnTo>
                    <a:pt x="270" y="539"/>
                  </a:lnTo>
                  <a:lnTo>
                    <a:pt x="244" y="537"/>
                  </a:lnTo>
                  <a:lnTo>
                    <a:pt x="217" y="533"/>
                  </a:lnTo>
                  <a:lnTo>
                    <a:pt x="190" y="526"/>
                  </a:lnTo>
                  <a:lnTo>
                    <a:pt x="164" y="518"/>
                  </a:lnTo>
                  <a:lnTo>
                    <a:pt x="142" y="506"/>
                  </a:lnTo>
                  <a:lnTo>
                    <a:pt x="119" y="493"/>
                  </a:lnTo>
                  <a:lnTo>
                    <a:pt x="97" y="477"/>
                  </a:lnTo>
                  <a:lnTo>
                    <a:pt x="79" y="459"/>
                  </a:lnTo>
                  <a:lnTo>
                    <a:pt x="61" y="441"/>
                  </a:lnTo>
                  <a:lnTo>
                    <a:pt x="45" y="421"/>
                  </a:lnTo>
                  <a:lnTo>
                    <a:pt x="32" y="398"/>
                  </a:lnTo>
                  <a:lnTo>
                    <a:pt x="21" y="374"/>
                  </a:lnTo>
                  <a:lnTo>
                    <a:pt x="12" y="350"/>
                  </a:lnTo>
                  <a:lnTo>
                    <a:pt x="5" y="324"/>
                  </a:lnTo>
                  <a:lnTo>
                    <a:pt x="1" y="297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6"/>
                  </a:lnTo>
                  <a:lnTo>
                    <a:pt x="12" y="190"/>
                  </a:lnTo>
                  <a:lnTo>
                    <a:pt x="21" y="165"/>
                  </a:lnTo>
                  <a:lnTo>
                    <a:pt x="32" y="142"/>
                  </a:lnTo>
                  <a:lnTo>
                    <a:pt x="45" y="119"/>
                  </a:lnTo>
                  <a:lnTo>
                    <a:pt x="61" y="98"/>
                  </a:lnTo>
                  <a:lnTo>
                    <a:pt x="79" y="79"/>
                  </a:lnTo>
                  <a:lnTo>
                    <a:pt x="97" y="62"/>
                  </a:lnTo>
                  <a:lnTo>
                    <a:pt x="119" y="47"/>
                  </a:lnTo>
                  <a:lnTo>
                    <a:pt x="142" y="32"/>
                  </a:lnTo>
                  <a:lnTo>
                    <a:pt x="164" y="21"/>
                  </a:lnTo>
                  <a:lnTo>
                    <a:pt x="190" y="12"/>
                  </a:lnTo>
                  <a:lnTo>
                    <a:pt x="217" y="5"/>
                  </a:lnTo>
                  <a:lnTo>
                    <a:pt x="244" y="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gray">
            <a:xfrm flipH="1">
              <a:off x="332" y="3568"/>
              <a:ext cx="318" cy="314"/>
            </a:xfrm>
            <a:custGeom>
              <a:avLst/>
              <a:gdLst>
                <a:gd name="T0" fmla="*/ 57 w 530"/>
                <a:gd name="T1" fmla="*/ 0 h 523"/>
                <a:gd name="T2" fmla="*/ 69 w 530"/>
                <a:gd name="T3" fmla="*/ 1 h 523"/>
                <a:gd name="T4" fmla="*/ 79 w 530"/>
                <a:gd name="T5" fmla="*/ 5 h 523"/>
                <a:gd name="T6" fmla="*/ 89 w 530"/>
                <a:gd name="T7" fmla="*/ 10 h 523"/>
                <a:gd name="T8" fmla="*/ 98 w 530"/>
                <a:gd name="T9" fmla="*/ 17 h 523"/>
                <a:gd name="T10" fmla="*/ 104 w 530"/>
                <a:gd name="T11" fmla="*/ 25 h 523"/>
                <a:gd name="T12" fmla="*/ 110 w 530"/>
                <a:gd name="T13" fmla="*/ 35 h 523"/>
                <a:gd name="T14" fmla="*/ 113 w 530"/>
                <a:gd name="T15" fmla="*/ 45 h 523"/>
                <a:gd name="T16" fmla="*/ 115 w 530"/>
                <a:gd name="T17" fmla="*/ 56 h 523"/>
                <a:gd name="T18" fmla="*/ 114 w 530"/>
                <a:gd name="T19" fmla="*/ 62 h 523"/>
                <a:gd name="T20" fmla="*/ 112 w 530"/>
                <a:gd name="T21" fmla="*/ 73 h 523"/>
                <a:gd name="T22" fmla="*/ 107 w 530"/>
                <a:gd name="T23" fmla="*/ 83 h 523"/>
                <a:gd name="T24" fmla="*/ 101 w 530"/>
                <a:gd name="T25" fmla="*/ 92 h 523"/>
                <a:gd name="T26" fmla="*/ 94 w 530"/>
                <a:gd name="T27" fmla="*/ 101 h 523"/>
                <a:gd name="T28" fmla="*/ 84 w 530"/>
                <a:gd name="T29" fmla="*/ 106 h 523"/>
                <a:gd name="T30" fmla="*/ 74 w 530"/>
                <a:gd name="T31" fmla="*/ 110 h 523"/>
                <a:gd name="T32" fmla="*/ 63 w 530"/>
                <a:gd name="T33" fmla="*/ 113 h 523"/>
                <a:gd name="T34" fmla="*/ 57 w 530"/>
                <a:gd name="T35" fmla="*/ 113 h 523"/>
                <a:gd name="T36" fmla="*/ 46 w 530"/>
                <a:gd name="T37" fmla="*/ 112 h 523"/>
                <a:gd name="T38" fmla="*/ 35 w 530"/>
                <a:gd name="T39" fmla="*/ 109 h 523"/>
                <a:gd name="T40" fmla="*/ 25 w 530"/>
                <a:gd name="T41" fmla="*/ 104 h 523"/>
                <a:gd name="T42" fmla="*/ 17 w 530"/>
                <a:gd name="T43" fmla="*/ 97 h 523"/>
                <a:gd name="T44" fmla="*/ 10 w 530"/>
                <a:gd name="T45" fmla="*/ 88 h 523"/>
                <a:gd name="T46" fmla="*/ 5 w 530"/>
                <a:gd name="T47" fmla="*/ 79 h 523"/>
                <a:gd name="T48" fmla="*/ 1 w 530"/>
                <a:gd name="T49" fmla="*/ 68 h 523"/>
                <a:gd name="T50" fmla="*/ 0 w 530"/>
                <a:gd name="T51" fmla="*/ 56 h 523"/>
                <a:gd name="T52" fmla="*/ 1 w 530"/>
                <a:gd name="T53" fmla="*/ 51 h 523"/>
                <a:gd name="T54" fmla="*/ 2 w 530"/>
                <a:gd name="T55" fmla="*/ 40 h 523"/>
                <a:gd name="T56" fmla="*/ 7 w 530"/>
                <a:gd name="T57" fmla="*/ 30 h 523"/>
                <a:gd name="T58" fmla="*/ 13 w 530"/>
                <a:gd name="T59" fmla="*/ 21 h 523"/>
                <a:gd name="T60" fmla="*/ 21 w 530"/>
                <a:gd name="T61" fmla="*/ 13 h 523"/>
                <a:gd name="T62" fmla="*/ 30 w 530"/>
                <a:gd name="T63" fmla="*/ 7 h 523"/>
                <a:gd name="T64" fmla="*/ 40 w 530"/>
                <a:gd name="T65" fmla="*/ 2 h 523"/>
                <a:gd name="T66" fmla="*/ 51 w 530"/>
                <a:gd name="T67" fmla="*/ 1 h 523"/>
                <a:gd name="T68" fmla="*/ 57 w 530"/>
                <a:gd name="T69" fmla="*/ 0 h 5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0"/>
                <a:gd name="T106" fmla="*/ 0 h 523"/>
                <a:gd name="T107" fmla="*/ 530 w 530"/>
                <a:gd name="T108" fmla="*/ 523 h 5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0" h="523">
                  <a:moveTo>
                    <a:pt x="264" y="0"/>
                  </a:moveTo>
                  <a:lnTo>
                    <a:pt x="264" y="0"/>
                  </a:lnTo>
                  <a:lnTo>
                    <a:pt x="292" y="2"/>
                  </a:lnTo>
                  <a:lnTo>
                    <a:pt x="318" y="6"/>
                  </a:lnTo>
                  <a:lnTo>
                    <a:pt x="343" y="12"/>
                  </a:lnTo>
                  <a:lnTo>
                    <a:pt x="367" y="22"/>
                  </a:lnTo>
                  <a:lnTo>
                    <a:pt x="390" y="32"/>
                  </a:lnTo>
                  <a:lnTo>
                    <a:pt x="413" y="46"/>
                  </a:lnTo>
                  <a:lnTo>
                    <a:pt x="433" y="61"/>
                  </a:lnTo>
                  <a:lnTo>
                    <a:pt x="452" y="78"/>
                  </a:lnTo>
                  <a:lnTo>
                    <a:pt x="468" y="97"/>
                  </a:lnTo>
                  <a:lnTo>
                    <a:pt x="484" y="117"/>
                  </a:lnTo>
                  <a:lnTo>
                    <a:pt x="497" y="138"/>
                  </a:lnTo>
                  <a:lnTo>
                    <a:pt x="508" y="161"/>
                  </a:lnTo>
                  <a:lnTo>
                    <a:pt x="517" y="185"/>
                  </a:lnTo>
                  <a:lnTo>
                    <a:pt x="524" y="209"/>
                  </a:lnTo>
                  <a:lnTo>
                    <a:pt x="528" y="236"/>
                  </a:lnTo>
                  <a:lnTo>
                    <a:pt x="530" y="262"/>
                  </a:lnTo>
                  <a:lnTo>
                    <a:pt x="528" y="288"/>
                  </a:lnTo>
                  <a:lnTo>
                    <a:pt x="524" y="315"/>
                  </a:lnTo>
                  <a:lnTo>
                    <a:pt x="517" y="339"/>
                  </a:lnTo>
                  <a:lnTo>
                    <a:pt x="508" y="363"/>
                  </a:lnTo>
                  <a:lnTo>
                    <a:pt x="497" y="386"/>
                  </a:lnTo>
                  <a:lnTo>
                    <a:pt x="484" y="408"/>
                  </a:lnTo>
                  <a:lnTo>
                    <a:pt x="468" y="428"/>
                  </a:lnTo>
                  <a:lnTo>
                    <a:pt x="452" y="446"/>
                  </a:lnTo>
                  <a:lnTo>
                    <a:pt x="433" y="464"/>
                  </a:lnTo>
                  <a:lnTo>
                    <a:pt x="413" y="479"/>
                  </a:lnTo>
                  <a:lnTo>
                    <a:pt x="390" y="492"/>
                  </a:lnTo>
                  <a:lnTo>
                    <a:pt x="367" y="503"/>
                  </a:lnTo>
                  <a:lnTo>
                    <a:pt x="343" y="512"/>
                  </a:lnTo>
                  <a:lnTo>
                    <a:pt x="318" y="517"/>
                  </a:lnTo>
                  <a:lnTo>
                    <a:pt x="292" y="522"/>
                  </a:lnTo>
                  <a:lnTo>
                    <a:pt x="264" y="523"/>
                  </a:lnTo>
                  <a:lnTo>
                    <a:pt x="237" y="522"/>
                  </a:lnTo>
                  <a:lnTo>
                    <a:pt x="212" y="517"/>
                  </a:lnTo>
                  <a:lnTo>
                    <a:pt x="186" y="512"/>
                  </a:lnTo>
                  <a:lnTo>
                    <a:pt x="162" y="503"/>
                  </a:lnTo>
                  <a:lnTo>
                    <a:pt x="139" y="492"/>
                  </a:lnTo>
                  <a:lnTo>
                    <a:pt x="117" y="479"/>
                  </a:lnTo>
                  <a:lnTo>
                    <a:pt x="96" y="464"/>
                  </a:lnTo>
                  <a:lnTo>
                    <a:pt x="78" y="446"/>
                  </a:lnTo>
                  <a:lnTo>
                    <a:pt x="60" y="428"/>
                  </a:lnTo>
                  <a:lnTo>
                    <a:pt x="46" y="408"/>
                  </a:lnTo>
                  <a:lnTo>
                    <a:pt x="32" y="386"/>
                  </a:lnTo>
                  <a:lnTo>
                    <a:pt x="21" y="363"/>
                  </a:lnTo>
                  <a:lnTo>
                    <a:pt x="12" y="339"/>
                  </a:lnTo>
                  <a:lnTo>
                    <a:pt x="5" y="315"/>
                  </a:lnTo>
                  <a:lnTo>
                    <a:pt x="1" y="288"/>
                  </a:lnTo>
                  <a:lnTo>
                    <a:pt x="0" y="262"/>
                  </a:lnTo>
                  <a:lnTo>
                    <a:pt x="1" y="236"/>
                  </a:lnTo>
                  <a:lnTo>
                    <a:pt x="5" y="209"/>
                  </a:lnTo>
                  <a:lnTo>
                    <a:pt x="12" y="185"/>
                  </a:lnTo>
                  <a:lnTo>
                    <a:pt x="21" y="161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0" y="97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7" y="46"/>
                  </a:lnTo>
                  <a:lnTo>
                    <a:pt x="139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7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gray">
            <a:xfrm flipH="1">
              <a:off x="334" y="3574"/>
              <a:ext cx="309" cy="304"/>
            </a:xfrm>
            <a:custGeom>
              <a:avLst/>
              <a:gdLst>
                <a:gd name="T0" fmla="*/ 56 w 513"/>
                <a:gd name="T1" fmla="*/ 0 h 505"/>
                <a:gd name="T2" fmla="*/ 67 w 513"/>
                <a:gd name="T3" fmla="*/ 1 h 505"/>
                <a:gd name="T4" fmla="*/ 78 w 513"/>
                <a:gd name="T5" fmla="*/ 4 h 505"/>
                <a:gd name="T6" fmla="*/ 88 w 513"/>
                <a:gd name="T7" fmla="*/ 10 h 505"/>
                <a:gd name="T8" fmla="*/ 96 w 513"/>
                <a:gd name="T9" fmla="*/ 16 h 505"/>
                <a:gd name="T10" fmla="*/ 102 w 513"/>
                <a:gd name="T11" fmla="*/ 24 h 505"/>
                <a:gd name="T12" fmla="*/ 108 w 513"/>
                <a:gd name="T13" fmla="*/ 34 h 505"/>
                <a:gd name="T14" fmla="*/ 111 w 513"/>
                <a:gd name="T15" fmla="*/ 44 h 505"/>
                <a:gd name="T16" fmla="*/ 112 w 513"/>
                <a:gd name="T17" fmla="*/ 55 h 505"/>
                <a:gd name="T18" fmla="*/ 112 w 513"/>
                <a:gd name="T19" fmla="*/ 61 h 505"/>
                <a:gd name="T20" fmla="*/ 110 w 513"/>
                <a:gd name="T21" fmla="*/ 72 h 505"/>
                <a:gd name="T22" fmla="*/ 105 w 513"/>
                <a:gd name="T23" fmla="*/ 81 h 505"/>
                <a:gd name="T24" fmla="*/ 99 w 513"/>
                <a:gd name="T25" fmla="*/ 90 h 505"/>
                <a:gd name="T26" fmla="*/ 92 w 513"/>
                <a:gd name="T27" fmla="*/ 98 h 505"/>
                <a:gd name="T28" fmla="*/ 83 w 513"/>
                <a:gd name="T29" fmla="*/ 104 h 505"/>
                <a:gd name="T30" fmla="*/ 72 w 513"/>
                <a:gd name="T31" fmla="*/ 108 h 505"/>
                <a:gd name="T32" fmla="*/ 61 w 513"/>
                <a:gd name="T33" fmla="*/ 110 h 505"/>
                <a:gd name="T34" fmla="*/ 56 w 513"/>
                <a:gd name="T35" fmla="*/ 110 h 505"/>
                <a:gd name="T36" fmla="*/ 45 w 513"/>
                <a:gd name="T37" fmla="*/ 110 h 505"/>
                <a:gd name="T38" fmla="*/ 34 w 513"/>
                <a:gd name="T39" fmla="*/ 106 h 505"/>
                <a:gd name="T40" fmla="*/ 25 w 513"/>
                <a:gd name="T41" fmla="*/ 101 h 505"/>
                <a:gd name="T42" fmla="*/ 16 w 513"/>
                <a:gd name="T43" fmla="*/ 94 h 505"/>
                <a:gd name="T44" fmla="*/ 10 w 513"/>
                <a:gd name="T45" fmla="*/ 86 h 505"/>
                <a:gd name="T46" fmla="*/ 4 w 513"/>
                <a:gd name="T47" fmla="*/ 76 h 505"/>
                <a:gd name="T48" fmla="*/ 1 w 513"/>
                <a:gd name="T49" fmla="*/ 66 h 505"/>
                <a:gd name="T50" fmla="*/ 0 w 513"/>
                <a:gd name="T51" fmla="*/ 55 h 505"/>
                <a:gd name="T52" fmla="*/ 1 w 513"/>
                <a:gd name="T53" fmla="*/ 49 h 505"/>
                <a:gd name="T54" fmla="*/ 2 w 513"/>
                <a:gd name="T55" fmla="*/ 39 h 505"/>
                <a:gd name="T56" fmla="*/ 7 w 513"/>
                <a:gd name="T57" fmla="*/ 29 h 505"/>
                <a:gd name="T58" fmla="*/ 13 w 513"/>
                <a:gd name="T59" fmla="*/ 20 h 505"/>
                <a:gd name="T60" fmla="*/ 20 w 513"/>
                <a:gd name="T61" fmla="*/ 13 h 505"/>
                <a:gd name="T62" fmla="*/ 30 w 513"/>
                <a:gd name="T63" fmla="*/ 7 h 505"/>
                <a:gd name="T64" fmla="*/ 40 w 513"/>
                <a:gd name="T65" fmla="*/ 2 h 505"/>
                <a:gd name="T66" fmla="*/ 51 w 513"/>
                <a:gd name="T67" fmla="*/ 1 h 505"/>
                <a:gd name="T68" fmla="*/ 56 w 513"/>
                <a:gd name="T69" fmla="*/ 0 h 5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3"/>
                <a:gd name="T106" fmla="*/ 0 h 505"/>
                <a:gd name="T107" fmla="*/ 513 w 513"/>
                <a:gd name="T108" fmla="*/ 505 h 5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3" h="505">
                  <a:moveTo>
                    <a:pt x="257" y="0"/>
                  </a:moveTo>
                  <a:lnTo>
                    <a:pt x="257" y="0"/>
                  </a:lnTo>
                  <a:lnTo>
                    <a:pt x="283" y="1"/>
                  </a:lnTo>
                  <a:lnTo>
                    <a:pt x="308" y="5"/>
                  </a:lnTo>
                  <a:lnTo>
                    <a:pt x="332" y="11"/>
                  </a:lnTo>
                  <a:lnTo>
                    <a:pt x="356" y="20"/>
                  </a:lnTo>
                  <a:lnTo>
                    <a:pt x="379" y="31"/>
                  </a:lnTo>
                  <a:lnTo>
                    <a:pt x="401" y="43"/>
                  </a:lnTo>
                  <a:lnTo>
                    <a:pt x="419" y="58"/>
                  </a:lnTo>
                  <a:lnTo>
                    <a:pt x="438" y="74"/>
                  </a:lnTo>
                  <a:lnTo>
                    <a:pt x="454" y="92"/>
                  </a:lnTo>
                  <a:lnTo>
                    <a:pt x="469" y="111"/>
                  </a:lnTo>
                  <a:lnTo>
                    <a:pt x="482" y="133"/>
                  </a:lnTo>
                  <a:lnTo>
                    <a:pt x="493" y="154"/>
                  </a:lnTo>
                  <a:lnTo>
                    <a:pt x="501" y="178"/>
                  </a:lnTo>
                  <a:lnTo>
                    <a:pt x="508" y="202"/>
                  </a:lnTo>
                  <a:lnTo>
                    <a:pt x="512" y="226"/>
                  </a:lnTo>
                  <a:lnTo>
                    <a:pt x="513" y="253"/>
                  </a:lnTo>
                  <a:lnTo>
                    <a:pt x="512" y="279"/>
                  </a:lnTo>
                  <a:lnTo>
                    <a:pt x="508" y="304"/>
                  </a:lnTo>
                  <a:lnTo>
                    <a:pt x="501" y="328"/>
                  </a:lnTo>
                  <a:lnTo>
                    <a:pt x="493" y="351"/>
                  </a:lnTo>
                  <a:lnTo>
                    <a:pt x="482" y="372"/>
                  </a:lnTo>
                  <a:lnTo>
                    <a:pt x="469" y="394"/>
                  </a:lnTo>
                  <a:lnTo>
                    <a:pt x="454" y="414"/>
                  </a:lnTo>
                  <a:lnTo>
                    <a:pt x="438" y="431"/>
                  </a:lnTo>
                  <a:lnTo>
                    <a:pt x="419" y="448"/>
                  </a:lnTo>
                  <a:lnTo>
                    <a:pt x="401" y="462"/>
                  </a:lnTo>
                  <a:lnTo>
                    <a:pt x="379" y="476"/>
                  </a:lnTo>
                  <a:lnTo>
                    <a:pt x="356" y="486"/>
                  </a:lnTo>
                  <a:lnTo>
                    <a:pt x="332" y="494"/>
                  </a:lnTo>
                  <a:lnTo>
                    <a:pt x="308" y="501"/>
                  </a:lnTo>
                  <a:lnTo>
                    <a:pt x="283" y="504"/>
                  </a:lnTo>
                  <a:lnTo>
                    <a:pt x="257" y="505"/>
                  </a:lnTo>
                  <a:lnTo>
                    <a:pt x="230" y="504"/>
                  </a:lnTo>
                  <a:lnTo>
                    <a:pt x="205" y="501"/>
                  </a:lnTo>
                  <a:lnTo>
                    <a:pt x="181" y="494"/>
                  </a:lnTo>
                  <a:lnTo>
                    <a:pt x="157" y="486"/>
                  </a:lnTo>
                  <a:lnTo>
                    <a:pt x="134" y="476"/>
                  </a:lnTo>
                  <a:lnTo>
                    <a:pt x="114" y="462"/>
                  </a:lnTo>
                  <a:lnTo>
                    <a:pt x="94" y="448"/>
                  </a:lnTo>
                  <a:lnTo>
                    <a:pt x="75" y="431"/>
                  </a:lnTo>
                  <a:lnTo>
                    <a:pt x="59" y="414"/>
                  </a:lnTo>
                  <a:lnTo>
                    <a:pt x="44" y="394"/>
                  </a:lnTo>
                  <a:lnTo>
                    <a:pt x="31" y="372"/>
                  </a:lnTo>
                  <a:lnTo>
                    <a:pt x="20" y="351"/>
                  </a:lnTo>
                  <a:lnTo>
                    <a:pt x="12" y="328"/>
                  </a:lnTo>
                  <a:lnTo>
                    <a:pt x="5" y="304"/>
                  </a:lnTo>
                  <a:lnTo>
                    <a:pt x="1" y="279"/>
                  </a:lnTo>
                  <a:lnTo>
                    <a:pt x="0" y="253"/>
                  </a:lnTo>
                  <a:lnTo>
                    <a:pt x="1" y="226"/>
                  </a:lnTo>
                  <a:lnTo>
                    <a:pt x="5" y="202"/>
                  </a:lnTo>
                  <a:lnTo>
                    <a:pt x="12" y="178"/>
                  </a:lnTo>
                  <a:lnTo>
                    <a:pt x="20" y="154"/>
                  </a:lnTo>
                  <a:lnTo>
                    <a:pt x="31" y="133"/>
                  </a:lnTo>
                  <a:lnTo>
                    <a:pt x="44" y="111"/>
                  </a:lnTo>
                  <a:lnTo>
                    <a:pt x="59" y="92"/>
                  </a:lnTo>
                  <a:lnTo>
                    <a:pt x="75" y="74"/>
                  </a:lnTo>
                  <a:lnTo>
                    <a:pt x="94" y="58"/>
                  </a:lnTo>
                  <a:lnTo>
                    <a:pt x="114" y="43"/>
                  </a:lnTo>
                  <a:lnTo>
                    <a:pt x="134" y="31"/>
                  </a:lnTo>
                  <a:lnTo>
                    <a:pt x="157" y="20"/>
                  </a:lnTo>
                  <a:lnTo>
                    <a:pt x="181" y="11"/>
                  </a:lnTo>
                  <a:lnTo>
                    <a:pt x="205" y="5"/>
                  </a:lnTo>
                  <a:lnTo>
                    <a:pt x="230" y="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gray">
            <a:xfrm flipH="1">
              <a:off x="337" y="3580"/>
              <a:ext cx="300" cy="294"/>
            </a:xfrm>
            <a:custGeom>
              <a:avLst/>
              <a:gdLst>
                <a:gd name="T0" fmla="*/ 54 w 499"/>
                <a:gd name="T1" fmla="*/ 0 h 489"/>
                <a:gd name="T2" fmla="*/ 65 w 499"/>
                <a:gd name="T3" fmla="*/ 1 h 489"/>
                <a:gd name="T4" fmla="*/ 75 w 499"/>
                <a:gd name="T5" fmla="*/ 4 h 489"/>
                <a:gd name="T6" fmla="*/ 85 w 499"/>
                <a:gd name="T7" fmla="*/ 9 h 489"/>
                <a:gd name="T8" fmla="*/ 93 w 499"/>
                <a:gd name="T9" fmla="*/ 16 h 489"/>
                <a:gd name="T10" fmla="*/ 99 w 499"/>
                <a:gd name="T11" fmla="*/ 24 h 489"/>
                <a:gd name="T12" fmla="*/ 104 w 499"/>
                <a:gd name="T13" fmla="*/ 32 h 489"/>
                <a:gd name="T14" fmla="*/ 108 w 499"/>
                <a:gd name="T15" fmla="*/ 43 h 489"/>
                <a:gd name="T16" fmla="*/ 108 w 499"/>
                <a:gd name="T17" fmla="*/ 54 h 489"/>
                <a:gd name="T18" fmla="*/ 108 w 499"/>
                <a:gd name="T19" fmla="*/ 58 h 489"/>
                <a:gd name="T20" fmla="*/ 106 w 499"/>
                <a:gd name="T21" fmla="*/ 69 h 489"/>
                <a:gd name="T22" fmla="*/ 102 w 499"/>
                <a:gd name="T23" fmla="*/ 79 h 489"/>
                <a:gd name="T24" fmla="*/ 96 w 499"/>
                <a:gd name="T25" fmla="*/ 87 h 489"/>
                <a:gd name="T26" fmla="*/ 88 w 499"/>
                <a:gd name="T27" fmla="*/ 95 h 489"/>
                <a:gd name="T28" fmla="*/ 80 w 499"/>
                <a:gd name="T29" fmla="*/ 100 h 489"/>
                <a:gd name="T30" fmla="*/ 70 w 499"/>
                <a:gd name="T31" fmla="*/ 104 h 489"/>
                <a:gd name="T32" fmla="*/ 60 w 499"/>
                <a:gd name="T33" fmla="*/ 106 h 489"/>
                <a:gd name="T34" fmla="*/ 54 w 499"/>
                <a:gd name="T35" fmla="*/ 106 h 489"/>
                <a:gd name="T36" fmla="*/ 43 w 499"/>
                <a:gd name="T37" fmla="*/ 106 h 489"/>
                <a:gd name="T38" fmla="*/ 33 w 499"/>
                <a:gd name="T39" fmla="*/ 102 h 489"/>
                <a:gd name="T40" fmla="*/ 24 w 499"/>
                <a:gd name="T41" fmla="*/ 97 h 489"/>
                <a:gd name="T42" fmla="*/ 16 w 499"/>
                <a:gd name="T43" fmla="*/ 91 h 489"/>
                <a:gd name="T44" fmla="*/ 10 w 499"/>
                <a:gd name="T45" fmla="*/ 83 h 489"/>
                <a:gd name="T46" fmla="*/ 4 w 499"/>
                <a:gd name="T47" fmla="*/ 74 h 489"/>
                <a:gd name="T48" fmla="*/ 1 w 499"/>
                <a:gd name="T49" fmla="*/ 64 h 489"/>
                <a:gd name="T50" fmla="*/ 0 w 499"/>
                <a:gd name="T51" fmla="*/ 54 h 489"/>
                <a:gd name="T52" fmla="*/ 1 w 499"/>
                <a:gd name="T53" fmla="*/ 47 h 489"/>
                <a:gd name="T54" fmla="*/ 2 w 499"/>
                <a:gd name="T55" fmla="*/ 38 h 489"/>
                <a:gd name="T56" fmla="*/ 7 w 499"/>
                <a:gd name="T57" fmla="*/ 28 h 489"/>
                <a:gd name="T58" fmla="*/ 12 w 499"/>
                <a:gd name="T59" fmla="*/ 19 h 489"/>
                <a:gd name="T60" fmla="*/ 19 w 499"/>
                <a:gd name="T61" fmla="*/ 12 h 489"/>
                <a:gd name="T62" fmla="*/ 28 w 499"/>
                <a:gd name="T63" fmla="*/ 7 h 489"/>
                <a:gd name="T64" fmla="*/ 38 w 499"/>
                <a:gd name="T65" fmla="*/ 2 h 489"/>
                <a:gd name="T66" fmla="*/ 49 w 499"/>
                <a:gd name="T67" fmla="*/ 1 h 489"/>
                <a:gd name="T68" fmla="*/ 54 w 499"/>
                <a:gd name="T69" fmla="*/ 0 h 4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99"/>
                <a:gd name="T106" fmla="*/ 0 h 489"/>
                <a:gd name="T107" fmla="*/ 499 w 499"/>
                <a:gd name="T108" fmla="*/ 489 h 4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99" h="489">
                  <a:moveTo>
                    <a:pt x="250" y="0"/>
                  </a:moveTo>
                  <a:lnTo>
                    <a:pt x="250" y="0"/>
                  </a:lnTo>
                  <a:lnTo>
                    <a:pt x="275" y="2"/>
                  </a:lnTo>
                  <a:lnTo>
                    <a:pt x="299" y="6"/>
                  </a:lnTo>
                  <a:lnTo>
                    <a:pt x="323" y="11"/>
                  </a:lnTo>
                  <a:lnTo>
                    <a:pt x="346" y="20"/>
                  </a:lnTo>
                  <a:lnTo>
                    <a:pt x="368" y="30"/>
                  </a:lnTo>
                  <a:lnTo>
                    <a:pt x="389" y="42"/>
                  </a:lnTo>
                  <a:lnTo>
                    <a:pt x="408" y="57"/>
                  </a:lnTo>
                  <a:lnTo>
                    <a:pt x="425" y="73"/>
                  </a:lnTo>
                  <a:lnTo>
                    <a:pt x="441" y="90"/>
                  </a:lnTo>
                  <a:lnTo>
                    <a:pt x="456" y="109"/>
                  </a:lnTo>
                  <a:lnTo>
                    <a:pt x="468" y="129"/>
                  </a:lnTo>
                  <a:lnTo>
                    <a:pt x="479" y="150"/>
                  </a:lnTo>
                  <a:lnTo>
                    <a:pt x="487" y="173"/>
                  </a:lnTo>
                  <a:lnTo>
                    <a:pt x="494" y="196"/>
                  </a:lnTo>
                  <a:lnTo>
                    <a:pt x="498" y="220"/>
                  </a:lnTo>
                  <a:lnTo>
                    <a:pt x="499" y="246"/>
                  </a:lnTo>
                  <a:lnTo>
                    <a:pt x="498" y="270"/>
                  </a:lnTo>
                  <a:lnTo>
                    <a:pt x="494" y="294"/>
                  </a:lnTo>
                  <a:lnTo>
                    <a:pt x="487" y="318"/>
                  </a:lnTo>
                  <a:lnTo>
                    <a:pt x="479" y="341"/>
                  </a:lnTo>
                  <a:lnTo>
                    <a:pt x="468" y="362"/>
                  </a:lnTo>
                  <a:lnTo>
                    <a:pt x="456" y="382"/>
                  </a:lnTo>
                  <a:lnTo>
                    <a:pt x="441" y="401"/>
                  </a:lnTo>
                  <a:lnTo>
                    <a:pt x="425" y="418"/>
                  </a:lnTo>
                  <a:lnTo>
                    <a:pt x="408" y="435"/>
                  </a:lnTo>
                  <a:lnTo>
                    <a:pt x="389" y="448"/>
                  </a:lnTo>
                  <a:lnTo>
                    <a:pt x="368" y="460"/>
                  </a:lnTo>
                  <a:lnTo>
                    <a:pt x="346" y="471"/>
                  </a:lnTo>
                  <a:lnTo>
                    <a:pt x="323" y="479"/>
                  </a:lnTo>
                  <a:lnTo>
                    <a:pt x="299" y="485"/>
                  </a:lnTo>
                  <a:lnTo>
                    <a:pt x="275" y="488"/>
                  </a:lnTo>
                  <a:lnTo>
                    <a:pt x="250" y="489"/>
                  </a:lnTo>
                  <a:lnTo>
                    <a:pt x="224" y="488"/>
                  </a:lnTo>
                  <a:lnTo>
                    <a:pt x="199" y="485"/>
                  </a:lnTo>
                  <a:lnTo>
                    <a:pt x="175" y="479"/>
                  </a:lnTo>
                  <a:lnTo>
                    <a:pt x="152" y="471"/>
                  </a:lnTo>
                  <a:lnTo>
                    <a:pt x="130" y="460"/>
                  </a:lnTo>
                  <a:lnTo>
                    <a:pt x="110" y="448"/>
                  </a:lnTo>
                  <a:lnTo>
                    <a:pt x="90" y="435"/>
                  </a:lnTo>
                  <a:lnTo>
                    <a:pt x="73" y="418"/>
                  </a:lnTo>
                  <a:lnTo>
                    <a:pt x="57" y="401"/>
                  </a:lnTo>
                  <a:lnTo>
                    <a:pt x="43" y="382"/>
                  </a:lnTo>
                  <a:lnTo>
                    <a:pt x="30" y="362"/>
                  </a:lnTo>
                  <a:lnTo>
                    <a:pt x="19" y="341"/>
                  </a:lnTo>
                  <a:lnTo>
                    <a:pt x="11" y="318"/>
                  </a:lnTo>
                  <a:lnTo>
                    <a:pt x="4" y="294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2" y="220"/>
                  </a:lnTo>
                  <a:lnTo>
                    <a:pt x="4" y="196"/>
                  </a:lnTo>
                  <a:lnTo>
                    <a:pt x="11" y="173"/>
                  </a:lnTo>
                  <a:lnTo>
                    <a:pt x="19" y="150"/>
                  </a:lnTo>
                  <a:lnTo>
                    <a:pt x="30" y="129"/>
                  </a:lnTo>
                  <a:lnTo>
                    <a:pt x="43" y="109"/>
                  </a:lnTo>
                  <a:lnTo>
                    <a:pt x="57" y="90"/>
                  </a:lnTo>
                  <a:lnTo>
                    <a:pt x="73" y="73"/>
                  </a:lnTo>
                  <a:lnTo>
                    <a:pt x="90" y="57"/>
                  </a:lnTo>
                  <a:lnTo>
                    <a:pt x="110" y="42"/>
                  </a:lnTo>
                  <a:lnTo>
                    <a:pt x="130" y="30"/>
                  </a:lnTo>
                  <a:lnTo>
                    <a:pt x="152" y="20"/>
                  </a:lnTo>
                  <a:lnTo>
                    <a:pt x="175" y="11"/>
                  </a:lnTo>
                  <a:lnTo>
                    <a:pt x="199" y="6"/>
                  </a:lnTo>
                  <a:lnTo>
                    <a:pt x="224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gray">
            <a:xfrm flipH="1">
              <a:off x="341" y="3586"/>
              <a:ext cx="290" cy="284"/>
            </a:xfrm>
            <a:custGeom>
              <a:avLst/>
              <a:gdLst>
                <a:gd name="T0" fmla="*/ 52 w 484"/>
                <a:gd name="T1" fmla="*/ 0 h 473"/>
                <a:gd name="T2" fmla="*/ 62 w 484"/>
                <a:gd name="T3" fmla="*/ 1 h 473"/>
                <a:gd name="T4" fmla="*/ 72 w 484"/>
                <a:gd name="T5" fmla="*/ 4 h 473"/>
                <a:gd name="T6" fmla="*/ 81 w 484"/>
                <a:gd name="T7" fmla="*/ 9 h 473"/>
                <a:gd name="T8" fmla="*/ 89 w 484"/>
                <a:gd name="T9" fmla="*/ 15 h 473"/>
                <a:gd name="T10" fmla="*/ 95 w 484"/>
                <a:gd name="T11" fmla="*/ 22 h 473"/>
                <a:gd name="T12" fmla="*/ 100 w 484"/>
                <a:gd name="T13" fmla="*/ 31 h 473"/>
                <a:gd name="T14" fmla="*/ 104 w 484"/>
                <a:gd name="T15" fmla="*/ 41 h 473"/>
                <a:gd name="T16" fmla="*/ 104 w 484"/>
                <a:gd name="T17" fmla="*/ 51 h 473"/>
                <a:gd name="T18" fmla="*/ 104 w 484"/>
                <a:gd name="T19" fmla="*/ 56 h 473"/>
                <a:gd name="T20" fmla="*/ 102 w 484"/>
                <a:gd name="T21" fmla="*/ 66 h 473"/>
                <a:gd name="T22" fmla="*/ 98 w 484"/>
                <a:gd name="T23" fmla="*/ 76 h 473"/>
                <a:gd name="T24" fmla="*/ 92 w 484"/>
                <a:gd name="T25" fmla="*/ 83 h 473"/>
                <a:gd name="T26" fmla="*/ 85 w 484"/>
                <a:gd name="T27" fmla="*/ 91 h 473"/>
                <a:gd name="T28" fmla="*/ 77 w 484"/>
                <a:gd name="T29" fmla="*/ 96 h 473"/>
                <a:gd name="T30" fmla="*/ 68 w 484"/>
                <a:gd name="T31" fmla="*/ 100 h 473"/>
                <a:gd name="T32" fmla="*/ 58 w 484"/>
                <a:gd name="T33" fmla="*/ 102 h 473"/>
                <a:gd name="T34" fmla="*/ 52 w 484"/>
                <a:gd name="T35" fmla="*/ 103 h 473"/>
                <a:gd name="T36" fmla="*/ 42 w 484"/>
                <a:gd name="T37" fmla="*/ 101 h 473"/>
                <a:gd name="T38" fmla="*/ 32 w 484"/>
                <a:gd name="T39" fmla="*/ 98 h 473"/>
                <a:gd name="T40" fmla="*/ 23 w 484"/>
                <a:gd name="T41" fmla="*/ 94 h 473"/>
                <a:gd name="T42" fmla="*/ 16 w 484"/>
                <a:gd name="T43" fmla="*/ 88 h 473"/>
                <a:gd name="T44" fmla="*/ 9 w 484"/>
                <a:gd name="T45" fmla="*/ 80 h 473"/>
                <a:gd name="T46" fmla="*/ 4 w 484"/>
                <a:gd name="T47" fmla="*/ 71 h 473"/>
                <a:gd name="T48" fmla="*/ 1 w 484"/>
                <a:gd name="T49" fmla="*/ 62 h 473"/>
                <a:gd name="T50" fmla="*/ 0 w 484"/>
                <a:gd name="T51" fmla="*/ 51 h 473"/>
                <a:gd name="T52" fmla="*/ 1 w 484"/>
                <a:gd name="T53" fmla="*/ 46 h 473"/>
                <a:gd name="T54" fmla="*/ 2 w 484"/>
                <a:gd name="T55" fmla="*/ 36 h 473"/>
                <a:gd name="T56" fmla="*/ 6 w 484"/>
                <a:gd name="T57" fmla="*/ 26 h 473"/>
                <a:gd name="T58" fmla="*/ 12 w 484"/>
                <a:gd name="T59" fmla="*/ 19 h 473"/>
                <a:gd name="T60" fmla="*/ 19 w 484"/>
                <a:gd name="T61" fmla="*/ 12 h 473"/>
                <a:gd name="T62" fmla="*/ 28 w 484"/>
                <a:gd name="T63" fmla="*/ 6 h 473"/>
                <a:gd name="T64" fmla="*/ 37 w 484"/>
                <a:gd name="T65" fmla="*/ 2 h 473"/>
                <a:gd name="T66" fmla="*/ 47 w 484"/>
                <a:gd name="T67" fmla="*/ 1 h 473"/>
                <a:gd name="T68" fmla="*/ 52 w 484"/>
                <a:gd name="T69" fmla="*/ 0 h 4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4"/>
                <a:gd name="T106" fmla="*/ 0 h 473"/>
                <a:gd name="T107" fmla="*/ 484 w 484"/>
                <a:gd name="T108" fmla="*/ 473 h 4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4" h="473">
                  <a:moveTo>
                    <a:pt x="242" y="0"/>
                  </a:moveTo>
                  <a:lnTo>
                    <a:pt x="242" y="0"/>
                  </a:lnTo>
                  <a:lnTo>
                    <a:pt x="267" y="1"/>
                  </a:lnTo>
                  <a:lnTo>
                    <a:pt x="291" y="5"/>
                  </a:lnTo>
                  <a:lnTo>
                    <a:pt x="313" y="10"/>
                  </a:lnTo>
                  <a:lnTo>
                    <a:pt x="336" y="19"/>
                  </a:lnTo>
                  <a:lnTo>
                    <a:pt x="358" y="29"/>
                  </a:lnTo>
                  <a:lnTo>
                    <a:pt x="378" y="41"/>
                  </a:lnTo>
                  <a:lnTo>
                    <a:pt x="395" y="55"/>
                  </a:lnTo>
                  <a:lnTo>
                    <a:pt x="413" y="69"/>
                  </a:lnTo>
                  <a:lnTo>
                    <a:pt x="429" y="87"/>
                  </a:lnTo>
                  <a:lnTo>
                    <a:pt x="442" y="104"/>
                  </a:lnTo>
                  <a:lnTo>
                    <a:pt x="454" y="124"/>
                  </a:lnTo>
                  <a:lnTo>
                    <a:pt x="465" y="144"/>
                  </a:lnTo>
                  <a:lnTo>
                    <a:pt x="473" y="167"/>
                  </a:lnTo>
                  <a:lnTo>
                    <a:pt x="480" y="189"/>
                  </a:lnTo>
                  <a:lnTo>
                    <a:pt x="482" y="213"/>
                  </a:lnTo>
                  <a:lnTo>
                    <a:pt x="484" y="237"/>
                  </a:lnTo>
                  <a:lnTo>
                    <a:pt x="482" y="261"/>
                  </a:lnTo>
                  <a:lnTo>
                    <a:pt x="480" y="284"/>
                  </a:lnTo>
                  <a:lnTo>
                    <a:pt x="473" y="307"/>
                  </a:lnTo>
                  <a:lnTo>
                    <a:pt x="465" y="328"/>
                  </a:lnTo>
                  <a:lnTo>
                    <a:pt x="454" y="349"/>
                  </a:lnTo>
                  <a:lnTo>
                    <a:pt x="442" y="368"/>
                  </a:lnTo>
                  <a:lnTo>
                    <a:pt x="429" y="387"/>
                  </a:lnTo>
                  <a:lnTo>
                    <a:pt x="413" y="404"/>
                  </a:lnTo>
                  <a:lnTo>
                    <a:pt x="395" y="419"/>
                  </a:lnTo>
                  <a:lnTo>
                    <a:pt x="378" y="433"/>
                  </a:lnTo>
                  <a:lnTo>
                    <a:pt x="358" y="445"/>
                  </a:lnTo>
                  <a:lnTo>
                    <a:pt x="336" y="454"/>
                  </a:lnTo>
                  <a:lnTo>
                    <a:pt x="313" y="462"/>
                  </a:lnTo>
                  <a:lnTo>
                    <a:pt x="291" y="469"/>
                  </a:lnTo>
                  <a:lnTo>
                    <a:pt x="267" y="471"/>
                  </a:lnTo>
                  <a:lnTo>
                    <a:pt x="242" y="473"/>
                  </a:lnTo>
                  <a:lnTo>
                    <a:pt x="217" y="471"/>
                  </a:lnTo>
                  <a:lnTo>
                    <a:pt x="194" y="469"/>
                  </a:lnTo>
                  <a:lnTo>
                    <a:pt x="170" y="462"/>
                  </a:lnTo>
                  <a:lnTo>
                    <a:pt x="149" y="454"/>
                  </a:lnTo>
                  <a:lnTo>
                    <a:pt x="127" y="445"/>
                  </a:lnTo>
                  <a:lnTo>
                    <a:pt x="107" y="433"/>
                  </a:lnTo>
                  <a:lnTo>
                    <a:pt x="88" y="419"/>
                  </a:lnTo>
                  <a:lnTo>
                    <a:pt x="71" y="404"/>
                  </a:lnTo>
                  <a:lnTo>
                    <a:pt x="56" y="387"/>
                  </a:lnTo>
                  <a:lnTo>
                    <a:pt x="41" y="368"/>
                  </a:lnTo>
                  <a:lnTo>
                    <a:pt x="29" y="349"/>
                  </a:lnTo>
                  <a:lnTo>
                    <a:pt x="20" y="328"/>
                  </a:lnTo>
                  <a:lnTo>
                    <a:pt x="12" y="307"/>
                  </a:lnTo>
                  <a:lnTo>
                    <a:pt x="5" y="284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2" y="167"/>
                  </a:lnTo>
                  <a:lnTo>
                    <a:pt x="20" y="144"/>
                  </a:lnTo>
                  <a:lnTo>
                    <a:pt x="29" y="124"/>
                  </a:lnTo>
                  <a:lnTo>
                    <a:pt x="41" y="104"/>
                  </a:lnTo>
                  <a:lnTo>
                    <a:pt x="56" y="87"/>
                  </a:lnTo>
                  <a:lnTo>
                    <a:pt x="71" y="69"/>
                  </a:lnTo>
                  <a:lnTo>
                    <a:pt x="88" y="55"/>
                  </a:lnTo>
                  <a:lnTo>
                    <a:pt x="107" y="41"/>
                  </a:lnTo>
                  <a:lnTo>
                    <a:pt x="127" y="29"/>
                  </a:lnTo>
                  <a:lnTo>
                    <a:pt x="149" y="19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gray">
            <a:xfrm flipH="1">
              <a:off x="344" y="3593"/>
              <a:ext cx="281" cy="273"/>
            </a:xfrm>
            <a:custGeom>
              <a:avLst/>
              <a:gdLst>
                <a:gd name="T0" fmla="*/ 50 w 469"/>
                <a:gd name="T1" fmla="*/ 0 h 456"/>
                <a:gd name="T2" fmla="*/ 61 w 469"/>
                <a:gd name="T3" fmla="*/ 1 h 456"/>
                <a:gd name="T4" fmla="*/ 70 w 469"/>
                <a:gd name="T5" fmla="*/ 4 h 456"/>
                <a:gd name="T6" fmla="*/ 78 w 469"/>
                <a:gd name="T7" fmla="*/ 8 h 456"/>
                <a:gd name="T8" fmla="*/ 86 w 469"/>
                <a:gd name="T9" fmla="*/ 14 h 456"/>
                <a:gd name="T10" fmla="*/ 92 w 469"/>
                <a:gd name="T11" fmla="*/ 22 h 456"/>
                <a:gd name="T12" fmla="*/ 97 w 469"/>
                <a:gd name="T13" fmla="*/ 30 h 456"/>
                <a:gd name="T14" fmla="*/ 99 w 469"/>
                <a:gd name="T15" fmla="*/ 40 h 456"/>
                <a:gd name="T16" fmla="*/ 101 w 469"/>
                <a:gd name="T17" fmla="*/ 49 h 456"/>
                <a:gd name="T18" fmla="*/ 101 w 469"/>
                <a:gd name="T19" fmla="*/ 54 h 456"/>
                <a:gd name="T20" fmla="*/ 98 w 469"/>
                <a:gd name="T21" fmla="*/ 64 h 456"/>
                <a:gd name="T22" fmla="*/ 95 w 469"/>
                <a:gd name="T23" fmla="*/ 72 h 456"/>
                <a:gd name="T24" fmla="*/ 89 w 469"/>
                <a:gd name="T25" fmla="*/ 80 h 456"/>
                <a:gd name="T26" fmla="*/ 82 w 469"/>
                <a:gd name="T27" fmla="*/ 87 h 456"/>
                <a:gd name="T28" fmla="*/ 74 w 469"/>
                <a:gd name="T29" fmla="*/ 92 h 456"/>
                <a:gd name="T30" fmla="*/ 65 w 469"/>
                <a:gd name="T31" fmla="*/ 96 h 456"/>
                <a:gd name="T32" fmla="*/ 56 w 469"/>
                <a:gd name="T33" fmla="*/ 98 h 456"/>
                <a:gd name="T34" fmla="*/ 50 w 469"/>
                <a:gd name="T35" fmla="*/ 98 h 456"/>
                <a:gd name="T36" fmla="*/ 40 w 469"/>
                <a:gd name="T37" fmla="*/ 97 h 456"/>
                <a:gd name="T38" fmla="*/ 31 w 469"/>
                <a:gd name="T39" fmla="*/ 94 h 456"/>
                <a:gd name="T40" fmla="*/ 22 w 469"/>
                <a:gd name="T41" fmla="*/ 90 h 456"/>
                <a:gd name="T42" fmla="*/ 15 w 469"/>
                <a:gd name="T43" fmla="*/ 83 h 456"/>
                <a:gd name="T44" fmla="*/ 8 w 469"/>
                <a:gd name="T45" fmla="*/ 77 h 456"/>
                <a:gd name="T46" fmla="*/ 4 w 469"/>
                <a:gd name="T47" fmla="*/ 68 h 456"/>
                <a:gd name="T48" fmla="*/ 1 w 469"/>
                <a:gd name="T49" fmla="*/ 59 h 456"/>
                <a:gd name="T50" fmla="*/ 0 w 469"/>
                <a:gd name="T51" fmla="*/ 49 h 456"/>
                <a:gd name="T52" fmla="*/ 1 w 469"/>
                <a:gd name="T53" fmla="*/ 44 h 456"/>
                <a:gd name="T54" fmla="*/ 2 w 469"/>
                <a:gd name="T55" fmla="*/ 34 h 456"/>
                <a:gd name="T56" fmla="*/ 6 w 469"/>
                <a:gd name="T57" fmla="*/ 26 h 456"/>
                <a:gd name="T58" fmla="*/ 11 w 469"/>
                <a:gd name="T59" fmla="*/ 18 h 456"/>
                <a:gd name="T60" fmla="*/ 19 w 469"/>
                <a:gd name="T61" fmla="*/ 11 h 456"/>
                <a:gd name="T62" fmla="*/ 26 w 469"/>
                <a:gd name="T63" fmla="*/ 6 h 456"/>
                <a:gd name="T64" fmla="*/ 35 w 469"/>
                <a:gd name="T65" fmla="*/ 2 h 456"/>
                <a:gd name="T66" fmla="*/ 45 w 469"/>
                <a:gd name="T67" fmla="*/ 1 h 456"/>
                <a:gd name="T68" fmla="*/ 50 w 469"/>
                <a:gd name="T69" fmla="*/ 0 h 4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9"/>
                <a:gd name="T106" fmla="*/ 0 h 456"/>
                <a:gd name="T107" fmla="*/ 469 w 469"/>
                <a:gd name="T108" fmla="*/ 456 h 4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9" h="456">
                  <a:moveTo>
                    <a:pt x="234" y="0"/>
                  </a:moveTo>
                  <a:lnTo>
                    <a:pt x="234" y="0"/>
                  </a:lnTo>
                  <a:lnTo>
                    <a:pt x="258" y="2"/>
                  </a:lnTo>
                  <a:lnTo>
                    <a:pt x="281" y="4"/>
                  </a:lnTo>
                  <a:lnTo>
                    <a:pt x="304" y="10"/>
                  </a:lnTo>
                  <a:lnTo>
                    <a:pt x="325" y="18"/>
                  </a:lnTo>
                  <a:lnTo>
                    <a:pt x="345" y="27"/>
                  </a:lnTo>
                  <a:lnTo>
                    <a:pt x="366" y="39"/>
                  </a:lnTo>
                  <a:lnTo>
                    <a:pt x="383" y="53"/>
                  </a:lnTo>
                  <a:lnTo>
                    <a:pt x="399" y="67"/>
                  </a:lnTo>
                  <a:lnTo>
                    <a:pt x="415" y="84"/>
                  </a:lnTo>
                  <a:lnTo>
                    <a:pt x="429" y="101"/>
                  </a:lnTo>
                  <a:lnTo>
                    <a:pt x="441" y="120"/>
                  </a:lnTo>
                  <a:lnTo>
                    <a:pt x="450" y="140"/>
                  </a:lnTo>
                  <a:lnTo>
                    <a:pt x="458" y="161"/>
                  </a:lnTo>
                  <a:lnTo>
                    <a:pt x="463" y="183"/>
                  </a:lnTo>
                  <a:lnTo>
                    <a:pt x="467" y="205"/>
                  </a:lnTo>
                  <a:lnTo>
                    <a:pt x="469" y="228"/>
                  </a:lnTo>
                  <a:lnTo>
                    <a:pt x="467" y="251"/>
                  </a:lnTo>
                  <a:lnTo>
                    <a:pt x="463" y="274"/>
                  </a:lnTo>
                  <a:lnTo>
                    <a:pt x="458" y="297"/>
                  </a:lnTo>
                  <a:lnTo>
                    <a:pt x="450" y="317"/>
                  </a:lnTo>
                  <a:lnTo>
                    <a:pt x="441" y="337"/>
                  </a:lnTo>
                  <a:lnTo>
                    <a:pt x="429" y="356"/>
                  </a:lnTo>
                  <a:lnTo>
                    <a:pt x="415" y="373"/>
                  </a:lnTo>
                  <a:lnTo>
                    <a:pt x="399" y="389"/>
                  </a:lnTo>
                  <a:lnTo>
                    <a:pt x="383" y="404"/>
                  </a:lnTo>
                  <a:lnTo>
                    <a:pt x="366" y="417"/>
                  </a:lnTo>
                  <a:lnTo>
                    <a:pt x="345" y="429"/>
                  </a:lnTo>
                  <a:lnTo>
                    <a:pt x="325" y="439"/>
                  </a:lnTo>
                  <a:lnTo>
                    <a:pt x="304" y="447"/>
                  </a:lnTo>
                  <a:lnTo>
                    <a:pt x="281" y="452"/>
                  </a:lnTo>
                  <a:lnTo>
                    <a:pt x="258" y="455"/>
                  </a:lnTo>
                  <a:lnTo>
                    <a:pt x="234" y="456"/>
                  </a:lnTo>
                  <a:lnTo>
                    <a:pt x="210" y="455"/>
                  </a:lnTo>
                  <a:lnTo>
                    <a:pt x="187" y="452"/>
                  </a:lnTo>
                  <a:lnTo>
                    <a:pt x="164" y="447"/>
                  </a:lnTo>
                  <a:lnTo>
                    <a:pt x="143" y="439"/>
                  </a:lnTo>
                  <a:lnTo>
                    <a:pt x="123" y="429"/>
                  </a:lnTo>
                  <a:lnTo>
                    <a:pt x="103" y="417"/>
                  </a:lnTo>
                  <a:lnTo>
                    <a:pt x="85" y="404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0" y="356"/>
                  </a:lnTo>
                  <a:lnTo>
                    <a:pt x="28" y="337"/>
                  </a:lnTo>
                  <a:lnTo>
                    <a:pt x="18" y="317"/>
                  </a:lnTo>
                  <a:lnTo>
                    <a:pt x="10" y="297"/>
                  </a:lnTo>
                  <a:lnTo>
                    <a:pt x="5" y="274"/>
                  </a:lnTo>
                  <a:lnTo>
                    <a:pt x="1" y="251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3"/>
                  </a:lnTo>
                  <a:lnTo>
                    <a:pt x="10" y="161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40" y="101"/>
                  </a:lnTo>
                  <a:lnTo>
                    <a:pt x="53" y="84"/>
                  </a:lnTo>
                  <a:lnTo>
                    <a:pt x="68" y="67"/>
                  </a:lnTo>
                  <a:lnTo>
                    <a:pt x="85" y="53"/>
                  </a:lnTo>
                  <a:lnTo>
                    <a:pt x="103" y="39"/>
                  </a:lnTo>
                  <a:lnTo>
                    <a:pt x="123" y="27"/>
                  </a:lnTo>
                  <a:lnTo>
                    <a:pt x="143" y="18"/>
                  </a:lnTo>
                  <a:lnTo>
                    <a:pt x="164" y="10"/>
                  </a:lnTo>
                  <a:lnTo>
                    <a:pt x="187" y="4"/>
                  </a:lnTo>
                  <a:lnTo>
                    <a:pt x="210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gray">
            <a:xfrm flipH="1">
              <a:off x="347" y="3598"/>
              <a:ext cx="271" cy="265"/>
            </a:xfrm>
            <a:custGeom>
              <a:avLst/>
              <a:gdLst>
                <a:gd name="T0" fmla="*/ 48 w 453"/>
                <a:gd name="T1" fmla="*/ 0 h 439"/>
                <a:gd name="T2" fmla="*/ 59 w 453"/>
                <a:gd name="T3" fmla="*/ 1 h 439"/>
                <a:gd name="T4" fmla="*/ 67 w 453"/>
                <a:gd name="T5" fmla="*/ 4 h 439"/>
                <a:gd name="T6" fmla="*/ 76 w 453"/>
                <a:gd name="T7" fmla="*/ 8 h 439"/>
                <a:gd name="T8" fmla="*/ 83 w 453"/>
                <a:gd name="T9" fmla="*/ 14 h 439"/>
                <a:gd name="T10" fmla="*/ 89 w 453"/>
                <a:gd name="T11" fmla="*/ 22 h 439"/>
                <a:gd name="T12" fmla="*/ 93 w 453"/>
                <a:gd name="T13" fmla="*/ 30 h 439"/>
                <a:gd name="T14" fmla="*/ 96 w 453"/>
                <a:gd name="T15" fmla="*/ 39 h 439"/>
                <a:gd name="T16" fmla="*/ 97 w 453"/>
                <a:gd name="T17" fmla="*/ 48 h 439"/>
                <a:gd name="T18" fmla="*/ 97 w 453"/>
                <a:gd name="T19" fmla="*/ 53 h 439"/>
                <a:gd name="T20" fmla="*/ 95 w 453"/>
                <a:gd name="T21" fmla="*/ 63 h 439"/>
                <a:gd name="T22" fmla="*/ 92 w 453"/>
                <a:gd name="T23" fmla="*/ 71 h 439"/>
                <a:gd name="T24" fmla="*/ 86 w 453"/>
                <a:gd name="T25" fmla="*/ 79 h 439"/>
                <a:gd name="T26" fmla="*/ 80 w 453"/>
                <a:gd name="T27" fmla="*/ 86 h 439"/>
                <a:gd name="T28" fmla="*/ 72 w 453"/>
                <a:gd name="T29" fmla="*/ 91 h 439"/>
                <a:gd name="T30" fmla="*/ 63 w 453"/>
                <a:gd name="T31" fmla="*/ 95 h 439"/>
                <a:gd name="T32" fmla="*/ 54 w 453"/>
                <a:gd name="T33" fmla="*/ 96 h 439"/>
                <a:gd name="T34" fmla="*/ 48 w 453"/>
                <a:gd name="T35" fmla="*/ 97 h 439"/>
                <a:gd name="T36" fmla="*/ 39 w 453"/>
                <a:gd name="T37" fmla="*/ 96 h 439"/>
                <a:gd name="T38" fmla="*/ 30 w 453"/>
                <a:gd name="T39" fmla="*/ 93 h 439"/>
                <a:gd name="T40" fmla="*/ 22 w 453"/>
                <a:gd name="T41" fmla="*/ 89 h 439"/>
                <a:gd name="T42" fmla="*/ 14 w 453"/>
                <a:gd name="T43" fmla="*/ 82 h 439"/>
                <a:gd name="T44" fmla="*/ 8 w 453"/>
                <a:gd name="T45" fmla="*/ 75 h 439"/>
                <a:gd name="T46" fmla="*/ 4 w 453"/>
                <a:gd name="T47" fmla="*/ 67 h 439"/>
                <a:gd name="T48" fmla="*/ 1 w 453"/>
                <a:gd name="T49" fmla="*/ 58 h 439"/>
                <a:gd name="T50" fmla="*/ 0 w 453"/>
                <a:gd name="T51" fmla="*/ 48 h 439"/>
                <a:gd name="T52" fmla="*/ 1 w 453"/>
                <a:gd name="T53" fmla="*/ 43 h 439"/>
                <a:gd name="T54" fmla="*/ 2 w 453"/>
                <a:gd name="T55" fmla="*/ 34 h 439"/>
                <a:gd name="T56" fmla="*/ 6 w 453"/>
                <a:gd name="T57" fmla="*/ 25 h 439"/>
                <a:gd name="T58" fmla="*/ 11 w 453"/>
                <a:gd name="T59" fmla="*/ 18 h 439"/>
                <a:gd name="T60" fmla="*/ 18 w 453"/>
                <a:gd name="T61" fmla="*/ 11 h 439"/>
                <a:gd name="T62" fmla="*/ 26 w 453"/>
                <a:gd name="T63" fmla="*/ 6 h 439"/>
                <a:gd name="T64" fmla="*/ 34 w 453"/>
                <a:gd name="T65" fmla="*/ 2 h 439"/>
                <a:gd name="T66" fmla="*/ 44 w 453"/>
                <a:gd name="T67" fmla="*/ 1 h 439"/>
                <a:gd name="T68" fmla="*/ 48 w 453"/>
                <a:gd name="T69" fmla="*/ 0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53"/>
                <a:gd name="T106" fmla="*/ 0 h 439"/>
                <a:gd name="T107" fmla="*/ 453 w 453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53" h="439">
                  <a:moveTo>
                    <a:pt x="227" y="0"/>
                  </a:moveTo>
                  <a:lnTo>
                    <a:pt x="227" y="0"/>
                  </a:lnTo>
                  <a:lnTo>
                    <a:pt x="250" y="1"/>
                  </a:lnTo>
                  <a:lnTo>
                    <a:pt x="272" y="4"/>
                  </a:lnTo>
                  <a:lnTo>
                    <a:pt x="294" y="11"/>
                  </a:lnTo>
                  <a:lnTo>
                    <a:pt x="315" y="17"/>
                  </a:lnTo>
                  <a:lnTo>
                    <a:pt x="335" y="27"/>
                  </a:lnTo>
                  <a:lnTo>
                    <a:pt x="354" y="37"/>
                  </a:lnTo>
                  <a:lnTo>
                    <a:pt x="372" y="51"/>
                  </a:lnTo>
                  <a:lnTo>
                    <a:pt x="388" y="64"/>
                  </a:lnTo>
                  <a:lnTo>
                    <a:pt x="402" y="80"/>
                  </a:lnTo>
                  <a:lnTo>
                    <a:pt x="414" y="98"/>
                  </a:lnTo>
                  <a:lnTo>
                    <a:pt x="427" y="115"/>
                  </a:lnTo>
                  <a:lnTo>
                    <a:pt x="436" y="134"/>
                  </a:lnTo>
                  <a:lnTo>
                    <a:pt x="444" y="155"/>
                  </a:lnTo>
                  <a:lnTo>
                    <a:pt x="449" y="175"/>
                  </a:lnTo>
                  <a:lnTo>
                    <a:pt x="452" y="198"/>
                  </a:lnTo>
                  <a:lnTo>
                    <a:pt x="453" y="220"/>
                  </a:lnTo>
                  <a:lnTo>
                    <a:pt x="452" y="242"/>
                  </a:lnTo>
                  <a:lnTo>
                    <a:pt x="449" y="264"/>
                  </a:lnTo>
                  <a:lnTo>
                    <a:pt x="444" y="285"/>
                  </a:lnTo>
                  <a:lnTo>
                    <a:pt x="436" y="305"/>
                  </a:lnTo>
                  <a:lnTo>
                    <a:pt x="427" y="324"/>
                  </a:lnTo>
                  <a:lnTo>
                    <a:pt x="414" y="343"/>
                  </a:lnTo>
                  <a:lnTo>
                    <a:pt x="402" y="360"/>
                  </a:lnTo>
                  <a:lnTo>
                    <a:pt x="388" y="375"/>
                  </a:lnTo>
                  <a:lnTo>
                    <a:pt x="372" y="390"/>
                  </a:lnTo>
                  <a:lnTo>
                    <a:pt x="354" y="402"/>
                  </a:lnTo>
                  <a:lnTo>
                    <a:pt x="335" y="413"/>
                  </a:lnTo>
                  <a:lnTo>
                    <a:pt x="315" y="422"/>
                  </a:lnTo>
                  <a:lnTo>
                    <a:pt x="294" y="430"/>
                  </a:lnTo>
                  <a:lnTo>
                    <a:pt x="272" y="435"/>
                  </a:lnTo>
                  <a:lnTo>
                    <a:pt x="250" y="438"/>
                  </a:lnTo>
                  <a:lnTo>
                    <a:pt x="227" y="439"/>
                  </a:lnTo>
                  <a:lnTo>
                    <a:pt x="204" y="438"/>
                  </a:lnTo>
                  <a:lnTo>
                    <a:pt x="181" y="435"/>
                  </a:lnTo>
                  <a:lnTo>
                    <a:pt x="160" y="430"/>
                  </a:lnTo>
                  <a:lnTo>
                    <a:pt x="138" y="422"/>
                  </a:lnTo>
                  <a:lnTo>
                    <a:pt x="120" y="413"/>
                  </a:lnTo>
                  <a:lnTo>
                    <a:pt x="101" y="402"/>
                  </a:lnTo>
                  <a:lnTo>
                    <a:pt x="83" y="390"/>
                  </a:lnTo>
                  <a:lnTo>
                    <a:pt x="66" y="375"/>
                  </a:lnTo>
                  <a:lnTo>
                    <a:pt x="53" y="360"/>
                  </a:lnTo>
                  <a:lnTo>
                    <a:pt x="39" y="343"/>
                  </a:lnTo>
                  <a:lnTo>
                    <a:pt x="27" y="324"/>
                  </a:lnTo>
                  <a:lnTo>
                    <a:pt x="18" y="305"/>
                  </a:lnTo>
                  <a:lnTo>
                    <a:pt x="10" y="285"/>
                  </a:lnTo>
                  <a:lnTo>
                    <a:pt x="4" y="264"/>
                  </a:lnTo>
                  <a:lnTo>
                    <a:pt x="2" y="242"/>
                  </a:lnTo>
                  <a:lnTo>
                    <a:pt x="0" y="220"/>
                  </a:lnTo>
                  <a:lnTo>
                    <a:pt x="2" y="198"/>
                  </a:lnTo>
                  <a:lnTo>
                    <a:pt x="4" y="175"/>
                  </a:lnTo>
                  <a:lnTo>
                    <a:pt x="10" y="155"/>
                  </a:lnTo>
                  <a:lnTo>
                    <a:pt x="18" y="134"/>
                  </a:lnTo>
                  <a:lnTo>
                    <a:pt x="27" y="115"/>
                  </a:lnTo>
                  <a:lnTo>
                    <a:pt x="39" y="98"/>
                  </a:lnTo>
                  <a:lnTo>
                    <a:pt x="53" y="80"/>
                  </a:lnTo>
                  <a:lnTo>
                    <a:pt x="66" y="64"/>
                  </a:lnTo>
                  <a:lnTo>
                    <a:pt x="83" y="51"/>
                  </a:lnTo>
                  <a:lnTo>
                    <a:pt x="101" y="37"/>
                  </a:lnTo>
                  <a:lnTo>
                    <a:pt x="120" y="27"/>
                  </a:lnTo>
                  <a:lnTo>
                    <a:pt x="138" y="17"/>
                  </a:lnTo>
                  <a:lnTo>
                    <a:pt x="160" y="11"/>
                  </a:lnTo>
                  <a:lnTo>
                    <a:pt x="181" y="4"/>
                  </a:lnTo>
                  <a:lnTo>
                    <a:pt x="204" y="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gray">
            <a:xfrm flipH="1">
              <a:off x="349" y="3604"/>
              <a:ext cx="263" cy="253"/>
            </a:xfrm>
            <a:custGeom>
              <a:avLst/>
              <a:gdLst>
                <a:gd name="T0" fmla="*/ 47 w 438"/>
                <a:gd name="T1" fmla="*/ 0 h 424"/>
                <a:gd name="T2" fmla="*/ 57 w 438"/>
                <a:gd name="T3" fmla="*/ 1 h 424"/>
                <a:gd name="T4" fmla="*/ 66 w 438"/>
                <a:gd name="T5" fmla="*/ 4 h 424"/>
                <a:gd name="T6" fmla="*/ 74 w 438"/>
                <a:gd name="T7" fmla="*/ 8 h 424"/>
                <a:gd name="T8" fmla="*/ 81 w 438"/>
                <a:gd name="T9" fmla="*/ 14 h 424"/>
                <a:gd name="T10" fmla="*/ 87 w 438"/>
                <a:gd name="T11" fmla="*/ 20 h 424"/>
                <a:gd name="T12" fmla="*/ 91 w 438"/>
                <a:gd name="T13" fmla="*/ 28 h 424"/>
                <a:gd name="T14" fmla="*/ 94 w 438"/>
                <a:gd name="T15" fmla="*/ 36 h 424"/>
                <a:gd name="T16" fmla="*/ 95 w 438"/>
                <a:gd name="T17" fmla="*/ 45 h 424"/>
                <a:gd name="T18" fmla="*/ 94 w 438"/>
                <a:gd name="T19" fmla="*/ 50 h 424"/>
                <a:gd name="T20" fmla="*/ 92 w 438"/>
                <a:gd name="T21" fmla="*/ 58 h 424"/>
                <a:gd name="T22" fmla="*/ 89 w 438"/>
                <a:gd name="T23" fmla="*/ 67 h 424"/>
                <a:gd name="T24" fmla="*/ 83 w 438"/>
                <a:gd name="T25" fmla="*/ 74 h 424"/>
                <a:gd name="T26" fmla="*/ 77 w 438"/>
                <a:gd name="T27" fmla="*/ 80 h 424"/>
                <a:gd name="T28" fmla="*/ 70 w 438"/>
                <a:gd name="T29" fmla="*/ 84 h 424"/>
                <a:gd name="T30" fmla="*/ 62 w 438"/>
                <a:gd name="T31" fmla="*/ 88 h 424"/>
                <a:gd name="T32" fmla="*/ 52 w 438"/>
                <a:gd name="T33" fmla="*/ 90 h 424"/>
                <a:gd name="T34" fmla="*/ 47 w 438"/>
                <a:gd name="T35" fmla="*/ 90 h 424"/>
                <a:gd name="T36" fmla="*/ 37 w 438"/>
                <a:gd name="T37" fmla="*/ 90 h 424"/>
                <a:gd name="T38" fmla="*/ 29 w 438"/>
                <a:gd name="T39" fmla="*/ 87 h 424"/>
                <a:gd name="T40" fmla="*/ 21 w 438"/>
                <a:gd name="T41" fmla="*/ 82 h 424"/>
                <a:gd name="T42" fmla="*/ 14 w 438"/>
                <a:gd name="T43" fmla="*/ 77 h 424"/>
                <a:gd name="T44" fmla="*/ 8 w 438"/>
                <a:gd name="T45" fmla="*/ 70 h 424"/>
                <a:gd name="T46" fmla="*/ 4 w 438"/>
                <a:gd name="T47" fmla="*/ 63 h 424"/>
                <a:gd name="T48" fmla="*/ 1 w 438"/>
                <a:gd name="T49" fmla="*/ 54 h 424"/>
                <a:gd name="T50" fmla="*/ 0 w 438"/>
                <a:gd name="T51" fmla="*/ 45 h 424"/>
                <a:gd name="T52" fmla="*/ 0 w 438"/>
                <a:gd name="T53" fmla="*/ 41 h 424"/>
                <a:gd name="T54" fmla="*/ 2 w 438"/>
                <a:gd name="T55" fmla="*/ 32 h 424"/>
                <a:gd name="T56" fmla="*/ 5 w 438"/>
                <a:gd name="T57" fmla="*/ 23 h 424"/>
                <a:gd name="T58" fmla="*/ 11 w 438"/>
                <a:gd name="T59" fmla="*/ 17 h 424"/>
                <a:gd name="T60" fmla="*/ 17 w 438"/>
                <a:gd name="T61" fmla="*/ 11 h 424"/>
                <a:gd name="T62" fmla="*/ 25 w 438"/>
                <a:gd name="T63" fmla="*/ 6 h 424"/>
                <a:gd name="T64" fmla="*/ 33 w 438"/>
                <a:gd name="T65" fmla="*/ 2 h 424"/>
                <a:gd name="T66" fmla="*/ 43 w 438"/>
                <a:gd name="T67" fmla="*/ 1 h 424"/>
                <a:gd name="T68" fmla="*/ 47 w 438"/>
                <a:gd name="T69" fmla="*/ 0 h 4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8"/>
                <a:gd name="T106" fmla="*/ 0 h 424"/>
                <a:gd name="T107" fmla="*/ 438 w 438"/>
                <a:gd name="T108" fmla="*/ 424 h 4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8" h="424">
                  <a:moveTo>
                    <a:pt x="218" y="0"/>
                  </a:moveTo>
                  <a:lnTo>
                    <a:pt x="218" y="0"/>
                  </a:lnTo>
                  <a:lnTo>
                    <a:pt x="241" y="2"/>
                  </a:lnTo>
                  <a:lnTo>
                    <a:pt x="263" y="6"/>
                  </a:lnTo>
                  <a:lnTo>
                    <a:pt x="284" y="11"/>
                  </a:lnTo>
                  <a:lnTo>
                    <a:pt x="304" y="18"/>
                  </a:lnTo>
                  <a:lnTo>
                    <a:pt x="323" y="27"/>
                  </a:lnTo>
                  <a:lnTo>
                    <a:pt x="342" y="38"/>
                  </a:lnTo>
                  <a:lnTo>
                    <a:pt x="358" y="50"/>
                  </a:lnTo>
                  <a:lnTo>
                    <a:pt x="374" y="63"/>
                  </a:lnTo>
                  <a:lnTo>
                    <a:pt x="387" y="78"/>
                  </a:lnTo>
                  <a:lnTo>
                    <a:pt x="401" y="94"/>
                  </a:lnTo>
                  <a:lnTo>
                    <a:pt x="412" y="111"/>
                  </a:lnTo>
                  <a:lnTo>
                    <a:pt x="421" y="130"/>
                  </a:lnTo>
                  <a:lnTo>
                    <a:pt x="428" y="150"/>
                  </a:lnTo>
                  <a:lnTo>
                    <a:pt x="434" y="170"/>
                  </a:lnTo>
                  <a:lnTo>
                    <a:pt x="437" y="191"/>
                  </a:lnTo>
                  <a:lnTo>
                    <a:pt x="438" y="212"/>
                  </a:lnTo>
                  <a:lnTo>
                    <a:pt x="437" y="235"/>
                  </a:lnTo>
                  <a:lnTo>
                    <a:pt x="434" y="255"/>
                  </a:lnTo>
                  <a:lnTo>
                    <a:pt x="428" y="275"/>
                  </a:lnTo>
                  <a:lnTo>
                    <a:pt x="421" y="295"/>
                  </a:lnTo>
                  <a:lnTo>
                    <a:pt x="412" y="314"/>
                  </a:lnTo>
                  <a:lnTo>
                    <a:pt x="401" y="331"/>
                  </a:lnTo>
                  <a:lnTo>
                    <a:pt x="387" y="347"/>
                  </a:lnTo>
                  <a:lnTo>
                    <a:pt x="374" y="362"/>
                  </a:lnTo>
                  <a:lnTo>
                    <a:pt x="358" y="375"/>
                  </a:lnTo>
                  <a:lnTo>
                    <a:pt x="342" y="387"/>
                  </a:lnTo>
                  <a:lnTo>
                    <a:pt x="323" y="398"/>
                  </a:lnTo>
                  <a:lnTo>
                    <a:pt x="304" y="408"/>
                  </a:lnTo>
                  <a:lnTo>
                    <a:pt x="284" y="414"/>
                  </a:lnTo>
                  <a:lnTo>
                    <a:pt x="263" y="420"/>
                  </a:lnTo>
                  <a:lnTo>
                    <a:pt x="241" y="424"/>
                  </a:lnTo>
                  <a:lnTo>
                    <a:pt x="218" y="424"/>
                  </a:lnTo>
                  <a:lnTo>
                    <a:pt x="196" y="424"/>
                  </a:lnTo>
                  <a:lnTo>
                    <a:pt x="174" y="420"/>
                  </a:lnTo>
                  <a:lnTo>
                    <a:pt x="154" y="414"/>
                  </a:lnTo>
                  <a:lnTo>
                    <a:pt x="134" y="408"/>
                  </a:lnTo>
                  <a:lnTo>
                    <a:pt x="114" y="398"/>
                  </a:lnTo>
                  <a:lnTo>
                    <a:pt x="96" y="387"/>
                  </a:lnTo>
                  <a:lnTo>
                    <a:pt x="79" y="375"/>
                  </a:lnTo>
                  <a:lnTo>
                    <a:pt x="64" y="362"/>
                  </a:lnTo>
                  <a:lnTo>
                    <a:pt x="50" y="347"/>
                  </a:lnTo>
                  <a:lnTo>
                    <a:pt x="37" y="331"/>
                  </a:lnTo>
                  <a:lnTo>
                    <a:pt x="25" y="314"/>
                  </a:lnTo>
                  <a:lnTo>
                    <a:pt x="16" y="295"/>
                  </a:lnTo>
                  <a:lnTo>
                    <a:pt x="9" y="275"/>
                  </a:lnTo>
                  <a:lnTo>
                    <a:pt x="4" y="255"/>
                  </a:lnTo>
                  <a:lnTo>
                    <a:pt x="0" y="235"/>
                  </a:lnTo>
                  <a:lnTo>
                    <a:pt x="0" y="212"/>
                  </a:lnTo>
                  <a:lnTo>
                    <a:pt x="0" y="191"/>
                  </a:lnTo>
                  <a:lnTo>
                    <a:pt x="4" y="170"/>
                  </a:lnTo>
                  <a:lnTo>
                    <a:pt x="9" y="150"/>
                  </a:lnTo>
                  <a:lnTo>
                    <a:pt x="16" y="130"/>
                  </a:lnTo>
                  <a:lnTo>
                    <a:pt x="25" y="111"/>
                  </a:lnTo>
                  <a:lnTo>
                    <a:pt x="37" y="94"/>
                  </a:lnTo>
                  <a:lnTo>
                    <a:pt x="50" y="78"/>
                  </a:lnTo>
                  <a:lnTo>
                    <a:pt x="64" y="63"/>
                  </a:lnTo>
                  <a:lnTo>
                    <a:pt x="79" y="50"/>
                  </a:lnTo>
                  <a:lnTo>
                    <a:pt x="96" y="38"/>
                  </a:lnTo>
                  <a:lnTo>
                    <a:pt x="114" y="27"/>
                  </a:lnTo>
                  <a:lnTo>
                    <a:pt x="134" y="18"/>
                  </a:lnTo>
                  <a:lnTo>
                    <a:pt x="154" y="11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gray">
            <a:xfrm flipH="1">
              <a:off x="353" y="3610"/>
              <a:ext cx="253" cy="245"/>
            </a:xfrm>
            <a:custGeom>
              <a:avLst/>
              <a:gdLst>
                <a:gd name="T0" fmla="*/ 45 w 424"/>
                <a:gd name="T1" fmla="*/ 0 h 406"/>
                <a:gd name="T2" fmla="*/ 54 w 424"/>
                <a:gd name="T3" fmla="*/ 1 h 406"/>
                <a:gd name="T4" fmla="*/ 63 w 424"/>
                <a:gd name="T5" fmla="*/ 4 h 406"/>
                <a:gd name="T6" fmla="*/ 70 w 424"/>
                <a:gd name="T7" fmla="*/ 8 h 406"/>
                <a:gd name="T8" fmla="*/ 77 w 424"/>
                <a:gd name="T9" fmla="*/ 13 h 406"/>
                <a:gd name="T10" fmla="*/ 82 w 424"/>
                <a:gd name="T11" fmla="*/ 20 h 406"/>
                <a:gd name="T12" fmla="*/ 87 w 424"/>
                <a:gd name="T13" fmla="*/ 27 h 406"/>
                <a:gd name="T14" fmla="*/ 90 w 424"/>
                <a:gd name="T15" fmla="*/ 36 h 406"/>
                <a:gd name="T16" fmla="*/ 90 w 424"/>
                <a:gd name="T17" fmla="*/ 45 h 406"/>
                <a:gd name="T18" fmla="*/ 90 w 424"/>
                <a:gd name="T19" fmla="*/ 49 h 406"/>
                <a:gd name="T20" fmla="*/ 88 w 424"/>
                <a:gd name="T21" fmla="*/ 58 h 406"/>
                <a:gd name="T22" fmla="*/ 85 w 424"/>
                <a:gd name="T23" fmla="*/ 66 h 406"/>
                <a:gd name="T24" fmla="*/ 80 w 424"/>
                <a:gd name="T25" fmla="*/ 73 h 406"/>
                <a:gd name="T26" fmla="*/ 74 w 424"/>
                <a:gd name="T27" fmla="*/ 79 h 406"/>
                <a:gd name="T28" fmla="*/ 67 w 424"/>
                <a:gd name="T29" fmla="*/ 84 h 406"/>
                <a:gd name="T30" fmla="*/ 58 w 424"/>
                <a:gd name="T31" fmla="*/ 88 h 406"/>
                <a:gd name="T32" fmla="*/ 50 w 424"/>
                <a:gd name="T33" fmla="*/ 89 h 406"/>
                <a:gd name="T34" fmla="*/ 45 w 424"/>
                <a:gd name="T35" fmla="*/ 89 h 406"/>
                <a:gd name="T36" fmla="*/ 36 w 424"/>
                <a:gd name="T37" fmla="*/ 89 h 406"/>
                <a:gd name="T38" fmla="*/ 28 w 424"/>
                <a:gd name="T39" fmla="*/ 86 h 406"/>
                <a:gd name="T40" fmla="*/ 20 w 424"/>
                <a:gd name="T41" fmla="*/ 81 h 406"/>
                <a:gd name="T42" fmla="*/ 14 w 424"/>
                <a:gd name="T43" fmla="*/ 76 h 406"/>
                <a:gd name="T44" fmla="*/ 8 w 424"/>
                <a:gd name="T45" fmla="*/ 69 h 406"/>
                <a:gd name="T46" fmla="*/ 4 w 424"/>
                <a:gd name="T47" fmla="*/ 62 h 406"/>
                <a:gd name="T48" fmla="*/ 1 w 424"/>
                <a:gd name="T49" fmla="*/ 54 h 406"/>
                <a:gd name="T50" fmla="*/ 0 w 424"/>
                <a:gd name="T51" fmla="*/ 45 h 406"/>
                <a:gd name="T52" fmla="*/ 1 w 424"/>
                <a:gd name="T53" fmla="*/ 40 h 406"/>
                <a:gd name="T54" fmla="*/ 2 w 424"/>
                <a:gd name="T55" fmla="*/ 31 h 406"/>
                <a:gd name="T56" fmla="*/ 6 w 424"/>
                <a:gd name="T57" fmla="*/ 24 h 406"/>
                <a:gd name="T58" fmla="*/ 10 w 424"/>
                <a:gd name="T59" fmla="*/ 16 h 406"/>
                <a:gd name="T60" fmla="*/ 17 w 424"/>
                <a:gd name="T61" fmla="*/ 10 h 406"/>
                <a:gd name="T62" fmla="*/ 24 w 424"/>
                <a:gd name="T63" fmla="*/ 5 h 406"/>
                <a:gd name="T64" fmla="*/ 32 w 424"/>
                <a:gd name="T65" fmla="*/ 2 h 406"/>
                <a:gd name="T66" fmla="*/ 41 w 424"/>
                <a:gd name="T67" fmla="*/ 1 h 406"/>
                <a:gd name="T68" fmla="*/ 45 w 424"/>
                <a:gd name="T69" fmla="*/ 0 h 4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4"/>
                <a:gd name="T106" fmla="*/ 0 h 406"/>
                <a:gd name="T107" fmla="*/ 424 w 424"/>
                <a:gd name="T108" fmla="*/ 406 h 4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4" h="406">
                  <a:moveTo>
                    <a:pt x="212" y="0"/>
                  </a:moveTo>
                  <a:lnTo>
                    <a:pt x="212" y="0"/>
                  </a:lnTo>
                  <a:lnTo>
                    <a:pt x="234" y="1"/>
                  </a:lnTo>
                  <a:lnTo>
                    <a:pt x="255" y="4"/>
                  </a:lnTo>
                  <a:lnTo>
                    <a:pt x="275" y="9"/>
                  </a:lnTo>
                  <a:lnTo>
                    <a:pt x="295" y="16"/>
                  </a:lnTo>
                  <a:lnTo>
                    <a:pt x="314" y="24"/>
                  </a:lnTo>
                  <a:lnTo>
                    <a:pt x="331" y="35"/>
                  </a:lnTo>
                  <a:lnTo>
                    <a:pt x="348" y="47"/>
                  </a:lnTo>
                  <a:lnTo>
                    <a:pt x="362" y="59"/>
                  </a:lnTo>
                  <a:lnTo>
                    <a:pt x="376" y="74"/>
                  </a:lnTo>
                  <a:lnTo>
                    <a:pt x="388" y="90"/>
                  </a:lnTo>
                  <a:lnTo>
                    <a:pt x="399" y="106"/>
                  </a:lnTo>
                  <a:lnTo>
                    <a:pt x="408" y="125"/>
                  </a:lnTo>
                  <a:lnTo>
                    <a:pt x="415" y="143"/>
                  </a:lnTo>
                  <a:lnTo>
                    <a:pt x="420" y="162"/>
                  </a:lnTo>
                  <a:lnTo>
                    <a:pt x="424" y="182"/>
                  </a:lnTo>
                  <a:lnTo>
                    <a:pt x="424" y="204"/>
                  </a:lnTo>
                  <a:lnTo>
                    <a:pt x="424" y="224"/>
                  </a:lnTo>
                  <a:lnTo>
                    <a:pt x="420" y="244"/>
                  </a:lnTo>
                  <a:lnTo>
                    <a:pt x="415" y="264"/>
                  </a:lnTo>
                  <a:lnTo>
                    <a:pt x="408" y="283"/>
                  </a:lnTo>
                  <a:lnTo>
                    <a:pt x="399" y="300"/>
                  </a:lnTo>
                  <a:lnTo>
                    <a:pt x="388" y="316"/>
                  </a:lnTo>
                  <a:lnTo>
                    <a:pt x="376" y="332"/>
                  </a:lnTo>
                  <a:lnTo>
                    <a:pt x="362" y="347"/>
                  </a:lnTo>
                  <a:lnTo>
                    <a:pt x="348" y="360"/>
                  </a:lnTo>
                  <a:lnTo>
                    <a:pt x="331" y="371"/>
                  </a:lnTo>
                  <a:lnTo>
                    <a:pt x="314" y="382"/>
                  </a:lnTo>
                  <a:lnTo>
                    <a:pt x="295" y="390"/>
                  </a:lnTo>
                  <a:lnTo>
                    <a:pt x="275" y="397"/>
                  </a:lnTo>
                  <a:lnTo>
                    <a:pt x="255" y="402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1" y="406"/>
                  </a:lnTo>
                  <a:lnTo>
                    <a:pt x="171" y="402"/>
                  </a:lnTo>
                  <a:lnTo>
                    <a:pt x="149" y="397"/>
                  </a:lnTo>
                  <a:lnTo>
                    <a:pt x="130" y="390"/>
                  </a:lnTo>
                  <a:lnTo>
                    <a:pt x="112" y="382"/>
                  </a:lnTo>
                  <a:lnTo>
                    <a:pt x="94" y="371"/>
                  </a:lnTo>
                  <a:lnTo>
                    <a:pt x="78" y="360"/>
                  </a:lnTo>
                  <a:lnTo>
                    <a:pt x="63" y="347"/>
                  </a:lnTo>
                  <a:lnTo>
                    <a:pt x="49" y="332"/>
                  </a:lnTo>
                  <a:lnTo>
                    <a:pt x="37" y="316"/>
                  </a:lnTo>
                  <a:lnTo>
                    <a:pt x="26" y="300"/>
                  </a:lnTo>
                  <a:lnTo>
                    <a:pt x="18" y="283"/>
                  </a:lnTo>
                  <a:lnTo>
                    <a:pt x="10" y="264"/>
                  </a:lnTo>
                  <a:lnTo>
                    <a:pt x="4" y="244"/>
                  </a:lnTo>
                  <a:lnTo>
                    <a:pt x="2" y="224"/>
                  </a:lnTo>
                  <a:lnTo>
                    <a:pt x="0" y="204"/>
                  </a:lnTo>
                  <a:lnTo>
                    <a:pt x="2" y="182"/>
                  </a:lnTo>
                  <a:lnTo>
                    <a:pt x="4" y="162"/>
                  </a:lnTo>
                  <a:lnTo>
                    <a:pt x="10" y="143"/>
                  </a:lnTo>
                  <a:lnTo>
                    <a:pt x="18" y="125"/>
                  </a:lnTo>
                  <a:lnTo>
                    <a:pt x="26" y="106"/>
                  </a:lnTo>
                  <a:lnTo>
                    <a:pt x="37" y="90"/>
                  </a:lnTo>
                  <a:lnTo>
                    <a:pt x="49" y="74"/>
                  </a:lnTo>
                  <a:lnTo>
                    <a:pt x="63" y="59"/>
                  </a:lnTo>
                  <a:lnTo>
                    <a:pt x="78" y="47"/>
                  </a:lnTo>
                  <a:lnTo>
                    <a:pt x="94" y="35"/>
                  </a:lnTo>
                  <a:lnTo>
                    <a:pt x="112" y="24"/>
                  </a:lnTo>
                  <a:lnTo>
                    <a:pt x="130" y="16"/>
                  </a:lnTo>
                  <a:lnTo>
                    <a:pt x="149" y="9"/>
                  </a:lnTo>
                  <a:lnTo>
                    <a:pt x="171" y="4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gray">
            <a:xfrm flipH="1">
              <a:off x="355" y="3616"/>
              <a:ext cx="245" cy="234"/>
            </a:xfrm>
            <a:custGeom>
              <a:avLst/>
              <a:gdLst>
                <a:gd name="T0" fmla="*/ 44 w 409"/>
                <a:gd name="T1" fmla="*/ 0 h 390"/>
                <a:gd name="T2" fmla="*/ 53 w 409"/>
                <a:gd name="T3" fmla="*/ 1 h 390"/>
                <a:gd name="T4" fmla="*/ 61 w 409"/>
                <a:gd name="T5" fmla="*/ 4 h 390"/>
                <a:gd name="T6" fmla="*/ 68 w 409"/>
                <a:gd name="T7" fmla="*/ 7 h 390"/>
                <a:gd name="T8" fmla="*/ 75 w 409"/>
                <a:gd name="T9" fmla="*/ 13 h 390"/>
                <a:gd name="T10" fmla="*/ 80 w 409"/>
                <a:gd name="T11" fmla="*/ 19 h 390"/>
                <a:gd name="T12" fmla="*/ 84 w 409"/>
                <a:gd name="T13" fmla="*/ 26 h 390"/>
                <a:gd name="T14" fmla="*/ 87 w 409"/>
                <a:gd name="T15" fmla="*/ 34 h 390"/>
                <a:gd name="T16" fmla="*/ 88 w 409"/>
                <a:gd name="T17" fmla="*/ 43 h 390"/>
                <a:gd name="T18" fmla="*/ 87 w 409"/>
                <a:gd name="T19" fmla="*/ 47 h 390"/>
                <a:gd name="T20" fmla="*/ 86 w 409"/>
                <a:gd name="T21" fmla="*/ 55 h 390"/>
                <a:gd name="T22" fmla="*/ 83 w 409"/>
                <a:gd name="T23" fmla="*/ 62 h 390"/>
                <a:gd name="T24" fmla="*/ 78 w 409"/>
                <a:gd name="T25" fmla="*/ 69 h 390"/>
                <a:gd name="T26" fmla="*/ 72 w 409"/>
                <a:gd name="T27" fmla="*/ 75 h 390"/>
                <a:gd name="T28" fmla="*/ 65 w 409"/>
                <a:gd name="T29" fmla="*/ 79 h 390"/>
                <a:gd name="T30" fmla="*/ 57 w 409"/>
                <a:gd name="T31" fmla="*/ 82 h 390"/>
                <a:gd name="T32" fmla="*/ 49 w 409"/>
                <a:gd name="T33" fmla="*/ 84 h 390"/>
                <a:gd name="T34" fmla="*/ 44 w 409"/>
                <a:gd name="T35" fmla="*/ 84 h 390"/>
                <a:gd name="T36" fmla="*/ 35 w 409"/>
                <a:gd name="T37" fmla="*/ 83 h 390"/>
                <a:gd name="T38" fmla="*/ 27 w 409"/>
                <a:gd name="T39" fmla="*/ 82 h 390"/>
                <a:gd name="T40" fmla="*/ 19 w 409"/>
                <a:gd name="T41" fmla="*/ 77 h 390"/>
                <a:gd name="T42" fmla="*/ 13 w 409"/>
                <a:gd name="T43" fmla="*/ 72 h 390"/>
                <a:gd name="T44" fmla="*/ 8 w 409"/>
                <a:gd name="T45" fmla="*/ 65 h 390"/>
                <a:gd name="T46" fmla="*/ 4 w 409"/>
                <a:gd name="T47" fmla="*/ 59 h 390"/>
                <a:gd name="T48" fmla="*/ 1 w 409"/>
                <a:gd name="T49" fmla="*/ 51 h 390"/>
                <a:gd name="T50" fmla="*/ 0 w 409"/>
                <a:gd name="T51" fmla="*/ 43 h 390"/>
                <a:gd name="T52" fmla="*/ 1 w 409"/>
                <a:gd name="T53" fmla="*/ 38 h 390"/>
                <a:gd name="T54" fmla="*/ 2 w 409"/>
                <a:gd name="T55" fmla="*/ 30 h 390"/>
                <a:gd name="T56" fmla="*/ 5 w 409"/>
                <a:gd name="T57" fmla="*/ 22 h 390"/>
                <a:gd name="T58" fmla="*/ 10 w 409"/>
                <a:gd name="T59" fmla="*/ 16 h 390"/>
                <a:gd name="T60" fmla="*/ 16 w 409"/>
                <a:gd name="T61" fmla="*/ 10 h 390"/>
                <a:gd name="T62" fmla="*/ 23 w 409"/>
                <a:gd name="T63" fmla="*/ 5 h 390"/>
                <a:gd name="T64" fmla="*/ 31 w 409"/>
                <a:gd name="T65" fmla="*/ 2 h 390"/>
                <a:gd name="T66" fmla="*/ 40 w 409"/>
                <a:gd name="T67" fmla="*/ 1 h 390"/>
                <a:gd name="T68" fmla="*/ 44 w 409"/>
                <a:gd name="T69" fmla="*/ 0 h 3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9"/>
                <a:gd name="T106" fmla="*/ 0 h 390"/>
                <a:gd name="T107" fmla="*/ 409 w 409"/>
                <a:gd name="T108" fmla="*/ 390 h 3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9" h="390">
                  <a:moveTo>
                    <a:pt x="204" y="0"/>
                  </a:moveTo>
                  <a:lnTo>
                    <a:pt x="204" y="0"/>
                  </a:lnTo>
                  <a:lnTo>
                    <a:pt x="225" y="2"/>
                  </a:lnTo>
                  <a:lnTo>
                    <a:pt x="245" y="4"/>
                  </a:lnTo>
                  <a:lnTo>
                    <a:pt x="266" y="10"/>
                  </a:lnTo>
                  <a:lnTo>
                    <a:pt x="284" y="16"/>
                  </a:lnTo>
                  <a:lnTo>
                    <a:pt x="302" y="24"/>
                  </a:lnTo>
                  <a:lnTo>
                    <a:pt x="319" y="34"/>
                  </a:lnTo>
                  <a:lnTo>
                    <a:pt x="334" y="45"/>
                  </a:lnTo>
                  <a:lnTo>
                    <a:pt x="349" y="58"/>
                  </a:lnTo>
                  <a:lnTo>
                    <a:pt x="362" y="71"/>
                  </a:lnTo>
                  <a:lnTo>
                    <a:pt x="374" y="86"/>
                  </a:lnTo>
                  <a:lnTo>
                    <a:pt x="385" y="102"/>
                  </a:lnTo>
                  <a:lnTo>
                    <a:pt x="393" y="120"/>
                  </a:lnTo>
                  <a:lnTo>
                    <a:pt x="400" y="138"/>
                  </a:lnTo>
                  <a:lnTo>
                    <a:pt x="405" y="156"/>
                  </a:lnTo>
                  <a:lnTo>
                    <a:pt x="408" y="176"/>
                  </a:lnTo>
                  <a:lnTo>
                    <a:pt x="409" y="196"/>
                  </a:lnTo>
                  <a:lnTo>
                    <a:pt x="408" y="216"/>
                  </a:lnTo>
                  <a:lnTo>
                    <a:pt x="405" y="235"/>
                  </a:lnTo>
                  <a:lnTo>
                    <a:pt x="400" y="254"/>
                  </a:lnTo>
                  <a:lnTo>
                    <a:pt x="393" y="271"/>
                  </a:lnTo>
                  <a:lnTo>
                    <a:pt x="385" y="288"/>
                  </a:lnTo>
                  <a:lnTo>
                    <a:pt x="374" y="304"/>
                  </a:lnTo>
                  <a:lnTo>
                    <a:pt x="362" y="319"/>
                  </a:lnTo>
                  <a:lnTo>
                    <a:pt x="349" y="334"/>
                  </a:lnTo>
                  <a:lnTo>
                    <a:pt x="334" y="346"/>
                  </a:lnTo>
                  <a:lnTo>
                    <a:pt x="319" y="357"/>
                  </a:lnTo>
                  <a:lnTo>
                    <a:pt x="302" y="367"/>
                  </a:lnTo>
                  <a:lnTo>
                    <a:pt x="284" y="376"/>
                  </a:lnTo>
                  <a:lnTo>
                    <a:pt x="266" y="382"/>
                  </a:lnTo>
                  <a:lnTo>
                    <a:pt x="245" y="386"/>
                  </a:lnTo>
                  <a:lnTo>
                    <a:pt x="225" y="390"/>
                  </a:lnTo>
                  <a:lnTo>
                    <a:pt x="204" y="390"/>
                  </a:lnTo>
                  <a:lnTo>
                    <a:pt x="184" y="390"/>
                  </a:lnTo>
                  <a:lnTo>
                    <a:pt x="164" y="386"/>
                  </a:lnTo>
                  <a:lnTo>
                    <a:pt x="144" y="382"/>
                  </a:lnTo>
                  <a:lnTo>
                    <a:pt x="125" y="376"/>
                  </a:lnTo>
                  <a:lnTo>
                    <a:pt x="107" y="367"/>
                  </a:lnTo>
                  <a:lnTo>
                    <a:pt x="90" y="357"/>
                  </a:lnTo>
                  <a:lnTo>
                    <a:pt x="75" y="346"/>
                  </a:lnTo>
                  <a:lnTo>
                    <a:pt x="60" y="334"/>
                  </a:lnTo>
                  <a:lnTo>
                    <a:pt x="47" y="319"/>
                  </a:lnTo>
                  <a:lnTo>
                    <a:pt x="35" y="304"/>
                  </a:lnTo>
                  <a:lnTo>
                    <a:pt x="24" y="288"/>
                  </a:lnTo>
                  <a:lnTo>
                    <a:pt x="16" y="271"/>
                  </a:lnTo>
                  <a:lnTo>
                    <a:pt x="9" y="254"/>
                  </a:lnTo>
                  <a:lnTo>
                    <a:pt x="4" y="235"/>
                  </a:lnTo>
                  <a:lnTo>
                    <a:pt x="1" y="216"/>
                  </a:lnTo>
                  <a:lnTo>
                    <a:pt x="0" y="196"/>
                  </a:lnTo>
                  <a:lnTo>
                    <a:pt x="1" y="176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2"/>
                  </a:lnTo>
                  <a:lnTo>
                    <a:pt x="35" y="86"/>
                  </a:lnTo>
                  <a:lnTo>
                    <a:pt x="47" y="71"/>
                  </a:lnTo>
                  <a:lnTo>
                    <a:pt x="60" y="58"/>
                  </a:lnTo>
                  <a:lnTo>
                    <a:pt x="75" y="45"/>
                  </a:lnTo>
                  <a:lnTo>
                    <a:pt x="90" y="34"/>
                  </a:lnTo>
                  <a:lnTo>
                    <a:pt x="107" y="24"/>
                  </a:lnTo>
                  <a:lnTo>
                    <a:pt x="125" y="16"/>
                  </a:lnTo>
                  <a:lnTo>
                    <a:pt x="144" y="10"/>
                  </a:lnTo>
                  <a:lnTo>
                    <a:pt x="164" y="4"/>
                  </a:lnTo>
                  <a:lnTo>
                    <a:pt x="184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gray">
            <a:xfrm flipH="1">
              <a:off x="358" y="3621"/>
              <a:ext cx="236" cy="224"/>
            </a:xfrm>
            <a:custGeom>
              <a:avLst/>
              <a:gdLst>
                <a:gd name="T0" fmla="*/ 43 w 394"/>
                <a:gd name="T1" fmla="*/ 0 h 374"/>
                <a:gd name="T2" fmla="*/ 50 w 394"/>
                <a:gd name="T3" fmla="*/ 1 h 374"/>
                <a:gd name="T4" fmla="*/ 59 w 394"/>
                <a:gd name="T5" fmla="*/ 3 h 374"/>
                <a:gd name="T6" fmla="*/ 66 w 394"/>
                <a:gd name="T7" fmla="*/ 7 h 374"/>
                <a:gd name="T8" fmla="*/ 72 w 394"/>
                <a:gd name="T9" fmla="*/ 12 h 374"/>
                <a:gd name="T10" fmla="*/ 77 w 394"/>
                <a:gd name="T11" fmla="*/ 18 h 374"/>
                <a:gd name="T12" fmla="*/ 81 w 394"/>
                <a:gd name="T13" fmla="*/ 25 h 374"/>
                <a:gd name="T14" fmla="*/ 84 w 394"/>
                <a:gd name="T15" fmla="*/ 32 h 374"/>
                <a:gd name="T16" fmla="*/ 84 w 394"/>
                <a:gd name="T17" fmla="*/ 40 h 374"/>
                <a:gd name="T18" fmla="*/ 84 w 394"/>
                <a:gd name="T19" fmla="*/ 44 h 374"/>
                <a:gd name="T20" fmla="*/ 83 w 394"/>
                <a:gd name="T21" fmla="*/ 52 h 374"/>
                <a:gd name="T22" fmla="*/ 80 w 394"/>
                <a:gd name="T23" fmla="*/ 59 h 374"/>
                <a:gd name="T24" fmla="*/ 75 w 394"/>
                <a:gd name="T25" fmla="*/ 66 h 374"/>
                <a:gd name="T26" fmla="*/ 69 w 394"/>
                <a:gd name="T27" fmla="*/ 71 h 374"/>
                <a:gd name="T28" fmla="*/ 62 w 394"/>
                <a:gd name="T29" fmla="*/ 75 h 374"/>
                <a:gd name="T30" fmla="*/ 55 w 394"/>
                <a:gd name="T31" fmla="*/ 78 h 374"/>
                <a:gd name="T32" fmla="*/ 47 w 394"/>
                <a:gd name="T33" fmla="*/ 80 h 374"/>
                <a:gd name="T34" fmla="*/ 43 w 394"/>
                <a:gd name="T35" fmla="*/ 80 h 374"/>
                <a:gd name="T36" fmla="*/ 34 w 394"/>
                <a:gd name="T37" fmla="*/ 80 h 374"/>
                <a:gd name="T38" fmla="*/ 26 w 394"/>
                <a:gd name="T39" fmla="*/ 77 h 374"/>
                <a:gd name="T40" fmla="*/ 19 w 394"/>
                <a:gd name="T41" fmla="*/ 73 h 374"/>
                <a:gd name="T42" fmla="*/ 12 w 394"/>
                <a:gd name="T43" fmla="*/ 68 h 374"/>
                <a:gd name="T44" fmla="*/ 7 w 394"/>
                <a:gd name="T45" fmla="*/ 63 h 374"/>
                <a:gd name="T46" fmla="*/ 3 w 394"/>
                <a:gd name="T47" fmla="*/ 56 h 374"/>
                <a:gd name="T48" fmla="*/ 1 w 394"/>
                <a:gd name="T49" fmla="*/ 49 h 374"/>
                <a:gd name="T50" fmla="*/ 0 w 394"/>
                <a:gd name="T51" fmla="*/ 40 h 374"/>
                <a:gd name="T52" fmla="*/ 0 w 394"/>
                <a:gd name="T53" fmla="*/ 36 h 374"/>
                <a:gd name="T54" fmla="*/ 2 w 394"/>
                <a:gd name="T55" fmla="*/ 28 h 374"/>
                <a:gd name="T56" fmla="*/ 5 w 394"/>
                <a:gd name="T57" fmla="*/ 21 h 374"/>
                <a:gd name="T58" fmla="*/ 10 w 394"/>
                <a:gd name="T59" fmla="*/ 15 h 374"/>
                <a:gd name="T60" fmla="*/ 16 w 394"/>
                <a:gd name="T61" fmla="*/ 10 h 374"/>
                <a:gd name="T62" fmla="*/ 22 w 394"/>
                <a:gd name="T63" fmla="*/ 5 h 374"/>
                <a:gd name="T64" fmla="*/ 30 w 394"/>
                <a:gd name="T65" fmla="*/ 2 h 374"/>
                <a:gd name="T66" fmla="*/ 38 w 394"/>
                <a:gd name="T67" fmla="*/ 1 h 374"/>
                <a:gd name="T68" fmla="*/ 43 w 394"/>
                <a:gd name="T69" fmla="*/ 0 h 3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4"/>
                <a:gd name="T106" fmla="*/ 0 h 374"/>
                <a:gd name="T107" fmla="*/ 394 w 394"/>
                <a:gd name="T108" fmla="*/ 374 h 3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4" h="374">
                  <a:moveTo>
                    <a:pt x="197" y="0"/>
                  </a:move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1" y="22"/>
                  </a:lnTo>
                  <a:lnTo>
                    <a:pt x="307" y="32"/>
                  </a:lnTo>
                  <a:lnTo>
                    <a:pt x="322" y="43"/>
                  </a:lnTo>
                  <a:lnTo>
                    <a:pt x="335" y="55"/>
                  </a:lnTo>
                  <a:lnTo>
                    <a:pt x="348" y="68"/>
                  </a:lnTo>
                  <a:lnTo>
                    <a:pt x="359" y="83"/>
                  </a:lnTo>
                  <a:lnTo>
                    <a:pt x="370" y="99"/>
                  </a:lnTo>
                  <a:lnTo>
                    <a:pt x="378" y="115"/>
                  </a:lnTo>
                  <a:lnTo>
                    <a:pt x="385" y="132"/>
                  </a:lnTo>
                  <a:lnTo>
                    <a:pt x="390" y="150"/>
                  </a:lnTo>
                  <a:lnTo>
                    <a:pt x="393" y="169"/>
                  </a:lnTo>
                  <a:lnTo>
                    <a:pt x="394" y="187"/>
                  </a:lnTo>
                  <a:lnTo>
                    <a:pt x="393" y="206"/>
                  </a:lnTo>
                  <a:lnTo>
                    <a:pt x="390" y="225"/>
                  </a:lnTo>
                  <a:lnTo>
                    <a:pt x="385" y="242"/>
                  </a:lnTo>
                  <a:lnTo>
                    <a:pt x="378" y="260"/>
                  </a:lnTo>
                  <a:lnTo>
                    <a:pt x="370" y="276"/>
                  </a:lnTo>
                  <a:lnTo>
                    <a:pt x="359" y="292"/>
                  </a:lnTo>
                  <a:lnTo>
                    <a:pt x="348" y="305"/>
                  </a:lnTo>
                  <a:lnTo>
                    <a:pt x="335" y="319"/>
                  </a:lnTo>
                  <a:lnTo>
                    <a:pt x="322" y="331"/>
                  </a:lnTo>
                  <a:lnTo>
                    <a:pt x="307" y="341"/>
                  </a:lnTo>
                  <a:lnTo>
                    <a:pt x="291" y="351"/>
                  </a:lnTo>
                  <a:lnTo>
                    <a:pt x="273" y="359"/>
                  </a:lnTo>
                  <a:lnTo>
                    <a:pt x="255" y="366"/>
                  </a:lnTo>
                  <a:lnTo>
                    <a:pt x="236" y="370"/>
                  </a:lnTo>
                  <a:lnTo>
                    <a:pt x="217" y="374"/>
                  </a:lnTo>
                  <a:lnTo>
                    <a:pt x="197" y="374"/>
                  </a:lnTo>
                  <a:lnTo>
                    <a:pt x="177" y="374"/>
                  </a:lnTo>
                  <a:lnTo>
                    <a:pt x="157" y="370"/>
                  </a:lnTo>
                  <a:lnTo>
                    <a:pt x="138" y="366"/>
                  </a:lnTo>
                  <a:lnTo>
                    <a:pt x="119" y="359"/>
                  </a:lnTo>
                  <a:lnTo>
                    <a:pt x="103" y="351"/>
                  </a:lnTo>
                  <a:lnTo>
                    <a:pt x="87" y="341"/>
                  </a:lnTo>
                  <a:lnTo>
                    <a:pt x="71" y="331"/>
                  </a:lnTo>
                  <a:lnTo>
                    <a:pt x="57" y="319"/>
                  </a:lnTo>
                  <a:lnTo>
                    <a:pt x="44" y="305"/>
                  </a:lnTo>
                  <a:lnTo>
                    <a:pt x="33" y="292"/>
                  </a:lnTo>
                  <a:lnTo>
                    <a:pt x="23" y="276"/>
                  </a:lnTo>
                  <a:lnTo>
                    <a:pt x="15" y="260"/>
                  </a:lnTo>
                  <a:lnTo>
                    <a:pt x="8" y="242"/>
                  </a:lnTo>
                  <a:lnTo>
                    <a:pt x="4" y="225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9"/>
                  </a:lnTo>
                  <a:lnTo>
                    <a:pt x="4" y="150"/>
                  </a:lnTo>
                  <a:lnTo>
                    <a:pt x="8" y="132"/>
                  </a:lnTo>
                  <a:lnTo>
                    <a:pt x="15" y="115"/>
                  </a:lnTo>
                  <a:lnTo>
                    <a:pt x="23" y="99"/>
                  </a:lnTo>
                  <a:lnTo>
                    <a:pt x="33" y="83"/>
                  </a:lnTo>
                  <a:lnTo>
                    <a:pt x="44" y="68"/>
                  </a:lnTo>
                  <a:lnTo>
                    <a:pt x="57" y="55"/>
                  </a:lnTo>
                  <a:lnTo>
                    <a:pt x="71" y="43"/>
                  </a:lnTo>
                  <a:lnTo>
                    <a:pt x="87" y="32"/>
                  </a:lnTo>
                  <a:lnTo>
                    <a:pt x="103" y="22"/>
                  </a:lnTo>
                  <a:lnTo>
                    <a:pt x="119" y="14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gray">
            <a:xfrm flipH="1">
              <a:off x="360" y="3628"/>
              <a:ext cx="228" cy="214"/>
            </a:xfrm>
            <a:custGeom>
              <a:avLst/>
              <a:gdLst>
                <a:gd name="T0" fmla="*/ 41 w 380"/>
                <a:gd name="T1" fmla="*/ 0 h 357"/>
                <a:gd name="T2" fmla="*/ 49 w 380"/>
                <a:gd name="T3" fmla="*/ 1 h 357"/>
                <a:gd name="T4" fmla="*/ 57 w 380"/>
                <a:gd name="T5" fmla="*/ 3 h 357"/>
                <a:gd name="T6" fmla="*/ 64 w 380"/>
                <a:gd name="T7" fmla="*/ 7 h 357"/>
                <a:gd name="T8" fmla="*/ 70 w 380"/>
                <a:gd name="T9" fmla="*/ 11 h 357"/>
                <a:gd name="T10" fmla="*/ 75 w 380"/>
                <a:gd name="T11" fmla="*/ 17 h 357"/>
                <a:gd name="T12" fmla="*/ 79 w 380"/>
                <a:gd name="T13" fmla="*/ 23 h 357"/>
                <a:gd name="T14" fmla="*/ 82 w 380"/>
                <a:gd name="T15" fmla="*/ 31 h 357"/>
                <a:gd name="T16" fmla="*/ 82 w 380"/>
                <a:gd name="T17" fmla="*/ 38 h 357"/>
                <a:gd name="T18" fmla="*/ 82 w 380"/>
                <a:gd name="T19" fmla="*/ 43 h 357"/>
                <a:gd name="T20" fmla="*/ 80 w 380"/>
                <a:gd name="T21" fmla="*/ 50 h 357"/>
                <a:gd name="T22" fmla="*/ 77 w 380"/>
                <a:gd name="T23" fmla="*/ 57 h 357"/>
                <a:gd name="T24" fmla="*/ 73 w 380"/>
                <a:gd name="T25" fmla="*/ 64 h 357"/>
                <a:gd name="T26" fmla="*/ 67 w 380"/>
                <a:gd name="T27" fmla="*/ 68 h 357"/>
                <a:gd name="T28" fmla="*/ 61 w 380"/>
                <a:gd name="T29" fmla="*/ 72 h 357"/>
                <a:gd name="T30" fmla="*/ 53 w 380"/>
                <a:gd name="T31" fmla="*/ 75 h 357"/>
                <a:gd name="T32" fmla="*/ 45 w 380"/>
                <a:gd name="T33" fmla="*/ 77 h 357"/>
                <a:gd name="T34" fmla="*/ 41 w 380"/>
                <a:gd name="T35" fmla="*/ 77 h 357"/>
                <a:gd name="T36" fmla="*/ 33 w 380"/>
                <a:gd name="T37" fmla="*/ 76 h 357"/>
                <a:gd name="T38" fmla="*/ 25 w 380"/>
                <a:gd name="T39" fmla="*/ 74 h 357"/>
                <a:gd name="T40" fmla="*/ 19 w 380"/>
                <a:gd name="T41" fmla="*/ 70 h 357"/>
                <a:gd name="T42" fmla="*/ 12 w 380"/>
                <a:gd name="T43" fmla="*/ 66 h 357"/>
                <a:gd name="T44" fmla="*/ 7 w 380"/>
                <a:gd name="T45" fmla="*/ 60 h 357"/>
                <a:gd name="T46" fmla="*/ 3 w 380"/>
                <a:gd name="T47" fmla="*/ 53 h 357"/>
                <a:gd name="T48" fmla="*/ 1 w 380"/>
                <a:gd name="T49" fmla="*/ 46 h 357"/>
                <a:gd name="T50" fmla="*/ 0 w 380"/>
                <a:gd name="T51" fmla="*/ 38 h 357"/>
                <a:gd name="T52" fmla="*/ 1 w 380"/>
                <a:gd name="T53" fmla="*/ 35 h 357"/>
                <a:gd name="T54" fmla="*/ 2 w 380"/>
                <a:gd name="T55" fmla="*/ 28 h 357"/>
                <a:gd name="T56" fmla="*/ 5 w 380"/>
                <a:gd name="T57" fmla="*/ 20 h 357"/>
                <a:gd name="T58" fmla="*/ 10 w 380"/>
                <a:gd name="T59" fmla="*/ 14 h 357"/>
                <a:gd name="T60" fmla="*/ 15 w 380"/>
                <a:gd name="T61" fmla="*/ 9 h 357"/>
                <a:gd name="T62" fmla="*/ 21 w 380"/>
                <a:gd name="T63" fmla="*/ 5 h 357"/>
                <a:gd name="T64" fmla="*/ 29 w 380"/>
                <a:gd name="T65" fmla="*/ 2 h 357"/>
                <a:gd name="T66" fmla="*/ 37 w 380"/>
                <a:gd name="T67" fmla="*/ 1 h 357"/>
                <a:gd name="T68" fmla="*/ 41 w 380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0"/>
                <a:gd name="T106" fmla="*/ 0 h 357"/>
                <a:gd name="T107" fmla="*/ 380 w 380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0" h="357">
                  <a:moveTo>
                    <a:pt x="191" y="0"/>
                  </a:moveTo>
                  <a:lnTo>
                    <a:pt x="191" y="0"/>
                  </a:lnTo>
                  <a:lnTo>
                    <a:pt x="209" y="2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4" y="14"/>
                  </a:lnTo>
                  <a:lnTo>
                    <a:pt x="280" y="22"/>
                  </a:lnTo>
                  <a:lnTo>
                    <a:pt x="296" y="31"/>
                  </a:lnTo>
                  <a:lnTo>
                    <a:pt x="311" y="41"/>
                  </a:lnTo>
                  <a:lnTo>
                    <a:pt x="325" y="53"/>
                  </a:lnTo>
                  <a:lnTo>
                    <a:pt x="337" y="65"/>
                  </a:lnTo>
                  <a:lnTo>
                    <a:pt x="347" y="79"/>
                  </a:lnTo>
                  <a:lnTo>
                    <a:pt x="357" y="94"/>
                  </a:lnTo>
                  <a:lnTo>
                    <a:pt x="365" y="109"/>
                  </a:lnTo>
                  <a:lnTo>
                    <a:pt x="372" y="126"/>
                  </a:lnTo>
                  <a:lnTo>
                    <a:pt x="376" y="142"/>
                  </a:lnTo>
                  <a:lnTo>
                    <a:pt x="378" y="160"/>
                  </a:lnTo>
                  <a:lnTo>
                    <a:pt x="380" y="179"/>
                  </a:lnTo>
                  <a:lnTo>
                    <a:pt x="378" y="197"/>
                  </a:lnTo>
                  <a:lnTo>
                    <a:pt x="376" y="215"/>
                  </a:lnTo>
                  <a:lnTo>
                    <a:pt x="372" y="232"/>
                  </a:lnTo>
                  <a:lnTo>
                    <a:pt x="365" y="248"/>
                  </a:lnTo>
                  <a:lnTo>
                    <a:pt x="357" y="263"/>
                  </a:lnTo>
                  <a:lnTo>
                    <a:pt x="347" y="278"/>
                  </a:lnTo>
                  <a:lnTo>
                    <a:pt x="337" y="293"/>
                  </a:lnTo>
                  <a:lnTo>
                    <a:pt x="325" y="305"/>
                  </a:lnTo>
                  <a:lnTo>
                    <a:pt x="311" y="317"/>
                  </a:lnTo>
                  <a:lnTo>
                    <a:pt x="296" y="326"/>
                  </a:lnTo>
                  <a:lnTo>
                    <a:pt x="280" y="335"/>
                  </a:lnTo>
                  <a:lnTo>
                    <a:pt x="264" y="343"/>
                  </a:lnTo>
                  <a:lnTo>
                    <a:pt x="247" y="349"/>
                  </a:lnTo>
                  <a:lnTo>
                    <a:pt x="228" y="354"/>
                  </a:lnTo>
                  <a:lnTo>
                    <a:pt x="209" y="357"/>
                  </a:lnTo>
                  <a:lnTo>
                    <a:pt x="191" y="357"/>
                  </a:lnTo>
                  <a:lnTo>
                    <a:pt x="170" y="357"/>
                  </a:lnTo>
                  <a:lnTo>
                    <a:pt x="152" y="354"/>
                  </a:lnTo>
                  <a:lnTo>
                    <a:pt x="134" y="349"/>
                  </a:lnTo>
                  <a:lnTo>
                    <a:pt x="117" y="343"/>
                  </a:lnTo>
                  <a:lnTo>
                    <a:pt x="99" y="335"/>
                  </a:lnTo>
                  <a:lnTo>
                    <a:pt x="85" y="326"/>
                  </a:lnTo>
                  <a:lnTo>
                    <a:pt x="70" y="317"/>
                  </a:lnTo>
                  <a:lnTo>
                    <a:pt x="56" y="305"/>
                  </a:lnTo>
                  <a:lnTo>
                    <a:pt x="44" y="293"/>
                  </a:lnTo>
                  <a:lnTo>
                    <a:pt x="34" y="278"/>
                  </a:lnTo>
                  <a:lnTo>
                    <a:pt x="23" y="263"/>
                  </a:lnTo>
                  <a:lnTo>
                    <a:pt x="15" y="248"/>
                  </a:lnTo>
                  <a:lnTo>
                    <a:pt x="10" y="232"/>
                  </a:lnTo>
                  <a:lnTo>
                    <a:pt x="4" y="215"/>
                  </a:lnTo>
                  <a:lnTo>
                    <a:pt x="2" y="197"/>
                  </a:lnTo>
                  <a:lnTo>
                    <a:pt x="0" y="179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10" y="126"/>
                  </a:lnTo>
                  <a:lnTo>
                    <a:pt x="15" y="109"/>
                  </a:lnTo>
                  <a:lnTo>
                    <a:pt x="23" y="94"/>
                  </a:lnTo>
                  <a:lnTo>
                    <a:pt x="34" y="79"/>
                  </a:lnTo>
                  <a:lnTo>
                    <a:pt x="44" y="65"/>
                  </a:lnTo>
                  <a:lnTo>
                    <a:pt x="56" y="53"/>
                  </a:lnTo>
                  <a:lnTo>
                    <a:pt x="70" y="41"/>
                  </a:lnTo>
                  <a:lnTo>
                    <a:pt x="85" y="31"/>
                  </a:lnTo>
                  <a:lnTo>
                    <a:pt x="99" y="22"/>
                  </a:lnTo>
                  <a:lnTo>
                    <a:pt x="117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gray">
            <a:xfrm flipH="1">
              <a:off x="362" y="3633"/>
              <a:ext cx="220" cy="205"/>
            </a:xfrm>
            <a:custGeom>
              <a:avLst/>
              <a:gdLst>
                <a:gd name="T0" fmla="*/ 40 w 365"/>
                <a:gd name="T1" fmla="*/ 0 h 340"/>
                <a:gd name="T2" fmla="*/ 48 w 365"/>
                <a:gd name="T3" fmla="*/ 1 h 340"/>
                <a:gd name="T4" fmla="*/ 55 w 365"/>
                <a:gd name="T5" fmla="*/ 3 h 340"/>
                <a:gd name="T6" fmla="*/ 62 w 365"/>
                <a:gd name="T7" fmla="*/ 6 h 340"/>
                <a:gd name="T8" fmla="*/ 68 w 365"/>
                <a:gd name="T9" fmla="*/ 11 h 340"/>
                <a:gd name="T10" fmla="*/ 73 w 365"/>
                <a:gd name="T11" fmla="*/ 16 h 340"/>
                <a:gd name="T12" fmla="*/ 77 w 365"/>
                <a:gd name="T13" fmla="*/ 23 h 340"/>
                <a:gd name="T14" fmla="*/ 79 w 365"/>
                <a:gd name="T15" fmla="*/ 30 h 340"/>
                <a:gd name="T16" fmla="*/ 80 w 365"/>
                <a:gd name="T17" fmla="*/ 37 h 340"/>
                <a:gd name="T18" fmla="*/ 80 w 365"/>
                <a:gd name="T19" fmla="*/ 41 h 340"/>
                <a:gd name="T20" fmla="*/ 78 w 365"/>
                <a:gd name="T21" fmla="*/ 48 h 340"/>
                <a:gd name="T22" fmla="*/ 75 w 365"/>
                <a:gd name="T23" fmla="*/ 55 h 340"/>
                <a:gd name="T24" fmla="*/ 71 w 365"/>
                <a:gd name="T25" fmla="*/ 61 h 340"/>
                <a:gd name="T26" fmla="*/ 65 w 365"/>
                <a:gd name="T27" fmla="*/ 66 h 340"/>
                <a:gd name="T28" fmla="*/ 59 w 365"/>
                <a:gd name="T29" fmla="*/ 70 h 340"/>
                <a:gd name="T30" fmla="*/ 52 w 365"/>
                <a:gd name="T31" fmla="*/ 73 h 340"/>
                <a:gd name="T32" fmla="*/ 44 w 365"/>
                <a:gd name="T33" fmla="*/ 75 h 340"/>
                <a:gd name="T34" fmla="*/ 40 w 365"/>
                <a:gd name="T35" fmla="*/ 75 h 340"/>
                <a:gd name="T36" fmla="*/ 32 w 365"/>
                <a:gd name="T37" fmla="*/ 74 h 340"/>
                <a:gd name="T38" fmla="*/ 24 w 365"/>
                <a:gd name="T39" fmla="*/ 72 h 340"/>
                <a:gd name="T40" fmla="*/ 17 w 365"/>
                <a:gd name="T41" fmla="*/ 68 h 340"/>
                <a:gd name="T42" fmla="*/ 12 w 365"/>
                <a:gd name="T43" fmla="*/ 64 h 340"/>
                <a:gd name="T44" fmla="*/ 7 w 365"/>
                <a:gd name="T45" fmla="*/ 58 h 340"/>
                <a:gd name="T46" fmla="*/ 3 w 365"/>
                <a:gd name="T47" fmla="*/ 52 h 340"/>
                <a:gd name="T48" fmla="*/ 1 w 365"/>
                <a:gd name="T49" fmla="*/ 45 h 340"/>
                <a:gd name="T50" fmla="*/ 0 w 365"/>
                <a:gd name="T51" fmla="*/ 37 h 340"/>
                <a:gd name="T52" fmla="*/ 1 w 365"/>
                <a:gd name="T53" fmla="*/ 33 h 340"/>
                <a:gd name="T54" fmla="*/ 2 w 365"/>
                <a:gd name="T55" fmla="*/ 26 h 340"/>
                <a:gd name="T56" fmla="*/ 5 w 365"/>
                <a:gd name="T57" fmla="*/ 20 h 340"/>
                <a:gd name="T58" fmla="*/ 9 w 365"/>
                <a:gd name="T59" fmla="*/ 13 h 340"/>
                <a:gd name="T60" fmla="*/ 14 w 365"/>
                <a:gd name="T61" fmla="*/ 8 h 340"/>
                <a:gd name="T62" fmla="*/ 20 w 365"/>
                <a:gd name="T63" fmla="*/ 5 h 340"/>
                <a:gd name="T64" fmla="*/ 28 w 365"/>
                <a:gd name="T65" fmla="*/ 2 h 340"/>
                <a:gd name="T66" fmla="*/ 36 w 365"/>
                <a:gd name="T67" fmla="*/ 1 h 340"/>
                <a:gd name="T68" fmla="*/ 40 w 365"/>
                <a:gd name="T69" fmla="*/ 0 h 3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5"/>
                <a:gd name="T106" fmla="*/ 0 h 340"/>
                <a:gd name="T107" fmla="*/ 365 w 365"/>
                <a:gd name="T108" fmla="*/ 340 h 3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5" h="340">
                  <a:moveTo>
                    <a:pt x="182" y="0"/>
                  </a:moveTo>
                  <a:lnTo>
                    <a:pt x="182" y="0"/>
                  </a:lnTo>
                  <a:lnTo>
                    <a:pt x="201" y="1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3" y="13"/>
                  </a:lnTo>
                  <a:lnTo>
                    <a:pt x="268" y="21"/>
                  </a:lnTo>
                  <a:lnTo>
                    <a:pt x="284" y="29"/>
                  </a:lnTo>
                  <a:lnTo>
                    <a:pt x="298" y="39"/>
                  </a:lnTo>
                  <a:lnTo>
                    <a:pt x="311" y="49"/>
                  </a:lnTo>
                  <a:lnTo>
                    <a:pt x="323" y="61"/>
                  </a:lnTo>
                  <a:lnTo>
                    <a:pt x="332" y="75"/>
                  </a:lnTo>
                  <a:lnTo>
                    <a:pt x="342" y="90"/>
                  </a:lnTo>
                  <a:lnTo>
                    <a:pt x="350" y="104"/>
                  </a:lnTo>
                  <a:lnTo>
                    <a:pt x="357" y="120"/>
                  </a:lnTo>
                  <a:lnTo>
                    <a:pt x="361" y="136"/>
                  </a:lnTo>
                  <a:lnTo>
                    <a:pt x="363" y="153"/>
                  </a:lnTo>
                  <a:lnTo>
                    <a:pt x="365" y="170"/>
                  </a:lnTo>
                  <a:lnTo>
                    <a:pt x="363" y="187"/>
                  </a:lnTo>
                  <a:lnTo>
                    <a:pt x="361" y="205"/>
                  </a:lnTo>
                  <a:lnTo>
                    <a:pt x="357" y="221"/>
                  </a:lnTo>
                  <a:lnTo>
                    <a:pt x="350" y="237"/>
                  </a:lnTo>
                  <a:lnTo>
                    <a:pt x="342" y="252"/>
                  </a:lnTo>
                  <a:lnTo>
                    <a:pt x="332" y="265"/>
                  </a:lnTo>
                  <a:lnTo>
                    <a:pt x="323" y="279"/>
                  </a:lnTo>
                  <a:lnTo>
                    <a:pt x="311" y="291"/>
                  </a:lnTo>
                  <a:lnTo>
                    <a:pt x="298" y="301"/>
                  </a:lnTo>
                  <a:lnTo>
                    <a:pt x="284" y="312"/>
                  </a:lnTo>
                  <a:lnTo>
                    <a:pt x="268" y="320"/>
                  </a:lnTo>
                  <a:lnTo>
                    <a:pt x="253" y="327"/>
                  </a:lnTo>
                  <a:lnTo>
                    <a:pt x="236" y="333"/>
                  </a:lnTo>
                  <a:lnTo>
                    <a:pt x="218" y="337"/>
                  </a:lnTo>
                  <a:lnTo>
                    <a:pt x="201" y="340"/>
                  </a:lnTo>
                  <a:lnTo>
                    <a:pt x="182" y="340"/>
                  </a:lnTo>
                  <a:lnTo>
                    <a:pt x="163" y="340"/>
                  </a:lnTo>
                  <a:lnTo>
                    <a:pt x="146" y="337"/>
                  </a:lnTo>
                  <a:lnTo>
                    <a:pt x="129" y="333"/>
                  </a:lnTo>
                  <a:lnTo>
                    <a:pt x="111" y="327"/>
                  </a:lnTo>
                  <a:lnTo>
                    <a:pt x="95" y="320"/>
                  </a:lnTo>
                  <a:lnTo>
                    <a:pt x="80" y="312"/>
                  </a:lnTo>
                  <a:lnTo>
                    <a:pt x="67" y="301"/>
                  </a:lnTo>
                  <a:lnTo>
                    <a:pt x="54" y="291"/>
                  </a:lnTo>
                  <a:lnTo>
                    <a:pt x="41" y="279"/>
                  </a:lnTo>
                  <a:lnTo>
                    <a:pt x="31" y="265"/>
                  </a:lnTo>
                  <a:lnTo>
                    <a:pt x="23" y="252"/>
                  </a:lnTo>
                  <a:lnTo>
                    <a:pt x="15" y="237"/>
                  </a:lnTo>
                  <a:lnTo>
                    <a:pt x="8" y="221"/>
                  </a:lnTo>
                  <a:lnTo>
                    <a:pt x="4" y="205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3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5" y="104"/>
                  </a:lnTo>
                  <a:lnTo>
                    <a:pt x="23" y="90"/>
                  </a:lnTo>
                  <a:lnTo>
                    <a:pt x="31" y="75"/>
                  </a:lnTo>
                  <a:lnTo>
                    <a:pt x="41" y="61"/>
                  </a:lnTo>
                  <a:lnTo>
                    <a:pt x="54" y="49"/>
                  </a:lnTo>
                  <a:lnTo>
                    <a:pt x="67" y="39"/>
                  </a:lnTo>
                  <a:lnTo>
                    <a:pt x="80" y="29"/>
                  </a:lnTo>
                  <a:lnTo>
                    <a:pt x="95" y="21"/>
                  </a:lnTo>
                  <a:lnTo>
                    <a:pt x="111" y="13"/>
                  </a:lnTo>
                  <a:lnTo>
                    <a:pt x="129" y="8"/>
                  </a:lnTo>
                  <a:lnTo>
                    <a:pt x="146" y="4"/>
                  </a:lnTo>
                  <a:lnTo>
                    <a:pt x="163" y="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gray">
            <a:xfrm flipH="1">
              <a:off x="366" y="3639"/>
              <a:ext cx="208" cy="195"/>
            </a:xfrm>
            <a:custGeom>
              <a:avLst/>
              <a:gdLst>
                <a:gd name="T0" fmla="*/ 37 w 348"/>
                <a:gd name="T1" fmla="*/ 0 h 324"/>
                <a:gd name="T2" fmla="*/ 45 w 348"/>
                <a:gd name="T3" fmla="*/ 1 h 324"/>
                <a:gd name="T4" fmla="*/ 52 w 348"/>
                <a:gd name="T5" fmla="*/ 3 h 324"/>
                <a:gd name="T6" fmla="*/ 58 w 348"/>
                <a:gd name="T7" fmla="*/ 6 h 324"/>
                <a:gd name="T8" fmla="*/ 63 w 348"/>
                <a:gd name="T9" fmla="*/ 10 h 324"/>
                <a:gd name="T10" fmla="*/ 68 w 348"/>
                <a:gd name="T11" fmla="*/ 16 h 324"/>
                <a:gd name="T12" fmla="*/ 72 w 348"/>
                <a:gd name="T13" fmla="*/ 22 h 324"/>
                <a:gd name="T14" fmla="*/ 74 w 348"/>
                <a:gd name="T15" fmla="*/ 28 h 324"/>
                <a:gd name="T16" fmla="*/ 74 w 348"/>
                <a:gd name="T17" fmla="*/ 36 h 324"/>
                <a:gd name="T18" fmla="*/ 74 w 348"/>
                <a:gd name="T19" fmla="*/ 39 h 324"/>
                <a:gd name="T20" fmla="*/ 72 w 348"/>
                <a:gd name="T21" fmla="*/ 46 h 324"/>
                <a:gd name="T22" fmla="*/ 70 w 348"/>
                <a:gd name="T23" fmla="*/ 52 h 324"/>
                <a:gd name="T24" fmla="*/ 66 w 348"/>
                <a:gd name="T25" fmla="*/ 58 h 324"/>
                <a:gd name="T26" fmla="*/ 61 w 348"/>
                <a:gd name="T27" fmla="*/ 63 h 324"/>
                <a:gd name="T28" fmla="*/ 55 w 348"/>
                <a:gd name="T29" fmla="*/ 67 h 324"/>
                <a:gd name="T30" fmla="*/ 48 w 348"/>
                <a:gd name="T31" fmla="*/ 69 h 324"/>
                <a:gd name="T32" fmla="*/ 41 w 348"/>
                <a:gd name="T33" fmla="*/ 70 h 324"/>
                <a:gd name="T34" fmla="*/ 37 w 348"/>
                <a:gd name="T35" fmla="*/ 70 h 324"/>
                <a:gd name="T36" fmla="*/ 30 w 348"/>
                <a:gd name="T37" fmla="*/ 70 h 324"/>
                <a:gd name="T38" fmla="*/ 23 w 348"/>
                <a:gd name="T39" fmla="*/ 68 h 324"/>
                <a:gd name="T40" fmla="*/ 16 w 348"/>
                <a:gd name="T41" fmla="*/ 65 h 324"/>
                <a:gd name="T42" fmla="*/ 11 w 348"/>
                <a:gd name="T43" fmla="*/ 61 h 324"/>
                <a:gd name="T44" fmla="*/ 6 w 348"/>
                <a:gd name="T45" fmla="*/ 55 h 324"/>
                <a:gd name="T46" fmla="*/ 3 w 348"/>
                <a:gd name="T47" fmla="*/ 49 h 324"/>
                <a:gd name="T48" fmla="*/ 1 w 348"/>
                <a:gd name="T49" fmla="*/ 43 h 324"/>
                <a:gd name="T50" fmla="*/ 0 w 348"/>
                <a:gd name="T51" fmla="*/ 36 h 324"/>
                <a:gd name="T52" fmla="*/ 0 w 348"/>
                <a:gd name="T53" fmla="*/ 32 h 324"/>
                <a:gd name="T54" fmla="*/ 2 w 348"/>
                <a:gd name="T55" fmla="*/ 25 h 324"/>
                <a:gd name="T56" fmla="*/ 5 w 348"/>
                <a:gd name="T57" fmla="*/ 19 h 324"/>
                <a:gd name="T58" fmla="*/ 8 w 348"/>
                <a:gd name="T59" fmla="*/ 13 h 324"/>
                <a:gd name="T60" fmla="*/ 14 w 348"/>
                <a:gd name="T61" fmla="*/ 8 h 324"/>
                <a:gd name="T62" fmla="*/ 19 w 348"/>
                <a:gd name="T63" fmla="*/ 4 h 324"/>
                <a:gd name="T64" fmla="*/ 26 w 348"/>
                <a:gd name="T65" fmla="*/ 2 h 324"/>
                <a:gd name="T66" fmla="*/ 33 w 348"/>
                <a:gd name="T67" fmla="*/ 1 h 324"/>
                <a:gd name="T68" fmla="*/ 37 w 348"/>
                <a:gd name="T69" fmla="*/ 0 h 3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324"/>
                <a:gd name="T107" fmla="*/ 348 w 348"/>
                <a:gd name="T108" fmla="*/ 324 h 3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324">
                  <a:moveTo>
                    <a:pt x="174" y="0"/>
                  </a:moveTo>
                  <a:lnTo>
                    <a:pt x="174" y="0"/>
                  </a:lnTo>
                  <a:lnTo>
                    <a:pt x="191" y="2"/>
                  </a:lnTo>
                  <a:lnTo>
                    <a:pt x="209" y="4"/>
                  </a:lnTo>
                  <a:lnTo>
                    <a:pt x="226" y="8"/>
                  </a:lnTo>
                  <a:lnTo>
                    <a:pt x="242" y="14"/>
                  </a:lnTo>
                  <a:lnTo>
                    <a:pt x="257" y="20"/>
                  </a:lnTo>
                  <a:lnTo>
                    <a:pt x="272" y="28"/>
                  </a:lnTo>
                  <a:lnTo>
                    <a:pt x="285" y="38"/>
                  </a:lnTo>
                  <a:lnTo>
                    <a:pt x="297" y="48"/>
                  </a:lnTo>
                  <a:lnTo>
                    <a:pt x="308" y="60"/>
                  </a:lnTo>
                  <a:lnTo>
                    <a:pt x="319" y="73"/>
                  </a:lnTo>
                  <a:lnTo>
                    <a:pt x="327" y="86"/>
                  </a:lnTo>
                  <a:lnTo>
                    <a:pt x="335" y="99"/>
                  </a:lnTo>
                  <a:lnTo>
                    <a:pt x="340" y="115"/>
                  </a:lnTo>
                  <a:lnTo>
                    <a:pt x="346" y="130"/>
                  </a:lnTo>
                  <a:lnTo>
                    <a:pt x="347" y="146"/>
                  </a:lnTo>
                  <a:lnTo>
                    <a:pt x="348" y="162"/>
                  </a:lnTo>
                  <a:lnTo>
                    <a:pt x="347" y="180"/>
                  </a:lnTo>
                  <a:lnTo>
                    <a:pt x="346" y="196"/>
                  </a:lnTo>
                  <a:lnTo>
                    <a:pt x="340" y="211"/>
                  </a:lnTo>
                  <a:lnTo>
                    <a:pt x="335" y="225"/>
                  </a:lnTo>
                  <a:lnTo>
                    <a:pt x="327" y="240"/>
                  </a:lnTo>
                  <a:lnTo>
                    <a:pt x="319" y="253"/>
                  </a:lnTo>
                  <a:lnTo>
                    <a:pt x="308" y="265"/>
                  </a:lnTo>
                  <a:lnTo>
                    <a:pt x="297" y="278"/>
                  </a:lnTo>
                  <a:lnTo>
                    <a:pt x="285" y="288"/>
                  </a:lnTo>
                  <a:lnTo>
                    <a:pt x="272" y="298"/>
                  </a:lnTo>
                  <a:lnTo>
                    <a:pt x="257" y="306"/>
                  </a:lnTo>
                  <a:lnTo>
                    <a:pt x="242" y="312"/>
                  </a:lnTo>
                  <a:lnTo>
                    <a:pt x="226" y="318"/>
                  </a:lnTo>
                  <a:lnTo>
                    <a:pt x="209" y="322"/>
                  </a:lnTo>
                  <a:lnTo>
                    <a:pt x="191" y="324"/>
                  </a:lnTo>
                  <a:lnTo>
                    <a:pt x="174" y="324"/>
                  </a:lnTo>
                  <a:lnTo>
                    <a:pt x="156" y="324"/>
                  </a:lnTo>
                  <a:lnTo>
                    <a:pt x="139" y="322"/>
                  </a:lnTo>
                  <a:lnTo>
                    <a:pt x="122" y="318"/>
                  </a:lnTo>
                  <a:lnTo>
                    <a:pt x="106" y="312"/>
                  </a:lnTo>
                  <a:lnTo>
                    <a:pt x="91" y="306"/>
                  </a:lnTo>
                  <a:lnTo>
                    <a:pt x="76" y="298"/>
                  </a:lnTo>
                  <a:lnTo>
                    <a:pt x="63" y="288"/>
                  </a:lnTo>
                  <a:lnTo>
                    <a:pt x="51" y="278"/>
                  </a:lnTo>
                  <a:lnTo>
                    <a:pt x="40" y="265"/>
                  </a:lnTo>
                  <a:lnTo>
                    <a:pt x="29" y="253"/>
                  </a:lnTo>
                  <a:lnTo>
                    <a:pt x="21" y="240"/>
                  </a:lnTo>
                  <a:lnTo>
                    <a:pt x="13" y="225"/>
                  </a:lnTo>
                  <a:lnTo>
                    <a:pt x="8" y="211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8" y="115"/>
                  </a:lnTo>
                  <a:lnTo>
                    <a:pt x="13" y="99"/>
                  </a:lnTo>
                  <a:lnTo>
                    <a:pt x="21" y="86"/>
                  </a:lnTo>
                  <a:lnTo>
                    <a:pt x="29" y="73"/>
                  </a:lnTo>
                  <a:lnTo>
                    <a:pt x="40" y="60"/>
                  </a:lnTo>
                  <a:lnTo>
                    <a:pt x="51" y="48"/>
                  </a:lnTo>
                  <a:lnTo>
                    <a:pt x="63" y="38"/>
                  </a:lnTo>
                  <a:lnTo>
                    <a:pt x="76" y="28"/>
                  </a:lnTo>
                  <a:lnTo>
                    <a:pt x="91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9" y="4"/>
                  </a:lnTo>
                  <a:lnTo>
                    <a:pt x="156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gray">
            <a:xfrm flipH="1">
              <a:off x="368" y="3645"/>
              <a:ext cx="201" cy="185"/>
            </a:xfrm>
            <a:custGeom>
              <a:avLst/>
              <a:gdLst>
                <a:gd name="T0" fmla="*/ 37 w 335"/>
                <a:gd name="T1" fmla="*/ 0 h 307"/>
                <a:gd name="T2" fmla="*/ 44 w 335"/>
                <a:gd name="T3" fmla="*/ 1 h 307"/>
                <a:gd name="T4" fmla="*/ 50 w 335"/>
                <a:gd name="T5" fmla="*/ 2 h 307"/>
                <a:gd name="T6" fmla="*/ 56 w 335"/>
                <a:gd name="T7" fmla="*/ 5 h 307"/>
                <a:gd name="T8" fmla="*/ 62 w 335"/>
                <a:gd name="T9" fmla="*/ 10 h 307"/>
                <a:gd name="T10" fmla="*/ 66 w 335"/>
                <a:gd name="T11" fmla="*/ 14 h 307"/>
                <a:gd name="T12" fmla="*/ 70 w 335"/>
                <a:gd name="T13" fmla="*/ 20 h 307"/>
                <a:gd name="T14" fmla="*/ 71 w 335"/>
                <a:gd name="T15" fmla="*/ 27 h 307"/>
                <a:gd name="T16" fmla="*/ 73 w 335"/>
                <a:gd name="T17" fmla="*/ 34 h 307"/>
                <a:gd name="T18" fmla="*/ 72 w 335"/>
                <a:gd name="T19" fmla="*/ 37 h 307"/>
                <a:gd name="T20" fmla="*/ 71 w 335"/>
                <a:gd name="T21" fmla="*/ 44 h 307"/>
                <a:gd name="T22" fmla="*/ 68 w 335"/>
                <a:gd name="T23" fmla="*/ 49 h 307"/>
                <a:gd name="T24" fmla="*/ 64 w 335"/>
                <a:gd name="T25" fmla="*/ 55 h 307"/>
                <a:gd name="T26" fmla="*/ 59 w 335"/>
                <a:gd name="T27" fmla="*/ 60 h 307"/>
                <a:gd name="T28" fmla="*/ 53 w 335"/>
                <a:gd name="T29" fmla="*/ 63 h 307"/>
                <a:gd name="T30" fmla="*/ 47 w 335"/>
                <a:gd name="T31" fmla="*/ 66 h 307"/>
                <a:gd name="T32" fmla="*/ 40 w 335"/>
                <a:gd name="T33" fmla="*/ 67 h 307"/>
                <a:gd name="T34" fmla="*/ 37 w 335"/>
                <a:gd name="T35" fmla="*/ 67 h 307"/>
                <a:gd name="T36" fmla="*/ 29 w 335"/>
                <a:gd name="T37" fmla="*/ 66 h 307"/>
                <a:gd name="T38" fmla="*/ 22 w 335"/>
                <a:gd name="T39" fmla="*/ 64 h 307"/>
                <a:gd name="T40" fmla="*/ 16 w 335"/>
                <a:gd name="T41" fmla="*/ 61 h 307"/>
                <a:gd name="T42" fmla="*/ 11 w 335"/>
                <a:gd name="T43" fmla="*/ 57 h 307"/>
                <a:gd name="T44" fmla="*/ 7 w 335"/>
                <a:gd name="T45" fmla="*/ 52 h 307"/>
                <a:gd name="T46" fmla="*/ 3 w 335"/>
                <a:gd name="T47" fmla="*/ 46 h 307"/>
                <a:gd name="T48" fmla="*/ 1 w 335"/>
                <a:gd name="T49" fmla="*/ 40 h 307"/>
                <a:gd name="T50" fmla="*/ 0 w 335"/>
                <a:gd name="T51" fmla="*/ 34 h 307"/>
                <a:gd name="T52" fmla="*/ 1 w 335"/>
                <a:gd name="T53" fmla="*/ 30 h 307"/>
                <a:gd name="T54" fmla="*/ 2 w 335"/>
                <a:gd name="T55" fmla="*/ 24 h 307"/>
                <a:gd name="T56" fmla="*/ 5 w 335"/>
                <a:gd name="T57" fmla="*/ 17 h 307"/>
                <a:gd name="T58" fmla="*/ 8 w 335"/>
                <a:gd name="T59" fmla="*/ 12 h 307"/>
                <a:gd name="T60" fmla="*/ 13 w 335"/>
                <a:gd name="T61" fmla="*/ 8 h 307"/>
                <a:gd name="T62" fmla="*/ 19 w 335"/>
                <a:gd name="T63" fmla="*/ 4 h 307"/>
                <a:gd name="T64" fmla="*/ 26 w 335"/>
                <a:gd name="T65" fmla="*/ 1 h 307"/>
                <a:gd name="T66" fmla="*/ 32 w 335"/>
                <a:gd name="T67" fmla="*/ 0 h 307"/>
                <a:gd name="T68" fmla="*/ 37 w 335"/>
                <a:gd name="T69" fmla="*/ 0 h 3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5"/>
                <a:gd name="T106" fmla="*/ 0 h 307"/>
                <a:gd name="T107" fmla="*/ 335 w 335"/>
                <a:gd name="T108" fmla="*/ 307 h 30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5" h="307">
                  <a:moveTo>
                    <a:pt x="168" y="0"/>
                  </a:moveTo>
                  <a:lnTo>
                    <a:pt x="168" y="0"/>
                  </a:lnTo>
                  <a:lnTo>
                    <a:pt x="185" y="0"/>
                  </a:lnTo>
                  <a:lnTo>
                    <a:pt x="201" y="3"/>
                  </a:lnTo>
                  <a:lnTo>
                    <a:pt x="217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61" y="25"/>
                  </a:lnTo>
                  <a:lnTo>
                    <a:pt x="274" y="35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7"/>
                  </a:lnTo>
                  <a:lnTo>
                    <a:pt x="315" y="80"/>
                  </a:lnTo>
                  <a:lnTo>
                    <a:pt x="322" y="94"/>
                  </a:lnTo>
                  <a:lnTo>
                    <a:pt x="327" y="108"/>
                  </a:lnTo>
                  <a:lnTo>
                    <a:pt x="331" y="122"/>
                  </a:lnTo>
                  <a:lnTo>
                    <a:pt x="334" y="138"/>
                  </a:lnTo>
                  <a:lnTo>
                    <a:pt x="335" y="154"/>
                  </a:lnTo>
                  <a:lnTo>
                    <a:pt x="334" y="169"/>
                  </a:lnTo>
                  <a:lnTo>
                    <a:pt x="331" y="185"/>
                  </a:lnTo>
                  <a:lnTo>
                    <a:pt x="327" y="200"/>
                  </a:lnTo>
                  <a:lnTo>
                    <a:pt x="322" y="213"/>
                  </a:lnTo>
                  <a:lnTo>
                    <a:pt x="315" y="226"/>
                  </a:lnTo>
                  <a:lnTo>
                    <a:pt x="306" y="240"/>
                  </a:lnTo>
                  <a:lnTo>
                    <a:pt x="296" y="250"/>
                  </a:lnTo>
                  <a:lnTo>
                    <a:pt x="286" y="263"/>
                  </a:lnTo>
                  <a:lnTo>
                    <a:pt x="274" y="272"/>
                  </a:lnTo>
                  <a:lnTo>
                    <a:pt x="261" y="281"/>
                  </a:lnTo>
                  <a:lnTo>
                    <a:pt x="247" y="288"/>
                  </a:lnTo>
                  <a:lnTo>
                    <a:pt x="233" y="295"/>
                  </a:lnTo>
                  <a:lnTo>
                    <a:pt x="217" y="300"/>
                  </a:lnTo>
                  <a:lnTo>
                    <a:pt x="201" y="304"/>
                  </a:lnTo>
                  <a:lnTo>
                    <a:pt x="185" y="307"/>
                  </a:lnTo>
                  <a:lnTo>
                    <a:pt x="168" y="307"/>
                  </a:lnTo>
                  <a:lnTo>
                    <a:pt x="150" y="307"/>
                  </a:lnTo>
                  <a:lnTo>
                    <a:pt x="134" y="304"/>
                  </a:lnTo>
                  <a:lnTo>
                    <a:pt x="118" y="300"/>
                  </a:lnTo>
                  <a:lnTo>
                    <a:pt x="103" y="295"/>
                  </a:lnTo>
                  <a:lnTo>
                    <a:pt x="88" y="288"/>
                  </a:lnTo>
                  <a:lnTo>
                    <a:pt x="75" y="281"/>
                  </a:lnTo>
                  <a:lnTo>
                    <a:pt x="62" y="272"/>
                  </a:lnTo>
                  <a:lnTo>
                    <a:pt x="50" y="263"/>
                  </a:lnTo>
                  <a:lnTo>
                    <a:pt x="39" y="250"/>
                  </a:lnTo>
                  <a:lnTo>
                    <a:pt x="30" y="240"/>
                  </a:lnTo>
                  <a:lnTo>
                    <a:pt x="21" y="226"/>
                  </a:lnTo>
                  <a:lnTo>
                    <a:pt x="13" y="213"/>
                  </a:lnTo>
                  <a:lnTo>
                    <a:pt x="8" y="200"/>
                  </a:lnTo>
                  <a:lnTo>
                    <a:pt x="4" y="185"/>
                  </a:lnTo>
                  <a:lnTo>
                    <a:pt x="1" y="169"/>
                  </a:lnTo>
                  <a:lnTo>
                    <a:pt x="0" y="154"/>
                  </a:lnTo>
                  <a:lnTo>
                    <a:pt x="1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3" y="94"/>
                  </a:lnTo>
                  <a:lnTo>
                    <a:pt x="21" y="80"/>
                  </a:lnTo>
                  <a:lnTo>
                    <a:pt x="30" y="67"/>
                  </a:lnTo>
                  <a:lnTo>
                    <a:pt x="39" y="56"/>
                  </a:lnTo>
                  <a:lnTo>
                    <a:pt x="50" y="44"/>
                  </a:lnTo>
                  <a:lnTo>
                    <a:pt x="62" y="35"/>
                  </a:lnTo>
                  <a:lnTo>
                    <a:pt x="75" y="25"/>
                  </a:lnTo>
                  <a:lnTo>
                    <a:pt x="88" y="19"/>
                  </a:lnTo>
                  <a:lnTo>
                    <a:pt x="103" y="12"/>
                  </a:lnTo>
                  <a:lnTo>
                    <a:pt x="118" y="7"/>
                  </a:lnTo>
                  <a:lnTo>
                    <a:pt x="134" y="3"/>
                  </a:lnTo>
                  <a:lnTo>
                    <a:pt x="15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gray">
            <a:xfrm flipH="1">
              <a:off x="396" y="3560"/>
              <a:ext cx="67" cy="30"/>
            </a:xfrm>
            <a:custGeom>
              <a:avLst/>
              <a:gdLst>
                <a:gd name="T0" fmla="*/ 0 w 113"/>
                <a:gd name="T1" fmla="*/ 6 h 49"/>
                <a:gd name="T2" fmla="*/ 0 w 113"/>
                <a:gd name="T3" fmla="*/ 6 h 49"/>
                <a:gd name="T4" fmla="*/ 1 w 113"/>
                <a:gd name="T5" fmla="*/ 6 h 49"/>
                <a:gd name="T6" fmla="*/ 1 w 113"/>
                <a:gd name="T7" fmla="*/ 4 h 49"/>
                <a:gd name="T8" fmla="*/ 2 w 113"/>
                <a:gd name="T9" fmla="*/ 4 h 49"/>
                <a:gd name="T10" fmla="*/ 3 w 113"/>
                <a:gd name="T11" fmla="*/ 2 h 49"/>
                <a:gd name="T12" fmla="*/ 5 w 113"/>
                <a:gd name="T13" fmla="*/ 2 h 49"/>
                <a:gd name="T14" fmla="*/ 7 w 113"/>
                <a:gd name="T15" fmla="*/ 1 h 49"/>
                <a:gd name="T16" fmla="*/ 7 w 113"/>
                <a:gd name="T17" fmla="*/ 1 h 49"/>
                <a:gd name="T18" fmla="*/ 10 w 113"/>
                <a:gd name="T19" fmla="*/ 1 h 49"/>
                <a:gd name="T20" fmla="*/ 14 w 113"/>
                <a:gd name="T21" fmla="*/ 0 h 49"/>
                <a:gd name="T22" fmla="*/ 17 w 113"/>
                <a:gd name="T23" fmla="*/ 0 h 49"/>
                <a:gd name="T24" fmla="*/ 20 w 113"/>
                <a:gd name="T25" fmla="*/ 1 h 49"/>
                <a:gd name="T26" fmla="*/ 20 w 113"/>
                <a:gd name="T27" fmla="*/ 1 h 49"/>
                <a:gd name="T28" fmla="*/ 21 w 113"/>
                <a:gd name="T29" fmla="*/ 1 h 49"/>
                <a:gd name="T30" fmla="*/ 22 w 113"/>
                <a:gd name="T31" fmla="*/ 1 h 49"/>
                <a:gd name="T32" fmla="*/ 22 w 113"/>
                <a:gd name="T33" fmla="*/ 1 h 49"/>
                <a:gd name="T34" fmla="*/ 22 w 113"/>
                <a:gd name="T35" fmla="*/ 4 h 49"/>
                <a:gd name="T36" fmla="*/ 22 w 113"/>
                <a:gd name="T37" fmla="*/ 4 h 49"/>
                <a:gd name="T38" fmla="*/ 23 w 113"/>
                <a:gd name="T39" fmla="*/ 6 h 49"/>
                <a:gd name="T40" fmla="*/ 23 w 113"/>
                <a:gd name="T41" fmla="*/ 9 h 49"/>
                <a:gd name="T42" fmla="*/ 24 w 113"/>
                <a:gd name="T43" fmla="*/ 11 h 49"/>
                <a:gd name="T44" fmla="*/ 24 w 113"/>
                <a:gd name="T45" fmla="*/ 11 h 49"/>
                <a:gd name="T46" fmla="*/ 21 w 113"/>
                <a:gd name="T47" fmla="*/ 10 h 49"/>
                <a:gd name="T48" fmla="*/ 17 w 113"/>
                <a:gd name="T49" fmla="*/ 8 h 49"/>
                <a:gd name="T50" fmla="*/ 14 w 113"/>
                <a:gd name="T51" fmla="*/ 7 h 49"/>
                <a:gd name="T52" fmla="*/ 12 w 113"/>
                <a:gd name="T53" fmla="*/ 6 h 49"/>
                <a:gd name="T54" fmla="*/ 9 w 113"/>
                <a:gd name="T55" fmla="*/ 6 h 49"/>
                <a:gd name="T56" fmla="*/ 8 w 113"/>
                <a:gd name="T57" fmla="*/ 6 h 49"/>
                <a:gd name="T58" fmla="*/ 7 w 113"/>
                <a:gd name="T59" fmla="*/ 6 h 49"/>
                <a:gd name="T60" fmla="*/ 7 w 113"/>
                <a:gd name="T61" fmla="*/ 6 h 49"/>
                <a:gd name="T62" fmla="*/ 6 w 113"/>
                <a:gd name="T63" fmla="*/ 7 h 49"/>
                <a:gd name="T64" fmla="*/ 4 w 113"/>
                <a:gd name="T65" fmla="*/ 7 h 49"/>
                <a:gd name="T66" fmla="*/ 2 w 113"/>
                <a:gd name="T67" fmla="*/ 7 h 49"/>
                <a:gd name="T68" fmla="*/ 1 w 113"/>
                <a:gd name="T69" fmla="*/ 6 h 49"/>
                <a:gd name="T70" fmla="*/ 0 w 113"/>
                <a:gd name="T71" fmla="*/ 6 h 49"/>
                <a:gd name="T72" fmla="*/ 0 w 113"/>
                <a:gd name="T73" fmla="*/ 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49"/>
                <a:gd name="T113" fmla="*/ 113 w 113"/>
                <a:gd name="T114" fmla="*/ 49 h 4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49">
                  <a:moveTo>
                    <a:pt x="0" y="25"/>
                  </a:moveTo>
                  <a:lnTo>
                    <a:pt x="0" y="25"/>
                  </a:lnTo>
                  <a:lnTo>
                    <a:pt x="1" y="24"/>
                  </a:lnTo>
                  <a:lnTo>
                    <a:pt x="5" y="18"/>
                  </a:lnTo>
                  <a:lnTo>
                    <a:pt x="9" y="14"/>
                  </a:lnTo>
                  <a:lnTo>
                    <a:pt x="16" y="10"/>
                  </a:lnTo>
                  <a:lnTo>
                    <a:pt x="23" y="8"/>
                  </a:lnTo>
                  <a:lnTo>
                    <a:pt x="32" y="4"/>
                  </a:lnTo>
                  <a:lnTo>
                    <a:pt x="47" y="1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05" y="2"/>
                  </a:lnTo>
                  <a:lnTo>
                    <a:pt x="105" y="5"/>
                  </a:lnTo>
                  <a:lnTo>
                    <a:pt x="107" y="14"/>
                  </a:lnTo>
                  <a:lnTo>
                    <a:pt x="110" y="26"/>
                  </a:lnTo>
                  <a:lnTo>
                    <a:pt x="111" y="37"/>
                  </a:lnTo>
                  <a:lnTo>
                    <a:pt x="113" y="49"/>
                  </a:lnTo>
                  <a:lnTo>
                    <a:pt x="103" y="45"/>
                  </a:lnTo>
                  <a:lnTo>
                    <a:pt x="80" y="36"/>
                  </a:lnTo>
                  <a:lnTo>
                    <a:pt x="68" y="32"/>
                  </a:lnTo>
                  <a:lnTo>
                    <a:pt x="55" y="28"/>
                  </a:lnTo>
                  <a:lnTo>
                    <a:pt x="44" y="26"/>
                  </a:lnTo>
                  <a:lnTo>
                    <a:pt x="39" y="26"/>
                  </a:lnTo>
                  <a:lnTo>
                    <a:pt x="35" y="26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1" y="29"/>
                  </a:lnTo>
                  <a:lnTo>
                    <a:pt x="3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gray">
            <a:xfrm flipH="1">
              <a:off x="492" y="3565"/>
              <a:ext cx="95" cy="139"/>
            </a:xfrm>
            <a:custGeom>
              <a:avLst/>
              <a:gdLst>
                <a:gd name="T0" fmla="*/ 11 w 158"/>
                <a:gd name="T1" fmla="*/ 50 h 232"/>
                <a:gd name="T2" fmla="*/ 11 w 158"/>
                <a:gd name="T3" fmla="*/ 50 h 232"/>
                <a:gd name="T4" fmla="*/ 14 w 158"/>
                <a:gd name="T5" fmla="*/ 49 h 232"/>
                <a:gd name="T6" fmla="*/ 16 w 158"/>
                <a:gd name="T7" fmla="*/ 48 h 232"/>
                <a:gd name="T8" fmla="*/ 19 w 158"/>
                <a:gd name="T9" fmla="*/ 47 h 232"/>
                <a:gd name="T10" fmla="*/ 20 w 158"/>
                <a:gd name="T11" fmla="*/ 47 h 232"/>
                <a:gd name="T12" fmla="*/ 23 w 158"/>
                <a:gd name="T13" fmla="*/ 47 h 232"/>
                <a:gd name="T14" fmla="*/ 24 w 158"/>
                <a:gd name="T15" fmla="*/ 47 h 232"/>
                <a:gd name="T16" fmla="*/ 28 w 158"/>
                <a:gd name="T17" fmla="*/ 47 h 232"/>
                <a:gd name="T18" fmla="*/ 28 w 158"/>
                <a:gd name="T19" fmla="*/ 47 h 232"/>
                <a:gd name="T20" fmla="*/ 29 w 158"/>
                <a:gd name="T21" fmla="*/ 45 h 232"/>
                <a:gd name="T22" fmla="*/ 31 w 158"/>
                <a:gd name="T23" fmla="*/ 43 h 232"/>
                <a:gd name="T24" fmla="*/ 32 w 158"/>
                <a:gd name="T25" fmla="*/ 40 h 232"/>
                <a:gd name="T26" fmla="*/ 33 w 158"/>
                <a:gd name="T27" fmla="*/ 37 h 232"/>
                <a:gd name="T28" fmla="*/ 34 w 158"/>
                <a:gd name="T29" fmla="*/ 33 h 232"/>
                <a:gd name="T30" fmla="*/ 34 w 158"/>
                <a:gd name="T31" fmla="*/ 29 h 232"/>
                <a:gd name="T32" fmla="*/ 34 w 158"/>
                <a:gd name="T33" fmla="*/ 26 h 232"/>
                <a:gd name="T34" fmla="*/ 34 w 158"/>
                <a:gd name="T35" fmla="*/ 22 h 232"/>
                <a:gd name="T36" fmla="*/ 34 w 158"/>
                <a:gd name="T37" fmla="*/ 22 h 232"/>
                <a:gd name="T38" fmla="*/ 34 w 158"/>
                <a:gd name="T39" fmla="*/ 19 h 232"/>
                <a:gd name="T40" fmla="*/ 32 w 158"/>
                <a:gd name="T41" fmla="*/ 17 h 232"/>
                <a:gd name="T42" fmla="*/ 32 w 158"/>
                <a:gd name="T43" fmla="*/ 15 h 232"/>
                <a:gd name="T44" fmla="*/ 31 w 158"/>
                <a:gd name="T45" fmla="*/ 13 h 232"/>
                <a:gd name="T46" fmla="*/ 30 w 158"/>
                <a:gd name="T47" fmla="*/ 10 h 232"/>
                <a:gd name="T48" fmla="*/ 29 w 158"/>
                <a:gd name="T49" fmla="*/ 8 h 232"/>
                <a:gd name="T50" fmla="*/ 28 w 158"/>
                <a:gd name="T51" fmla="*/ 7 h 232"/>
                <a:gd name="T52" fmla="*/ 26 w 158"/>
                <a:gd name="T53" fmla="*/ 5 h 232"/>
                <a:gd name="T54" fmla="*/ 25 w 158"/>
                <a:gd name="T55" fmla="*/ 4 h 232"/>
                <a:gd name="T56" fmla="*/ 23 w 158"/>
                <a:gd name="T57" fmla="*/ 2 h 232"/>
                <a:gd name="T58" fmla="*/ 22 w 158"/>
                <a:gd name="T59" fmla="*/ 1 h 232"/>
                <a:gd name="T60" fmla="*/ 20 w 158"/>
                <a:gd name="T61" fmla="*/ 1 h 232"/>
                <a:gd name="T62" fmla="*/ 19 w 158"/>
                <a:gd name="T63" fmla="*/ 1 h 232"/>
                <a:gd name="T64" fmla="*/ 17 w 158"/>
                <a:gd name="T65" fmla="*/ 0 h 232"/>
                <a:gd name="T66" fmla="*/ 15 w 158"/>
                <a:gd name="T67" fmla="*/ 0 h 232"/>
                <a:gd name="T68" fmla="*/ 13 w 158"/>
                <a:gd name="T69" fmla="*/ 1 h 232"/>
                <a:gd name="T70" fmla="*/ 13 w 158"/>
                <a:gd name="T71" fmla="*/ 1 h 232"/>
                <a:gd name="T72" fmla="*/ 11 w 158"/>
                <a:gd name="T73" fmla="*/ 1 h 232"/>
                <a:gd name="T74" fmla="*/ 10 w 158"/>
                <a:gd name="T75" fmla="*/ 1 h 232"/>
                <a:gd name="T76" fmla="*/ 8 w 158"/>
                <a:gd name="T77" fmla="*/ 2 h 232"/>
                <a:gd name="T78" fmla="*/ 7 w 158"/>
                <a:gd name="T79" fmla="*/ 4 h 232"/>
                <a:gd name="T80" fmla="*/ 6 w 158"/>
                <a:gd name="T81" fmla="*/ 5 h 232"/>
                <a:gd name="T82" fmla="*/ 5 w 158"/>
                <a:gd name="T83" fmla="*/ 7 h 232"/>
                <a:gd name="T84" fmla="*/ 4 w 158"/>
                <a:gd name="T85" fmla="*/ 8 h 232"/>
                <a:gd name="T86" fmla="*/ 2 w 158"/>
                <a:gd name="T87" fmla="*/ 10 h 232"/>
                <a:gd name="T88" fmla="*/ 1 w 158"/>
                <a:gd name="T89" fmla="*/ 15 h 232"/>
                <a:gd name="T90" fmla="*/ 1 w 158"/>
                <a:gd name="T91" fmla="*/ 19 h 232"/>
                <a:gd name="T92" fmla="*/ 0 w 158"/>
                <a:gd name="T93" fmla="*/ 25 h 232"/>
                <a:gd name="T94" fmla="*/ 0 w 158"/>
                <a:gd name="T95" fmla="*/ 27 h 232"/>
                <a:gd name="T96" fmla="*/ 1 w 158"/>
                <a:gd name="T97" fmla="*/ 30 h 232"/>
                <a:gd name="T98" fmla="*/ 1 w 158"/>
                <a:gd name="T99" fmla="*/ 30 h 232"/>
                <a:gd name="T100" fmla="*/ 1 w 158"/>
                <a:gd name="T101" fmla="*/ 33 h 232"/>
                <a:gd name="T102" fmla="*/ 2 w 158"/>
                <a:gd name="T103" fmla="*/ 37 h 232"/>
                <a:gd name="T104" fmla="*/ 3 w 158"/>
                <a:gd name="T105" fmla="*/ 40 h 232"/>
                <a:gd name="T106" fmla="*/ 5 w 158"/>
                <a:gd name="T107" fmla="*/ 42 h 232"/>
                <a:gd name="T108" fmla="*/ 6 w 158"/>
                <a:gd name="T109" fmla="*/ 45 h 232"/>
                <a:gd name="T110" fmla="*/ 8 w 158"/>
                <a:gd name="T111" fmla="*/ 47 h 232"/>
                <a:gd name="T112" fmla="*/ 10 w 158"/>
                <a:gd name="T113" fmla="*/ 49 h 232"/>
                <a:gd name="T114" fmla="*/ 11 w 158"/>
                <a:gd name="T115" fmla="*/ 50 h 232"/>
                <a:gd name="T116" fmla="*/ 11 w 158"/>
                <a:gd name="T117" fmla="*/ 50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2"/>
                <a:gd name="T179" fmla="*/ 158 w 158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2">
                  <a:moveTo>
                    <a:pt x="54" y="232"/>
                  </a:moveTo>
                  <a:lnTo>
                    <a:pt x="54" y="232"/>
                  </a:lnTo>
                  <a:lnTo>
                    <a:pt x="64" y="226"/>
                  </a:lnTo>
                  <a:lnTo>
                    <a:pt x="75" y="222"/>
                  </a:lnTo>
                  <a:lnTo>
                    <a:pt x="84" y="220"/>
                  </a:lnTo>
                  <a:lnTo>
                    <a:pt x="95" y="217"/>
                  </a:lnTo>
                  <a:lnTo>
                    <a:pt x="104" y="217"/>
                  </a:lnTo>
                  <a:lnTo>
                    <a:pt x="112" y="217"/>
                  </a:lnTo>
                  <a:lnTo>
                    <a:pt x="128" y="220"/>
                  </a:lnTo>
                  <a:lnTo>
                    <a:pt x="136" y="209"/>
                  </a:lnTo>
                  <a:lnTo>
                    <a:pt x="143" y="197"/>
                  </a:lnTo>
                  <a:lnTo>
                    <a:pt x="148" y="183"/>
                  </a:lnTo>
                  <a:lnTo>
                    <a:pt x="152" y="169"/>
                  </a:lnTo>
                  <a:lnTo>
                    <a:pt x="156" y="153"/>
                  </a:lnTo>
                  <a:lnTo>
                    <a:pt x="158" y="137"/>
                  </a:lnTo>
                  <a:lnTo>
                    <a:pt x="158" y="119"/>
                  </a:lnTo>
                  <a:lnTo>
                    <a:pt x="155" y="102"/>
                  </a:lnTo>
                  <a:lnTo>
                    <a:pt x="154" y="90"/>
                  </a:lnTo>
                  <a:lnTo>
                    <a:pt x="150" y="79"/>
                  </a:lnTo>
                  <a:lnTo>
                    <a:pt x="147" y="68"/>
                  </a:lnTo>
                  <a:lnTo>
                    <a:pt x="143" y="58"/>
                  </a:lnTo>
                  <a:lnTo>
                    <a:pt x="138" y="48"/>
                  </a:lnTo>
                  <a:lnTo>
                    <a:pt x="132" y="39"/>
                  </a:lnTo>
                  <a:lnTo>
                    <a:pt x="127" y="31"/>
                  </a:lnTo>
                  <a:lnTo>
                    <a:pt x="120" y="23"/>
                  </a:lnTo>
                  <a:lnTo>
                    <a:pt x="113" y="17"/>
                  </a:lnTo>
                  <a:lnTo>
                    <a:pt x="107" y="11"/>
                  </a:lnTo>
                  <a:lnTo>
                    <a:pt x="99" y="7"/>
                  </a:lnTo>
                  <a:lnTo>
                    <a:pt x="92" y="3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8" y="12"/>
                  </a:lnTo>
                  <a:lnTo>
                    <a:pt x="32" y="17"/>
                  </a:lnTo>
                  <a:lnTo>
                    <a:pt x="26" y="24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2" y="48"/>
                  </a:lnTo>
                  <a:lnTo>
                    <a:pt x="5" y="68"/>
                  </a:lnTo>
                  <a:lnTo>
                    <a:pt x="1" y="90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1" y="138"/>
                  </a:lnTo>
                  <a:lnTo>
                    <a:pt x="5" y="154"/>
                  </a:lnTo>
                  <a:lnTo>
                    <a:pt x="9" y="169"/>
                  </a:lnTo>
                  <a:lnTo>
                    <a:pt x="14" y="183"/>
                  </a:lnTo>
                  <a:lnTo>
                    <a:pt x="21" y="196"/>
                  </a:lnTo>
                  <a:lnTo>
                    <a:pt x="28" y="208"/>
                  </a:lnTo>
                  <a:lnTo>
                    <a:pt x="36" y="217"/>
                  </a:lnTo>
                  <a:lnTo>
                    <a:pt x="45" y="225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gray">
            <a:xfrm flipH="1">
              <a:off x="500" y="3579"/>
              <a:ext cx="81" cy="130"/>
            </a:xfrm>
            <a:custGeom>
              <a:avLst/>
              <a:gdLst>
                <a:gd name="T0" fmla="*/ 11 w 134"/>
                <a:gd name="T1" fmla="*/ 1 h 217"/>
                <a:gd name="T2" fmla="*/ 11 w 134"/>
                <a:gd name="T3" fmla="*/ 1 h 217"/>
                <a:gd name="T4" fmla="*/ 13 w 134"/>
                <a:gd name="T5" fmla="*/ 0 h 217"/>
                <a:gd name="T6" fmla="*/ 15 w 134"/>
                <a:gd name="T7" fmla="*/ 0 h 217"/>
                <a:gd name="T8" fmla="*/ 16 w 134"/>
                <a:gd name="T9" fmla="*/ 1 h 217"/>
                <a:gd name="T10" fmla="*/ 18 w 134"/>
                <a:gd name="T11" fmla="*/ 1 h 217"/>
                <a:gd name="T12" fmla="*/ 19 w 134"/>
                <a:gd name="T13" fmla="*/ 1 h 217"/>
                <a:gd name="T14" fmla="*/ 20 w 134"/>
                <a:gd name="T15" fmla="*/ 2 h 217"/>
                <a:gd name="T16" fmla="*/ 22 w 134"/>
                <a:gd name="T17" fmla="*/ 4 h 217"/>
                <a:gd name="T18" fmla="*/ 22 w 134"/>
                <a:gd name="T19" fmla="*/ 5 h 217"/>
                <a:gd name="T20" fmla="*/ 25 w 134"/>
                <a:gd name="T21" fmla="*/ 8 h 217"/>
                <a:gd name="T22" fmla="*/ 27 w 134"/>
                <a:gd name="T23" fmla="*/ 11 h 217"/>
                <a:gd name="T24" fmla="*/ 28 w 134"/>
                <a:gd name="T25" fmla="*/ 16 h 217"/>
                <a:gd name="T26" fmla="*/ 29 w 134"/>
                <a:gd name="T27" fmla="*/ 21 h 217"/>
                <a:gd name="T28" fmla="*/ 29 w 134"/>
                <a:gd name="T29" fmla="*/ 21 h 217"/>
                <a:gd name="T30" fmla="*/ 30 w 134"/>
                <a:gd name="T31" fmla="*/ 24 h 217"/>
                <a:gd name="T32" fmla="*/ 30 w 134"/>
                <a:gd name="T33" fmla="*/ 28 h 217"/>
                <a:gd name="T34" fmla="*/ 29 w 134"/>
                <a:gd name="T35" fmla="*/ 31 h 217"/>
                <a:gd name="T36" fmla="*/ 29 w 134"/>
                <a:gd name="T37" fmla="*/ 34 h 217"/>
                <a:gd name="T38" fmla="*/ 28 w 134"/>
                <a:gd name="T39" fmla="*/ 37 h 217"/>
                <a:gd name="T40" fmla="*/ 27 w 134"/>
                <a:gd name="T41" fmla="*/ 40 h 217"/>
                <a:gd name="T42" fmla="*/ 26 w 134"/>
                <a:gd name="T43" fmla="*/ 42 h 217"/>
                <a:gd name="T44" fmla="*/ 24 w 134"/>
                <a:gd name="T45" fmla="*/ 44 h 217"/>
                <a:gd name="T46" fmla="*/ 24 w 134"/>
                <a:gd name="T47" fmla="*/ 44 h 217"/>
                <a:gd name="T48" fmla="*/ 22 w 134"/>
                <a:gd name="T49" fmla="*/ 43 h 217"/>
                <a:gd name="T50" fmla="*/ 20 w 134"/>
                <a:gd name="T51" fmla="*/ 43 h 217"/>
                <a:gd name="T52" fmla="*/ 18 w 134"/>
                <a:gd name="T53" fmla="*/ 44 h 217"/>
                <a:gd name="T54" fmla="*/ 16 w 134"/>
                <a:gd name="T55" fmla="*/ 44 h 217"/>
                <a:gd name="T56" fmla="*/ 15 w 134"/>
                <a:gd name="T57" fmla="*/ 44 h 217"/>
                <a:gd name="T58" fmla="*/ 12 w 134"/>
                <a:gd name="T59" fmla="*/ 45 h 217"/>
                <a:gd name="T60" fmla="*/ 10 w 134"/>
                <a:gd name="T61" fmla="*/ 47 h 217"/>
                <a:gd name="T62" fmla="*/ 10 w 134"/>
                <a:gd name="T63" fmla="*/ 47 h 217"/>
                <a:gd name="T64" fmla="*/ 9 w 134"/>
                <a:gd name="T65" fmla="*/ 45 h 217"/>
                <a:gd name="T66" fmla="*/ 7 w 134"/>
                <a:gd name="T67" fmla="*/ 43 h 217"/>
                <a:gd name="T68" fmla="*/ 5 w 134"/>
                <a:gd name="T69" fmla="*/ 41 h 217"/>
                <a:gd name="T70" fmla="*/ 4 w 134"/>
                <a:gd name="T71" fmla="*/ 39 h 217"/>
                <a:gd name="T72" fmla="*/ 3 w 134"/>
                <a:gd name="T73" fmla="*/ 37 h 217"/>
                <a:gd name="T74" fmla="*/ 2 w 134"/>
                <a:gd name="T75" fmla="*/ 34 h 217"/>
                <a:gd name="T76" fmla="*/ 1 w 134"/>
                <a:gd name="T77" fmla="*/ 31 h 217"/>
                <a:gd name="T78" fmla="*/ 1 w 134"/>
                <a:gd name="T79" fmla="*/ 28 h 217"/>
                <a:gd name="T80" fmla="*/ 1 w 134"/>
                <a:gd name="T81" fmla="*/ 28 h 217"/>
                <a:gd name="T82" fmla="*/ 0 w 134"/>
                <a:gd name="T83" fmla="*/ 23 h 217"/>
                <a:gd name="T84" fmla="*/ 1 w 134"/>
                <a:gd name="T85" fmla="*/ 18 h 217"/>
                <a:gd name="T86" fmla="*/ 1 w 134"/>
                <a:gd name="T87" fmla="*/ 14 h 217"/>
                <a:gd name="T88" fmla="*/ 2 w 134"/>
                <a:gd name="T89" fmla="*/ 10 h 217"/>
                <a:gd name="T90" fmla="*/ 4 w 134"/>
                <a:gd name="T91" fmla="*/ 6 h 217"/>
                <a:gd name="T92" fmla="*/ 5 w 134"/>
                <a:gd name="T93" fmla="*/ 5 h 217"/>
                <a:gd name="T94" fmla="*/ 6 w 134"/>
                <a:gd name="T95" fmla="*/ 4 h 217"/>
                <a:gd name="T96" fmla="*/ 8 w 134"/>
                <a:gd name="T97" fmla="*/ 2 h 217"/>
                <a:gd name="T98" fmla="*/ 9 w 134"/>
                <a:gd name="T99" fmla="*/ 1 h 217"/>
                <a:gd name="T100" fmla="*/ 10 w 134"/>
                <a:gd name="T101" fmla="*/ 1 h 217"/>
                <a:gd name="T102" fmla="*/ 11 w 134"/>
                <a:gd name="T103" fmla="*/ 1 h 217"/>
                <a:gd name="T104" fmla="*/ 11 w 134"/>
                <a:gd name="T105" fmla="*/ 1 h 2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4"/>
                <a:gd name="T160" fmla="*/ 0 h 217"/>
                <a:gd name="T161" fmla="*/ 134 w 134"/>
                <a:gd name="T162" fmla="*/ 217 h 2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4" h="217">
                  <a:moveTo>
                    <a:pt x="53" y="1"/>
                  </a:moveTo>
                  <a:lnTo>
                    <a:pt x="53" y="1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1"/>
                  </a:lnTo>
                  <a:lnTo>
                    <a:pt x="79" y="4"/>
                  </a:lnTo>
                  <a:lnTo>
                    <a:pt x="85" y="6"/>
                  </a:lnTo>
                  <a:lnTo>
                    <a:pt x="91" y="10"/>
                  </a:lnTo>
                  <a:lnTo>
                    <a:pt x="97" y="16"/>
                  </a:lnTo>
                  <a:lnTo>
                    <a:pt x="103" y="22"/>
                  </a:lnTo>
                  <a:lnTo>
                    <a:pt x="113" y="36"/>
                  </a:lnTo>
                  <a:lnTo>
                    <a:pt x="122" y="53"/>
                  </a:lnTo>
                  <a:lnTo>
                    <a:pt x="129" y="73"/>
                  </a:lnTo>
                  <a:lnTo>
                    <a:pt x="133" y="96"/>
                  </a:lnTo>
                  <a:lnTo>
                    <a:pt x="134" y="112"/>
                  </a:lnTo>
                  <a:lnTo>
                    <a:pt x="134" y="128"/>
                  </a:lnTo>
                  <a:lnTo>
                    <a:pt x="133" y="143"/>
                  </a:lnTo>
                  <a:lnTo>
                    <a:pt x="132" y="158"/>
                  </a:lnTo>
                  <a:lnTo>
                    <a:pt x="128" y="171"/>
                  </a:lnTo>
                  <a:lnTo>
                    <a:pt x="122" y="183"/>
                  </a:lnTo>
                  <a:lnTo>
                    <a:pt x="117" y="195"/>
                  </a:lnTo>
                  <a:lnTo>
                    <a:pt x="110" y="205"/>
                  </a:lnTo>
                  <a:lnTo>
                    <a:pt x="97" y="202"/>
                  </a:lnTo>
                  <a:lnTo>
                    <a:pt x="89" y="202"/>
                  </a:lnTo>
                  <a:lnTo>
                    <a:pt x="81" y="203"/>
                  </a:lnTo>
                  <a:lnTo>
                    <a:pt x="73" y="205"/>
                  </a:lnTo>
                  <a:lnTo>
                    <a:pt x="65" y="207"/>
                  </a:lnTo>
                  <a:lnTo>
                    <a:pt x="55" y="211"/>
                  </a:lnTo>
                  <a:lnTo>
                    <a:pt x="47" y="217"/>
                  </a:lnTo>
                  <a:lnTo>
                    <a:pt x="39" y="210"/>
                  </a:lnTo>
                  <a:lnTo>
                    <a:pt x="32" y="202"/>
                  </a:lnTo>
                  <a:lnTo>
                    <a:pt x="24" y="193"/>
                  </a:lnTo>
                  <a:lnTo>
                    <a:pt x="19" y="182"/>
                  </a:lnTo>
                  <a:lnTo>
                    <a:pt x="14" y="170"/>
                  </a:lnTo>
                  <a:lnTo>
                    <a:pt x="8" y="158"/>
                  </a:lnTo>
                  <a:lnTo>
                    <a:pt x="4" y="143"/>
                  </a:lnTo>
                  <a:lnTo>
                    <a:pt x="2" y="128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4" y="64"/>
                  </a:lnTo>
                  <a:lnTo>
                    <a:pt x="11" y="45"/>
                  </a:lnTo>
                  <a:lnTo>
                    <a:pt x="18" y="29"/>
                  </a:lnTo>
                  <a:lnTo>
                    <a:pt x="23" y="22"/>
                  </a:lnTo>
                  <a:lnTo>
                    <a:pt x="28" y="16"/>
                  </a:lnTo>
                  <a:lnTo>
                    <a:pt x="34" y="10"/>
                  </a:lnTo>
                  <a:lnTo>
                    <a:pt x="39" y="6"/>
                  </a:lnTo>
                  <a:lnTo>
                    <a:pt x="46" y="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gray">
            <a:xfrm flipH="1">
              <a:off x="505" y="3586"/>
              <a:ext cx="71" cy="119"/>
            </a:xfrm>
            <a:custGeom>
              <a:avLst/>
              <a:gdLst>
                <a:gd name="T0" fmla="*/ 10 w 118"/>
                <a:gd name="T1" fmla="*/ 0 h 198"/>
                <a:gd name="T2" fmla="*/ 10 w 118"/>
                <a:gd name="T3" fmla="*/ 0 h 198"/>
                <a:gd name="T4" fmla="*/ 12 w 118"/>
                <a:gd name="T5" fmla="*/ 0 h 198"/>
                <a:gd name="T6" fmla="*/ 13 w 118"/>
                <a:gd name="T7" fmla="*/ 1 h 198"/>
                <a:gd name="T8" fmla="*/ 14 w 118"/>
                <a:gd name="T9" fmla="*/ 1 h 198"/>
                <a:gd name="T10" fmla="*/ 16 w 118"/>
                <a:gd name="T11" fmla="*/ 1 h 198"/>
                <a:gd name="T12" fmla="*/ 18 w 118"/>
                <a:gd name="T13" fmla="*/ 3 h 198"/>
                <a:gd name="T14" fmla="*/ 20 w 118"/>
                <a:gd name="T15" fmla="*/ 5 h 198"/>
                <a:gd name="T16" fmla="*/ 22 w 118"/>
                <a:gd name="T17" fmla="*/ 8 h 198"/>
                <a:gd name="T18" fmla="*/ 24 w 118"/>
                <a:gd name="T19" fmla="*/ 12 h 198"/>
                <a:gd name="T20" fmla="*/ 25 w 118"/>
                <a:gd name="T21" fmla="*/ 16 h 198"/>
                <a:gd name="T22" fmla="*/ 25 w 118"/>
                <a:gd name="T23" fmla="*/ 20 h 198"/>
                <a:gd name="T24" fmla="*/ 25 w 118"/>
                <a:gd name="T25" fmla="*/ 20 h 198"/>
                <a:gd name="T26" fmla="*/ 26 w 118"/>
                <a:gd name="T27" fmla="*/ 24 h 198"/>
                <a:gd name="T28" fmla="*/ 26 w 118"/>
                <a:gd name="T29" fmla="*/ 27 h 198"/>
                <a:gd name="T30" fmla="*/ 25 w 118"/>
                <a:gd name="T31" fmla="*/ 30 h 198"/>
                <a:gd name="T32" fmla="*/ 25 w 118"/>
                <a:gd name="T33" fmla="*/ 33 h 198"/>
                <a:gd name="T34" fmla="*/ 24 w 118"/>
                <a:gd name="T35" fmla="*/ 35 h 198"/>
                <a:gd name="T36" fmla="*/ 23 w 118"/>
                <a:gd name="T37" fmla="*/ 38 h 198"/>
                <a:gd name="T38" fmla="*/ 22 w 118"/>
                <a:gd name="T39" fmla="*/ 40 h 198"/>
                <a:gd name="T40" fmla="*/ 20 w 118"/>
                <a:gd name="T41" fmla="*/ 41 h 198"/>
                <a:gd name="T42" fmla="*/ 20 w 118"/>
                <a:gd name="T43" fmla="*/ 41 h 198"/>
                <a:gd name="T44" fmla="*/ 17 w 118"/>
                <a:gd name="T45" fmla="*/ 41 h 198"/>
                <a:gd name="T46" fmla="*/ 16 w 118"/>
                <a:gd name="T47" fmla="*/ 41 h 198"/>
                <a:gd name="T48" fmla="*/ 13 w 118"/>
                <a:gd name="T49" fmla="*/ 42 h 198"/>
                <a:gd name="T50" fmla="*/ 11 w 118"/>
                <a:gd name="T51" fmla="*/ 43 h 198"/>
                <a:gd name="T52" fmla="*/ 11 w 118"/>
                <a:gd name="T53" fmla="*/ 43 h 198"/>
                <a:gd name="T54" fmla="*/ 9 w 118"/>
                <a:gd name="T55" fmla="*/ 42 h 198"/>
                <a:gd name="T56" fmla="*/ 7 w 118"/>
                <a:gd name="T57" fmla="*/ 40 h 198"/>
                <a:gd name="T58" fmla="*/ 5 w 118"/>
                <a:gd name="T59" fmla="*/ 38 h 198"/>
                <a:gd name="T60" fmla="*/ 4 w 118"/>
                <a:gd name="T61" fmla="*/ 36 h 198"/>
                <a:gd name="T62" fmla="*/ 2 w 118"/>
                <a:gd name="T63" fmla="*/ 33 h 198"/>
                <a:gd name="T64" fmla="*/ 1 w 118"/>
                <a:gd name="T65" fmla="*/ 30 h 198"/>
                <a:gd name="T66" fmla="*/ 1 w 118"/>
                <a:gd name="T67" fmla="*/ 27 h 198"/>
                <a:gd name="T68" fmla="*/ 0 w 118"/>
                <a:gd name="T69" fmla="*/ 23 h 198"/>
                <a:gd name="T70" fmla="*/ 0 w 118"/>
                <a:gd name="T71" fmla="*/ 23 h 198"/>
                <a:gd name="T72" fmla="*/ 0 w 118"/>
                <a:gd name="T73" fmla="*/ 19 h 198"/>
                <a:gd name="T74" fmla="*/ 1 w 118"/>
                <a:gd name="T75" fmla="*/ 15 h 198"/>
                <a:gd name="T76" fmla="*/ 1 w 118"/>
                <a:gd name="T77" fmla="*/ 11 h 198"/>
                <a:gd name="T78" fmla="*/ 2 w 118"/>
                <a:gd name="T79" fmla="*/ 8 h 198"/>
                <a:gd name="T80" fmla="*/ 4 w 118"/>
                <a:gd name="T81" fmla="*/ 5 h 198"/>
                <a:gd name="T82" fmla="*/ 6 w 118"/>
                <a:gd name="T83" fmla="*/ 2 h 198"/>
                <a:gd name="T84" fmla="*/ 7 w 118"/>
                <a:gd name="T85" fmla="*/ 1 h 198"/>
                <a:gd name="T86" fmla="*/ 8 w 118"/>
                <a:gd name="T87" fmla="*/ 1 h 198"/>
                <a:gd name="T88" fmla="*/ 10 w 118"/>
                <a:gd name="T89" fmla="*/ 1 h 198"/>
                <a:gd name="T90" fmla="*/ 10 w 118"/>
                <a:gd name="T91" fmla="*/ 0 h 198"/>
                <a:gd name="T92" fmla="*/ 10 w 118"/>
                <a:gd name="T93" fmla="*/ 0 h 19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8"/>
                <a:gd name="T143" fmla="*/ 118 w 118"/>
                <a:gd name="T144" fmla="*/ 198 h 19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8">
                  <a:moveTo>
                    <a:pt x="49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110"/>
                  </a:lnTo>
                  <a:lnTo>
                    <a:pt x="118" y="124"/>
                  </a:lnTo>
                  <a:lnTo>
                    <a:pt x="116" y="138"/>
                  </a:lnTo>
                  <a:lnTo>
                    <a:pt x="113" y="151"/>
                  </a:lnTo>
                  <a:lnTo>
                    <a:pt x="109" y="163"/>
                  </a:lnTo>
                  <a:lnTo>
                    <a:pt x="104" y="174"/>
                  </a:lnTo>
                  <a:lnTo>
                    <a:pt x="98" y="183"/>
                  </a:lnTo>
                  <a:lnTo>
                    <a:pt x="91" y="191"/>
                  </a:lnTo>
                  <a:lnTo>
                    <a:pt x="82" y="190"/>
                  </a:lnTo>
                  <a:lnTo>
                    <a:pt x="71" y="191"/>
                  </a:lnTo>
                  <a:lnTo>
                    <a:pt x="61" y="194"/>
                  </a:lnTo>
                  <a:lnTo>
                    <a:pt x="50" y="198"/>
                  </a:lnTo>
                  <a:lnTo>
                    <a:pt x="41" y="193"/>
                  </a:lnTo>
                  <a:lnTo>
                    <a:pt x="32" y="186"/>
                  </a:lnTo>
                  <a:lnTo>
                    <a:pt x="24" y="177"/>
                  </a:lnTo>
                  <a:lnTo>
                    <a:pt x="18" y="166"/>
                  </a:lnTo>
                  <a:lnTo>
                    <a:pt x="12" y="153"/>
                  </a:lnTo>
                  <a:lnTo>
                    <a:pt x="7" y="139"/>
                  </a:lnTo>
                  <a:lnTo>
                    <a:pt x="3" y="124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gray">
            <a:xfrm flipH="1">
              <a:off x="510" y="3626"/>
              <a:ext cx="57" cy="76"/>
            </a:xfrm>
            <a:custGeom>
              <a:avLst/>
              <a:gdLst>
                <a:gd name="T0" fmla="*/ 0 w 96"/>
                <a:gd name="T1" fmla="*/ 14 h 129"/>
                <a:gd name="T2" fmla="*/ 0 w 96"/>
                <a:gd name="T3" fmla="*/ 14 h 129"/>
                <a:gd name="T4" fmla="*/ 1 w 96"/>
                <a:gd name="T5" fmla="*/ 17 h 129"/>
                <a:gd name="T6" fmla="*/ 2 w 96"/>
                <a:gd name="T7" fmla="*/ 20 h 129"/>
                <a:gd name="T8" fmla="*/ 3 w 96"/>
                <a:gd name="T9" fmla="*/ 22 h 129"/>
                <a:gd name="T10" fmla="*/ 4 w 96"/>
                <a:gd name="T11" fmla="*/ 23 h 129"/>
                <a:gd name="T12" fmla="*/ 6 w 96"/>
                <a:gd name="T13" fmla="*/ 25 h 129"/>
                <a:gd name="T14" fmla="*/ 8 w 96"/>
                <a:gd name="T15" fmla="*/ 26 h 129"/>
                <a:gd name="T16" fmla="*/ 10 w 96"/>
                <a:gd name="T17" fmla="*/ 27 h 129"/>
                <a:gd name="T18" fmla="*/ 12 w 96"/>
                <a:gd name="T19" fmla="*/ 27 h 129"/>
                <a:gd name="T20" fmla="*/ 12 w 96"/>
                <a:gd name="T21" fmla="*/ 27 h 129"/>
                <a:gd name="T22" fmla="*/ 14 w 96"/>
                <a:gd name="T23" fmla="*/ 26 h 129"/>
                <a:gd name="T24" fmla="*/ 16 w 96"/>
                <a:gd name="T25" fmla="*/ 25 h 129"/>
                <a:gd name="T26" fmla="*/ 17 w 96"/>
                <a:gd name="T27" fmla="*/ 23 h 129"/>
                <a:gd name="T28" fmla="*/ 18 w 96"/>
                <a:gd name="T29" fmla="*/ 22 h 129"/>
                <a:gd name="T30" fmla="*/ 20 w 96"/>
                <a:gd name="T31" fmla="*/ 20 h 129"/>
                <a:gd name="T32" fmla="*/ 20 w 96"/>
                <a:gd name="T33" fmla="*/ 17 h 129"/>
                <a:gd name="T34" fmla="*/ 20 w 96"/>
                <a:gd name="T35" fmla="*/ 15 h 129"/>
                <a:gd name="T36" fmla="*/ 20 w 96"/>
                <a:gd name="T37" fmla="*/ 12 h 129"/>
                <a:gd name="T38" fmla="*/ 20 w 96"/>
                <a:gd name="T39" fmla="*/ 12 h 129"/>
                <a:gd name="T40" fmla="*/ 20 w 96"/>
                <a:gd name="T41" fmla="*/ 9 h 129"/>
                <a:gd name="T42" fmla="*/ 18 w 96"/>
                <a:gd name="T43" fmla="*/ 7 h 129"/>
                <a:gd name="T44" fmla="*/ 17 w 96"/>
                <a:gd name="T45" fmla="*/ 5 h 129"/>
                <a:gd name="T46" fmla="*/ 16 w 96"/>
                <a:gd name="T47" fmla="*/ 3 h 129"/>
                <a:gd name="T48" fmla="*/ 14 w 96"/>
                <a:gd name="T49" fmla="*/ 2 h 129"/>
                <a:gd name="T50" fmla="*/ 12 w 96"/>
                <a:gd name="T51" fmla="*/ 1 h 129"/>
                <a:gd name="T52" fmla="*/ 10 w 96"/>
                <a:gd name="T53" fmla="*/ 0 h 129"/>
                <a:gd name="T54" fmla="*/ 8 w 96"/>
                <a:gd name="T55" fmla="*/ 0 h 129"/>
                <a:gd name="T56" fmla="*/ 8 w 96"/>
                <a:gd name="T57" fmla="*/ 0 h 129"/>
                <a:gd name="T58" fmla="*/ 7 w 96"/>
                <a:gd name="T59" fmla="*/ 1 h 129"/>
                <a:gd name="T60" fmla="*/ 4 w 96"/>
                <a:gd name="T61" fmla="*/ 2 h 129"/>
                <a:gd name="T62" fmla="*/ 3 w 96"/>
                <a:gd name="T63" fmla="*/ 3 h 129"/>
                <a:gd name="T64" fmla="*/ 2 w 96"/>
                <a:gd name="T65" fmla="*/ 5 h 129"/>
                <a:gd name="T66" fmla="*/ 1 w 96"/>
                <a:gd name="T67" fmla="*/ 7 h 129"/>
                <a:gd name="T68" fmla="*/ 1 w 96"/>
                <a:gd name="T69" fmla="*/ 9 h 129"/>
                <a:gd name="T70" fmla="*/ 0 w 96"/>
                <a:gd name="T71" fmla="*/ 12 h 129"/>
                <a:gd name="T72" fmla="*/ 0 w 96"/>
                <a:gd name="T73" fmla="*/ 14 h 129"/>
                <a:gd name="T74" fmla="*/ 0 w 96"/>
                <a:gd name="T75" fmla="*/ 1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129"/>
                <a:gd name="T116" fmla="*/ 96 w 96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129">
                  <a:moveTo>
                    <a:pt x="0" y="70"/>
                  </a:moveTo>
                  <a:lnTo>
                    <a:pt x="0" y="70"/>
                  </a:lnTo>
                  <a:lnTo>
                    <a:pt x="2" y="83"/>
                  </a:lnTo>
                  <a:lnTo>
                    <a:pt x="8" y="96"/>
                  </a:lnTo>
                  <a:lnTo>
                    <a:pt x="13" y="105"/>
                  </a:lnTo>
                  <a:lnTo>
                    <a:pt x="20" y="114"/>
                  </a:lnTo>
                  <a:lnTo>
                    <a:pt x="28" y="121"/>
                  </a:lnTo>
                  <a:lnTo>
                    <a:pt x="37" y="126"/>
                  </a:lnTo>
                  <a:lnTo>
                    <a:pt x="47" y="129"/>
                  </a:lnTo>
                  <a:lnTo>
                    <a:pt x="56" y="129"/>
                  </a:lnTo>
                  <a:lnTo>
                    <a:pt x="65" y="126"/>
                  </a:lnTo>
                  <a:lnTo>
                    <a:pt x="75" y="121"/>
                  </a:lnTo>
                  <a:lnTo>
                    <a:pt x="81" y="114"/>
                  </a:lnTo>
                  <a:lnTo>
                    <a:pt x="88" y="105"/>
                  </a:lnTo>
                  <a:lnTo>
                    <a:pt x="92" y="96"/>
                  </a:lnTo>
                  <a:lnTo>
                    <a:pt x="95" y="83"/>
                  </a:lnTo>
                  <a:lnTo>
                    <a:pt x="96" y="71"/>
                  </a:lnTo>
                  <a:lnTo>
                    <a:pt x="96" y="58"/>
                  </a:lnTo>
                  <a:lnTo>
                    <a:pt x="94" y="46"/>
                  </a:lnTo>
                  <a:lnTo>
                    <a:pt x="88" y="34"/>
                  </a:lnTo>
                  <a:lnTo>
                    <a:pt x="83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59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4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gray">
            <a:xfrm flipH="1">
              <a:off x="516" y="3633"/>
              <a:ext cx="45" cy="61"/>
            </a:xfrm>
            <a:custGeom>
              <a:avLst/>
              <a:gdLst>
                <a:gd name="T0" fmla="*/ 1 w 78"/>
                <a:gd name="T1" fmla="*/ 12 h 102"/>
                <a:gd name="T2" fmla="*/ 1 w 78"/>
                <a:gd name="T3" fmla="*/ 12 h 102"/>
                <a:gd name="T4" fmla="*/ 1 w 78"/>
                <a:gd name="T5" fmla="*/ 14 h 102"/>
                <a:gd name="T6" fmla="*/ 1 w 78"/>
                <a:gd name="T7" fmla="*/ 16 h 102"/>
                <a:gd name="T8" fmla="*/ 2 w 78"/>
                <a:gd name="T9" fmla="*/ 18 h 102"/>
                <a:gd name="T10" fmla="*/ 3 w 78"/>
                <a:gd name="T11" fmla="*/ 19 h 102"/>
                <a:gd name="T12" fmla="*/ 4 w 78"/>
                <a:gd name="T13" fmla="*/ 20 h 102"/>
                <a:gd name="T14" fmla="*/ 6 w 78"/>
                <a:gd name="T15" fmla="*/ 22 h 102"/>
                <a:gd name="T16" fmla="*/ 7 w 78"/>
                <a:gd name="T17" fmla="*/ 22 h 102"/>
                <a:gd name="T18" fmla="*/ 9 w 78"/>
                <a:gd name="T19" fmla="*/ 22 h 102"/>
                <a:gd name="T20" fmla="*/ 9 w 78"/>
                <a:gd name="T21" fmla="*/ 22 h 102"/>
                <a:gd name="T22" fmla="*/ 10 w 78"/>
                <a:gd name="T23" fmla="*/ 22 h 102"/>
                <a:gd name="T24" fmla="*/ 12 w 78"/>
                <a:gd name="T25" fmla="*/ 20 h 102"/>
                <a:gd name="T26" fmla="*/ 13 w 78"/>
                <a:gd name="T27" fmla="*/ 19 h 102"/>
                <a:gd name="T28" fmla="*/ 14 w 78"/>
                <a:gd name="T29" fmla="*/ 18 h 102"/>
                <a:gd name="T30" fmla="*/ 14 w 78"/>
                <a:gd name="T31" fmla="*/ 16 h 102"/>
                <a:gd name="T32" fmla="*/ 14 w 78"/>
                <a:gd name="T33" fmla="*/ 14 h 102"/>
                <a:gd name="T34" fmla="*/ 15 w 78"/>
                <a:gd name="T35" fmla="*/ 12 h 102"/>
                <a:gd name="T36" fmla="*/ 15 w 78"/>
                <a:gd name="T37" fmla="*/ 10 h 102"/>
                <a:gd name="T38" fmla="*/ 15 w 78"/>
                <a:gd name="T39" fmla="*/ 10 h 102"/>
                <a:gd name="T40" fmla="*/ 14 w 78"/>
                <a:gd name="T41" fmla="*/ 8 h 102"/>
                <a:gd name="T42" fmla="*/ 14 w 78"/>
                <a:gd name="T43" fmla="*/ 6 h 102"/>
                <a:gd name="T44" fmla="*/ 13 w 78"/>
                <a:gd name="T45" fmla="*/ 4 h 102"/>
                <a:gd name="T46" fmla="*/ 12 w 78"/>
                <a:gd name="T47" fmla="*/ 2 h 102"/>
                <a:gd name="T48" fmla="*/ 10 w 78"/>
                <a:gd name="T49" fmla="*/ 1 h 102"/>
                <a:gd name="T50" fmla="*/ 9 w 78"/>
                <a:gd name="T51" fmla="*/ 1 h 102"/>
                <a:gd name="T52" fmla="*/ 7 w 78"/>
                <a:gd name="T53" fmla="*/ 0 h 102"/>
                <a:gd name="T54" fmla="*/ 6 w 78"/>
                <a:gd name="T55" fmla="*/ 0 h 102"/>
                <a:gd name="T56" fmla="*/ 6 w 78"/>
                <a:gd name="T57" fmla="*/ 0 h 102"/>
                <a:gd name="T58" fmla="*/ 5 w 78"/>
                <a:gd name="T59" fmla="*/ 1 h 102"/>
                <a:gd name="T60" fmla="*/ 3 w 78"/>
                <a:gd name="T61" fmla="*/ 1 h 102"/>
                <a:gd name="T62" fmla="*/ 2 w 78"/>
                <a:gd name="T63" fmla="*/ 2 h 102"/>
                <a:gd name="T64" fmla="*/ 1 w 78"/>
                <a:gd name="T65" fmla="*/ 4 h 102"/>
                <a:gd name="T66" fmla="*/ 1 w 78"/>
                <a:gd name="T67" fmla="*/ 5 h 102"/>
                <a:gd name="T68" fmla="*/ 1 w 78"/>
                <a:gd name="T69" fmla="*/ 8 h 102"/>
                <a:gd name="T70" fmla="*/ 0 w 78"/>
                <a:gd name="T71" fmla="*/ 10 h 102"/>
                <a:gd name="T72" fmla="*/ 1 w 78"/>
                <a:gd name="T73" fmla="*/ 12 h 102"/>
                <a:gd name="T74" fmla="*/ 1 w 78"/>
                <a:gd name="T75" fmla="*/ 12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1" y="56"/>
                  </a:moveTo>
                  <a:lnTo>
                    <a:pt x="1" y="56"/>
                  </a:lnTo>
                  <a:lnTo>
                    <a:pt x="3" y="65"/>
                  </a:lnTo>
                  <a:lnTo>
                    <a:pt x="7" y="75"/>
                  </a:lnTo>
                  <a:lnTo>
                    <a:pt x="11" y="83"/>
                  </a:lnTo>
                  <a:lnTo>
                    <a:pt x="16" y="91"/>
                  </a:lnTo>
                  <a:lnTo>
                    <a:pt x="23" y="96"/>
                  </a:lnTo>
                  <a:lnTo>
                    <a:pt x="31" y="100"/>
                  </a:lnTo>
                  <a:lnTo>
                    <a:pt x="38" y="102"/>
                  </a:lnTo>
                  <a:lnTo>
                    <a:pt x="46" y="102"/>
                  </a:lnTo>
                  <a:lnTo>
                    <a:pt x="54" y="100"/>
                  </a:lnTo>
                  <a:lnTo>
                    <a:pt x="60" y="96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5"/>
                  </a:lnTo>
                  <a:lnTo>
                    <a:pt x="76" y="65"/>
                  </a:lnTo>
                  <a:lnTo>
                    <a:pt x="78" y="56"/>
                  </a:lnTo>
                  <a:lnTo>
                    <a:pt x="78" y="45"/>
                  </a:lnTo>
                  <a:lnTo>
                    <a:pt x="75" y="36"/>
                  </a:lnTo>
                  <a:lnTo>
                    <a:pt x="71" y="27"/>
                  </a:lnTo>
                  <a:lnTo>
                    <a:pt x="67" y="17"/>
                  </a:lnTo>
                  <a:lnTo>
                    <a:pt x="62" y="11"/>
                  </a:lnTo>
                  <a:lnTo>
                    <a:pt x="55" y="5"/>
                  </a:lnTo>
                  <a:lnTo>
                    <a:pt x="48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7" y="17"/>
                  </a:lnTo>
                  <a:lnTo>
                    <a:pt x="4" y="25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gray">
            <a:xfrm flipH="1">
              <a:off x="521" y="3643"/>
              <a:ext cx="34" cy="44"/>
            </a:xfrm>
            <a:custGeom>
              <a:avLst/>
              <a:gdLst>
                <a:gd name="T0" fmla="*/ 0 w 57"/>
                <a:gd name="T1" fmla="*/ 8 h 74"/>
                <a:gd name="T2" fmla="*/ 0 w 57"/>
                <a:gd name="T3" fmla="*/ 8 h 74"/>
                <a:gd name="T4" fmla="*/ 1 w 57"/>
                <a:gd name="T5" fmla="*/ 10 h 74"/>
                <a:gd name="T6" fmla="*/ 1 w 57"/>
                <a:gd name="T7" fmla="*/ 12 h 74"/>
                <a:gd name="T8" fmla="*/ 1 w 57"/>
                <a:gd name="T9" fmla="*/ 12 h 74"/>
                <a:gd name="T10" fmla="*/ 2 w 57"/>
                <a:gd name="T11" fmla="*/ 14 h 74"/>
                <a:gd name="T12" fmla="*/ 4 w 57"/>
                <a:gd name="T13" fmla="*/ 15 h 74"/>
                <a:gd name="T14" fmla="*/ 5 w 57"/>
                <a:gd name="T15" fmla="*/ 15 h 74"/>
                <a:gd name="T16" fmla="*/ 6 w 57"/>
                <a:gd name="T17" fmla="*/ 15 h 74"/>
                <a:gd name="T18" fmla="*/ 7 w 57"/>
                <a:gd name="T19" fmla="*/ 15 h 74"/>
                <a:gd name="T20" fmla="*/ 7 w 57"/>
                <a:gd name="T21" fmla="*/ 15 h 74"/>
                <a:gd name="T22" fmla="*/ 8 w 57"/>
                <a:gd name="T23" fmla="*/ 15 h 74"/>
                <a:gd name="T24" fmla="*/ 10 w 57"/>
                <a:gd name="T25" fmla="*/ 15 h 74"/>
                <a:gd name="T26" fmla="*/ 10 w 57"/>
                <a:gd name="T27" fmla="*/ 14 h 74"/>
                <a:gd name="T28" fmla="*/ 11 w 57"/>
                <a:gd name="T29" fmla="*/ 12 h 74"/>
                <a:gd name="T30" fmla="*/ 12 w 57"/>
                <a:gd name="T31" fmla="*/ 12 h 74"/>
                <a:gd name="T32" fmla="*/ 12 w 57"/>
                <a:gd name="T33" fmla="*/ 10 h 74"/>
                <a:gd name="T34" fmla="*/ 12 w 57"/>
                <a:gd name="T35" fmla="*/ 8 h 74"/>
                <a:gd name="T36" fmla="*/ 12 w 57"/>
                <a:gd name="T37" fmla="*/ 7 h 74"/>
                <a:gd name="T38" fmla="*/ 12 w 57"/>
                <a:gd name="T39" fmla="*/ 7 h 74"/>
                <a:gd name="T40" fmla="*/ 12 w 57"/>
                <a:gd name="T41" fmla="*/ 5 h 74"/>
                <a:gd name="T42" fmla="*/ 11 w 57"/>
                <a:gd name="T43" fmla="*/ 4 h 74"/>
                <a:gd name="T44" fmla="*/ 10 w 57"/>
                <a:gd name="T45" fmla="*/ 3 h 74"/>
                <a:gd name="T46" fmla="*/ 10 w 57"/>
                <a:gd name="T47" fmla="*/ 2 h 74"/>
                <a:gd name="T48" fmla="*/ 8 w 57"/>
                <a:gd name="T49" fmla="*/ 1 h 74"/>
                <a:gd name="T50" fmla="*/ 8 w 57"/>
                <a:gd name="T51" fmla="*/ 1 h 74"/>
                <a:gd name="T52" fmla="*/ 6 w 57"/>
                <a:gd name="T53" fmla="*/ 0 h 74"/>
                <a:gd name="T54" fmla="*/ 5 w 57"/>
                <a:gd name="T55" fmla="*/ 0 h 74"/>
                <a:gd name="T56" fmla="*/ 5 w 57"/>
                <a:gd name="T57" fmla="*/ 0 h 74"/>
                <a:gd name="T58" fmla="*/ 4 w 57"/>
                <a:gd name="T59" fmla="*/ 1 h 74"/>
                <a:gd name="T60" fmla="*/ 3 w 57"/>
                <a:gd name="T61" fmla="*/ 1 h 74"/>
                <a:gd name="T62" fmla="*/ 2 w 57"/>
                <a:gd name="T63" fmla="*/ 2 h 74"/>
                <a:gd name="T64" fmla="*/ 1 w 57"/>
                <a:gd name="T65" fmla="*/ 3 h 74"/>
                <a:gd name="T66" fmla="*/ 1 w 57"/>
                <a:gd name="T67" fmla="*/ 4 h 74"/>
                <a:gd name="T68" fmla="*/ 0 w 57"/>
                <a:gd name="T69" fmla="*/ 6 h 74"/>
                <a:gd name="T70" fmla="*/ 0 w 57"/>
                <a:gd name="T71" fmla="*/ 7 h 74"/>
                <a:gd name="T72" fmla="*/ 0 w 57"/>
                <a:gd name="T73" fmla="*/ 8 h 74"/>
                <a:gd name="T74" fmla="*/ 0 w 57"/>
                <a:gd name="T75" fmla="*/ 8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4"/>
                <a:gd name="T116" fmla="*/ 57 w 57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4">
                  <a:moveTo>
                    <a:pt x="0" y="40"/>
                  </a:moveTo>
                  <a:lnTo>
                    <a:pt x="0" y="40"/>
                  </a:lnTo>
                  <a:lnTo>
                    <a:pt x="1" y="48"/>
                  </a:lnTo>
                  <a:lnTo>
                    <a:pt x="4" y="55"/>
                  </a:lnTo>
                  <a:lnTo>
                    <a:pt x="7" y="60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3" y="74"/>
                  </a:lnTo>
                  <a:lnTo>
                    <a:pt x="39" y="72"/>
                  </a:lnTo>
                  <a:lnTo>
                    <a:pt x="44" y="70"/>
                  </a:lnTo>
                  <a:lnTo>
                    <a:pt x="48" y="66"/>
                  </a:lnTo>
                  <a:lnTo>
                    <a:pt x="52" y="60"/>
                  </a:lnTo>
                  <a:lnTo>
                    <a:pt x="55" y="55"/>
                  </a:lnTo>
                  <a:lnTo>
                    <a:pt x="56" y="48"/>
                  </a:lnTo>
                  <a:lnTo>
                    <a:pt x="57" y="40"/>
                  </a:lnTo>
                  <a:lnTo>
                    <a:pt x="57" y="33"/>
                  </a:lnTo>
                  <a:lnTo>
                    <a:pt x="56" y="25"/>
                  </a:lnTo>
                  <a:lnTo>
                    <a:pt x="53" y="19"/>
                  </a:lnTo>
                  <a:lnTo>
                    <a:pt x="49" y="13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20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gray">
            <a:xfrm flipH="1">
              <a:off x="546" y="3645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3 w 18"/>
                <a:gd name="T5" fmla="*/ 2 h 17"/>
                <a:gd name="T6" fmla="*/ 2 w 18"/>
                <a:gd name="T7" fmla="*/ 3 h 17"/>
                <a:gd name="T8" fmla="*/ 2 w 18"/>
                <a:gd name="T9" fmla="*/ 4 h 17"/>
                <a:gd name="T10" fmla="*/ 2 w 18"/>
                <a:gd name="T11" fmla="*/ 4 h 17"/>
                <a:gd name="T12" fmla="*/ 2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1 w 18"/>
                <a:gd name="T19" fmla="*/ 2 h 17"/>
                <a:gd name="T20" fmla="*/ 0 w 18"/>
                <a:gd name="T21" fmla="*/ 2 h 17"/>
                <a:gd name="T22" fmla="*/ 0 w 18"/>
                <a:gd name="T23" fmla="*/ 2 h 17"/>
                <a:gd name="T24" fmla="*/ 1 w 18"/>
                <a:gd name="T25" fmla="*/ 1 h 17"/>
                <a:gd name="T26" fmla="*/ 1 w 18"/>
                <a:gd name="T27" fmla="*/ 1 h 17"/>
                <a:gd name="T28" fmla="*/ 1 w 18"/>
                <a:gd name="T29" fmla="*/ 1 h 17"/>
                <a:gd name="T30" fmla="*/ 2 w 18"/>
                <a:gd name="T31" fmla="*/ 0 h 17"/>
                <a:gd name="T32" fmla="*/ 2 w 18"/>
                <a:gd name="T33" fmla="*/ 0 h 17"/>
                <a:gd name="T34" fmla="*/ 2 w 18"/>
                <a:gd name="T35" fmla="*/ 1 h 17"/>
                <a:gd name="T36" fmla="*/ 2 w 18"/>
                <a:gd name="T37" fmla="*/ 1 h 17"/>
                <a:gd name="T38" fmla="*/ 3 w 18"/>
                <a:gd name="T39" fmla="*/ 1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gray">
            <a:xfrm flipH="1">
              <a:off x="505" y="3586"/>
              <a:ext cx="71" cy="72"/>
            </a:xfrm>
            <a:custGeom>
              <a:avLst/>
              <a:gdLst>
                <a:gd name="T0" fmla="*/ 11 w 118"/>
                <a:gd name="T1" fmla="*/ 4 h 120"/>
                <a:gd name="T2" fmla="*/ 11 w 118"/>
                <a:gd name="T3" fmla="*/ 4 h 120"/>
                <a:gd name="T4" fmla="*/ 10 w 118"/>
                <a:gd name="T5" fmla="*/ 4 h 120"/>
                <a:gd name="T6" fmla="*/ 8 w 118"/>
                <a:gd name="T7" fmla="*/ 5 h 120"/>
                <a:gd name="T8" fmla="*/ 8 w 118"/>
                <a:gd name="T9" fmla="*/ 5 h 120"/>
                <a:gd name="T10" fmla="*/ 7 w 118"/>
                <a:gd name="T11" fmla="*/ 6 h 120"/>
                <a:gd name="T12" fmla="*/ 4 w 118"/>
                <a:gd name="T13" fmla="*/ 8 h 120"/>
                <a:gd name="T14" fmla="*/ 3 w 118"/>
                <a:gd name="T15" fmla="*/ 11 h 120"/>
                <a:gd name="T16" fmla="*/ 2 w 118"/>
                <a:gd name="T17" fmla="*/ 14 h 120"/>
                <a:gd name="T18" fmla="*/ 1 w 118"/>
                <a:gd name="T19" fmla="*/ 18 h 120"/>
                <a:gd name="T20" fmla="*/ 1 w 118"/>
                <a:gd name="T21" fmla="*/ 22 h 120"/>
                <a:gd name="T22" fmla="*/ 1 w 118"/>
                <a:gd name="T23" fmla="*/ 26 h 120"/>
                <a:gd name="T24" fmla="*/ 1 w 118"/>
                <a:gd name="T25" fmla="*/ 26 h 120"/>
                <a:gd name="T26" fmla="*/ 0 w 118"/>
                <a:gd name="T27" fmla="*/ 23 h 120"/>
                <a:gd name="T28" fmla="*/ 0 w 118"/>
                <a:gd name="T29" fmla="*/ 23 h 120"/>
                <a:gd name="T30" fmla="*/ 0 w 118"/>
                <a:gd name="T31" fmla="*/ 19 h 120"/>
                <a:gd name="T32" fmla="*/ 1 w 118"/>
                <a:gd name="T33" fmla="*/ 15 h 120"/>
                <a:gd name="T34" fmla="*/ 1 w 118"/>
                <a:gd name="T35" fmla="*/ 11 h 120"/>
                <a:gd name="T36" fmla="*/ 2 w 118"/>
                <a:gd name="T37" fmla="*/ 8 h 120"/>
                <a:gd name="T38" fmla="*/ 4 w 118"/>
                <a:gd name="T39" fmla="*/ 5 h 120"/>
                <a:gd name="T40" fmla="*/ 6 w 118"/>
                <a:gd name="T41" fmla="*/ 2 h 120"/>
                <a:gd name="T42" fmla="*/ 7 w 118"/>
                <a:gd name="T43" fmla="*/ 1 h 120"/>
                <a:gd name="T44" fmla="*/ 8 w 118"/>
                <a:gd name="T45" fmla="*/ 1 h 120"/>
                <a:gd name="T46" fmla="*/ 10 w 118"/>
                <a:gd name="T47" fmla="*/ 1 h 120"/>
                <a:gd name="T48" fmla="*/ 10 w 118"/>
                <a:gd name="T49" fmla="*/ 0 h 120"/>
                <a:gd name="T50" fmla="*/ 10 w 118"/>
                <a:gd name="T51" fmla="*/ 0 h 120"/>
                <a:gd name="T52" fmla="*/ 12 w 118"/>
                <a:gd name="T53" fmla="*/ 0 h 120"/>
                <a:gd name="T54" fmla="*/ 13 w 118"/>
                <a:gd name="T55" fmla="*/ 1 h 120"/>
                <a:gd name="T56" fmla="*/ 14 w 118"/>
                <a:gd name="T57" fmla="*/ 1 h 120"/>
                <a:gd name="T58" fmla="*/ 16 w 118"/>
                <a:gd name="T59" fmla="*/ 1 h 120"/>
                <a:gd name="T60" fmla="*/ 18 w 118"/>
                <a:gd name="T61" fmla="*/ 3 h 120"/>
                <a:gd name="T62" fmla="*/ 20 w 118"/>
                <a:gd name="T63" fmla="*/ 5 h 120"/>
                <a:gd name="T64" fmla="*/ 22 w 118"/>
                <a:gd name="T65" fmla="*/ 8 h 120"/>
                <a:gd name="T66" fmla="*/ 24 w 118"/>
                <a:gd name="T67" fmla="*/ 12 h 120"/>
                <a:gd name="T68" fmla="*/ 25 w 118"/>
                <a:gd name="T69" fmla="*/ 16 h 120"/>
                <a:gd name="T70" fmla="*/ 25 w 118"/>
                <a:gd name="T71" fmla="*/ 20 h 120"/>
                <a:gd name="T72" fmla="*/ 25 w 118"/>
                <a:gd name="T73" fmla="*/ 20 h 120"/>
                <a:gd name="T74" fmla="*/ 26 w 118"/>
                <a:gd name="T75" fmla="*/ 21 h 120"/>
                <a:gd name="T76" fmla="*/ 26 w 118"/>
                <a:gd name="T77" fmla="*/ 21 h 120"/>
                <a:gd name="T78" fmla="*/ 25 w 118"/>
                <a:gd name="T79" fmla="*/ 17 h 120"/>
                <a:gd name="T80" fmla="*/ 23 w 118"/>
                <a:gd name="T81" fmla="*/ 14 h 120"/>
                <a:gd name="T82" fmla="*/ 22 w 118"/>
                <a:gd name="T83" fmla="*/ 11 h 120"/>
                <a:gd name="T84" fmla="*/ 20 w 118"/>
                <a:gd name="T85" fmla="*/ 8 h 120"/>
                <a:gd name="T86" fmla="*/ 17 w 118"/>
                <a:gd name="T87" fmla="*/ 6 h 120"/>
                <a:gd name="T88" fmla="*/ 16 w 118"/>
                <a:gd name="T89" fmla="*/ 5 h 120"/>
                <a:gd name="T90" fmla="*/ 14 w 118"/>
                <a:gd name="T91" fmla="*/ 4 h 120"/>
                <a:gd name="T92" fmla="*/ 13 w 118"/>
                <a:gd name="T93" fmla="*/ 4 h 120"/>
                <a:gd name="T94" fmla="*/ 12 w 118"/>
                <a:gd name="T95" fmla="*/ 4 h 120"/>
                <a:gd name="T96" fmla="*/ 11 w 118"/>
                <a:gd name="T97" fmla="*/ 4 h 120"/>
                <a:gd name="T98" fmla="*/ 11 w 118"/>
                <a:gd name="T99" fmla="*/ 4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0"/>
                <a:gd name="T152" fmla="*/ 118 w 118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0">
                  <a:moveTo>
                    <a:pt x="51" y="17"/>
                  </a:moveTo>
                  <a:lnTo>
                    <a:pt x="51" y="17"/>
                  </a:lnTo>
                  <a:lnTo>
                    <a:pt x="45" y="19"/>
                  </a:lnTo>
                  <a:lnTo>
                    <a:pt x="39" y="21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0" y="37"/>
                  </a:lnTo>
                  <a:lnTo>
                    <a:pt x="14" y="51"/>
                  </a:lnTo>
                  <a:lnTo>
                    <a:pt x="8" y="65"/>
                  </a:lnTo>
                  <a:lnTo>
                    <a:pt x="4" y="83"/>
                  </a:lnTo>
                  <a:lnTo>
                    <a:pt x="3" y="102"/>
                  </a:lnTo>
                  <a:lnTo>
                    <a:pt x="3" y="120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2" y="68"/>
                  </a:lnTo>
                  <a:lnTo>
                    <a:pt x="6" y="51"/>
                  </a:lnTo>
                  <a:lnTo>
                    <a:pt x="11" y="35"/>
                  </a:lnTo>
                  <a:lnTo>
                    <a:pt x="18" y="21"/>
                  </a:lnTo>
                  <a:lnTo>
                    <a:pt x="27" y="10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3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3" y="5"/>
                  </a:lnTo>
                  <a:lnTo>
                    <a:pt x="83" y="13"/>
                  </a:lnTo>
                  <a:lnTo>
                    <a:pt x="93" y="25"/>
                  </a:lnTo>
                  <a:lnTo>
                    <a:pt x="102" y="39"/>
                  </a:lnTo>
                  <a:lnTo>
                    <a:pt x="109" y="55"/>
                  </a:lnTo>
                  <a:lnTo>
                    <a:pt x="114" y="73"/>
                  </a:lnTo>
                  <a:lnTo>
                    <a:pt x="117" y="94"/>
                  </a:lnTo>
                  <a:lnTo>
                    <a:pt x="118" y="99"/>
                  </a:lnTo>
                  <a:lnTo>
                    <a:pt x="113" y="81"/>
                  </a:lnTo>
                  <a:lnTo>
                    <a:pt x="108" y="65"/>
                  </a:lnTo>
                  <a:lnTo>
                    <a:pt x="101" y="51"/>
                  </a:lnTo>
                  <a:lnTo>
                    <a:pt x="93" y="39"/>
                  </a:lnTo>
                  <a:lnTo>
                    <a:pt x="82" y="29"/>
                  </a:lnTo>
                  <a:lnTo>
                    <a:pt x="73" y="23"/>
                  </a:lnTo>
                  <a:lnTo>
                    <a:pt x="67" y="20"/>
                  </a:lnTo>
                  <a:lnTo>
                    <a:pt x="62" y="19"/>
                  </a:lnTo>
                  <a:lnTo>
                    <a:pt x="57" y="17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gray">
            <a:xfrm flipH="1">
              <a:off x="496" y="3685"/>
              <a:ext cx="76" cy="36"/>
            </a:xfrm>
            <a:custGeom>
              <a:avLst/>
              <a:gdLst>
                <a:gd name="T0" fmla="*/ 0 w 127"/>
                <a:gd name="T1" fmla="*/ 8 h 62"/>
                <a:gd name="T2" fmla="*/ 0 w 127"/>
                <a:gd name="T3" fmla="*/ 8 h 62"/>
                <a:gd name="T4" fmla="*/ 1 w 127"/>
                <a:gd name="T5" fmla="*/ 7 h 62"/>
                <a:gd name="T6" fmla="*/ 1 w 127"/>
                <a:gd name="T7" fmla="*/ 6 h 62"/>
                <a:gd name="T8" fmla="*/ 2 w 127"/>
                <a:gd name="T9" fmla="*/ 5 h 62"/>
                <a:gd name="T10" fmla="*/ 3 w 127"/>
                <a:gd name="T11" fmla="*/ 3 h 62"/>
                <a:gd name="T12" fmla="*/ 5 w 127"/>
                <a:gd name="T13" fmla="*/ 2 h 62"/>
                <a:gd name="T14" fmla="*/ 7 w 127"/>
                <a:gd name="T15" fmla="*/ 1 h 62"/>
                <a:gd name="T16" fmla="*/ 8 w 127"/>
                <a:gd name="T17" fmla="*/ 1 h 62"/>
                <a:gd name="T18" fmla="*/ 10 w 127"/>
                <a:gd name="T19" fmla="*/ 1 h 62"/>
                <a:gd name="T20" fmla="*/ 10 w 127"/>
                <a:gd name="T21" fmla="*/ 1 h 62"/>
                <a:gd name="T22" fmla="*/ 17 w 127"/>
                <a:gd name="T23" fmla="*/ 0 h 62"/>
                <a:gd name="T24" fmla="*/ 19 w 127"/>
                <a:gd name="T25" fmla="*/ 0 h 62"/>
                <a:gd name="T26" fmla="*/ 21 w 127"/>
                <a:gd name="T27" fmla="*/ 1 h 62"/>
                <a:gd name="T28" fmla="*/ 21 w 127"/>
                <a:gd name="T29" fmla="*/ 1 h 62"/>
                <a:gd name="T30" fmla="*/ 23 w 127"/>
                <a:gd name="T31" fmla="*/ 1 h 62"/>
                <a:gd name="T32" fmla="*/ 25 w 127"/>
                <a:gd name="T33" fmla="*/ 2 h 62"/>
                <a:gd name="T34" fmla="*/ 27 w 127"/>
                <a:gd name="T35" fmla="*/ 3 h 62"/>
                <a:gd name="T36" fmla="*/ 27 w 127"/>
                <a:gd name="T37" fmla="*/ 3 h 62"/>
                <a:gd name="T38" fmla="*/ 27 w 127"/>
                <a:gd name="T39" fmla="*/ 5 h 62"/>
                <a:gd name="T40" fmla="*/ 25 w 127"/>
                <a:gd name="T41" fmla="*/ 7 h 62"/>
                <a:gd name="T42" fmla="*/ 23 w 127"/>
                <a:gd name="T43" fmla="*/ 8 h 62"/>
                <a:gd name="T44" fmla="*/ 22 w 127"/>
                <a:gd name="T45" fmla="*/ 9 h 62"/>
                <a:gd name="T46" fmla="*/ 20 w 127"/>
                <a:gd name="T47" fmla="*/ 10 h 62"/>
                <a:gd name="T48" fmla="*/ 18 w 127"/>
                <a:gd name="T49" fmla="*/ 11 h 62"/>
                <a:gd name="T50" fmla="*/ 18 w 127"/>
                <a:gd name="T51" fmla="*/ 11 h 62"/>
                <a:gd name="T52" fmla="*/ 14 w 127"/>
                <a:gd name="T53" fmla="*/ 12 h 62"/>
                <a:gd name="T54" fmla="*/ 11 w 127"/>
                <a:gd name="T55" fmla="*/ 12 h 62"/>
                <a:gd name="T56" fmla="*/ 9 w 127"/>
                <a:gd name="T57" fmla="*/ 12 h 62"/>
                <a:gd name="T58" fmla="*/ 7 w 127"/>
                <a:gd name="T59" fmla="*/ 12 h 62"/>
                <a:gd name="T60" fmla="*/ 7 w 127"/>
                <a:gd name="T61" fmla="*/ 12 h 62"/>
                <a:gd name="T62" fmla="*/ 2 w 127"/>
                <a:gd name="T63" fmla="*/ 9 h 62"/>
                <a:gd name="T64" fmla="*/ 0 w 127"/>
                <a:gd name="T65" fmla="*/ 8 h 62"/>
                <a:gd name="T66" fmla="*/ 0 w 127"/>
                <a:gd name="T67" fmla="*/ 8 h 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7"/>
                <a:gd name="T103" fmla="*/ 0 h 62"/>
                <a:gd name="T104" fmla="*/ 127 w 127"/>
                <a:gd name="T105" fmla="*/ 62 h 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7" h="62">
                  <a:moveTo>
                    <a:pt x="0" y="42"/>
                  </a:moveTo>
                  <a:lnTo>
                    <a:pt x="0" y="42"/>
                  </a:lnTo>
                  <a:lnTo>
                    <a:pt x="1" y="36"/>
                  </a:lnTo>
                  <a:lnTo>
                    <a:pt x="4" y="31"/>
                  </a:lnTo>
                  <a:lnTo>
                    <a:pt x="8" y="24"/>
                  </a:lnTo>
                  <a:lnTo>
                    <a:pt x="13" y="16"/>
                  </a:lnTo>
                  <a:lnTo>
                    <a:pt x="21" y="11"/>
                  </a:lnTo>
                  <a:lnTo>
                    <a:pt x="32" y="6"/>
                  </a:lnTo>
                  <a:lnTo>
                    <a:pt x="39" y="4"/>
                  </a:lnTo>
                  <a:lnTo>
                    <a:pt x="46" y="3"/>
                  </a:lnTo>
                  <a:lnTo>
                    <a:pt x="82" y="0"/>
                  </a:lnTo>
                  <a:lnTo>
                    <a:pt x="91" y="0"/>
                  </a:lnTo>
                  <a:lnTo>
                    <a:pt x="99" y="3"/>
                  </a:lnTo>
                  <a:lnTo>
                    <a:pt x="110" y="6"/>
                  </a:lnTo>
                  <a:lnTo>
                    <a:pt x="119" y="10"/>
                  </a:lnTo>
                  <a:lnTo>
                    <a:pt x="127" y="15"/>
                  </a:lnTo>
                  <a:lnTo>
                    <a:pt x="125" y="22"/>
                  </a:lnTo>
                  <a:lnTo>
                    <a:pt x="115" y="34"/>
                  </a:lnTo>
                  <a:lnTo>
                    <a:pt x="110" y="42"/>
                  </a:lnTo>
                  <a:lnTo>
                    <a:pt x="102" y="48"/>
                  </a:lnTo>
                  <a:lnTo>
                    <a:pt x="92" y="54"/>
                  </a:lnTo>
                  <a:lnTo>
                    <a:pt x="83" y="57"/>
                  </a:lnTo>
                  <a:lnTo>
                    <a:pt x="66" y="61"/>
                  </a:lnTo>
                  <a:lnTo>
                    <a:pt x="52" y="62"/>
                  </a:lnTo>
                  <a:lnTo>
                    <a:pt x="42" y="62"/>
                  </a:lnTo>
                  <a:lnTo>
                    <a:pt x="31" y="58"/>
                  </a:lnTo>
                  <a:lnTo>
                    <a:pt x="9" y="4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gray">
            <a:xfrm flipH="1">
              <a:off x="495" y="3683"/>
              <a:ext cx="82" cy="24"/>
            </a:xfrm>
            <a:custGeom>
              <a:avLst/>
              <a:gdLst>
                <a:gd name="T0" fmla="*/ 29 w 137"/>
                <a:gd name="T1" fmla="*/ 3 h 42"/>
                <a:gd name="T2" fmla="*/ 29 w 137"/>
                <a:gd name="T3" fmla="*/ 3 h 42"/>
                <a:gd name="T4" fmla="*/ 29 w 137"/>
                <a:gd name="T5" fmla="*/ 3 h 42"/>
                <a:gd name="T6" fmla="*/ 26 w 137"/>
                <a:gd name="T7" fmla="*/ 2 h 42"/>
                <a:gd name="T8" fmla="*/ 23 w 137"/>
                <a:gd name="T9" fmla="*/ 1 h 42"/>
                <a:gd name="T10" fmla="*/ 21 w 137"/>
                <a:gd name="T11" fmla="*/ 1 h 42"/>
                <a:gd name="T12" fmla="*/ 19 w 137"/>
                <a:gd name="T13" fmla="*/ 1 h 42"/>
                <a:gd name="T14" fmla="*/ 17 w 137"/>
                <a:gd name="T15" fmla="*/ 0 h 42"/>
                <a:gd name="T16" fmla="*/ 14 w 137"/>
                <a:gd name="T17" fmla="*/ 0 h 42"/>
                <a:gd name="T18" fmla="*/ 12 w 137"/>
                <a:gd name="T19" fmla="*/ 1 h 42"/>
                <a:gd name="T20" fmla="*/ 10 w 137"/>
                <a:gd name="T21" fmla="*/ 1 h 42"/>
                <a:gd name="T22" fmla="*/ 7 w 137"/>
                <a:gd name="T23" fmla="*/ 2 h 42"/>
                <a:gd name="T24" fmla="*/ 5 w 137"/>
                <a:gd name="T25" fmla="*/ 3 h 42"/>
                <a:gd name="T26" fmla="*/ 2 w 137"/>
                <a:gd name="T27" fmla="*/ 5 h 42"/>
                <a:gd name="T28" fmla="*/ 0 w 137"/>
                <a:gd name="T29" fmla="*/ 8 h 42"/>
                <a:gd name="T30" fmla="*/ 0 w 137"/>
                <a:gd name="T31" fmla="*/ 8 h 42"/>
                <a:gd name="T32" fmla="*/ 1 w 137"/>
                <a:gd name="T33" fmla="*/ 7 h 42"/>
                <a:gd name="T34" fmla="*/ 2 w 137"/>
                <a:gd name="T35" fmla="*/ 6 h 42"/>
                <a:gd name="T36" fmla="*/ 4 w 137"/>
                <a:gd name="T37" fmla="*/ 5 h 42"/>
                <a:gd name="T38" fmla="*/ 7 w 137"/>
                <a:gd name="T39" fmla="*/ 3 h 42"/>
                <a:gd name="T40" fmla="*/ 8 w 137"/>
                <a:gd name="T41" fmla="*/ 3 h 42"/>
                <a:gd name="T42" fmla="*/ 11 w 137"/>
                <a:gd name="T43" fmla="*/ 2 h 42"/>
                <a:gd name="T44" fmla="*/ 13 w 137"/>
                <a:gd name="T45" fmla="*/ 2 h 42"/>
                <a:gd name="T46" fmla="*/ 16 w 137"/>
                <a:gd name="T47" fmla="*/ 2 h 42"/>
                <a:gd name="T48" fmla="*/ 19 w 137"/>
                <a:gd name="T49" fmla="*/ 2 h 42"/>
                <a:gd name="T50" fmla="*/ 22 w 137"/>
                <a:gd name="T51" fmla="*/ 2 h 42"/>
                <a:gd name="T52" fmla="*/ 25 w 137"/>
                <a:gd name="T53" fmla="*/ 3 h 42"/>
                <a:gd name="T54" fmla="*/ 29 w 137"/>
                <a:gd name="T55" fmla="*/ 3 h 42"/>
                <a:gd name="T56" fmla="*/ 29 w 137"/>
                <a:gd name="T57" fmla="*/ 3 h 4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2"/>
                <a:gd name="T89" fmla="*/ 137 w 137"/>
                <a:gd name="T90" fmla="*/ 42 h 4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2">
                  <a:moveTo>
                    <a:pt x="137" y="18"/>
                  </a:moveTo>
                  <a:lnTo>
                    <a:pt x="137" y="18"/>
                  </a:lnTo>
                  <a:lnTo>
                    <a:pt x="133" y="16"/>
                  </a:lnTo>
                  <a:lnTo>
                    <a:pt x="123" y="11"/>
                  </a:lnTo>
                  <a:lnTo>
                    <a:pt x="107" y="6"/>
                  </a:lnTo>
                  <a:lnTo>
                    <a:pt x="98" y="3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3"/>
                  </a:lnTo>
                  <a:lnTo>
                    <a:pt x="44" y="6"/>
                  </a:lnTo>
                  <a:lnTo>
                    <a:pt x="32" y="11"/>
                  </a:lnTo>
                  <a:lnTo>
                    <a:pt x="21" y="19"/>
                  </a:lnTo>
                  <a:lnTo>
                    <a:pt x="11" y="28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8" y="34"/>
                  </a:lnTo>
                  <a:lnTo>
                    <a:pt x="17" y="27"/>
                  </a:lnTo>
                  <a:lnTo>
                    <a:pt x="32" y="19"/>
                  </a:lnTo>
                  <a:lnTo>
                    <a:pt x="40" y="15"/>
                  </a:lnTo>
                  <a:lnTo>
                    <a:pt x="51" y="12"/>
                  </a:lnTo>
                  <a:lnTo>
                    <a:pt x="62" y="10"/>
                  </a:lnTo>
                  <a:lnTo>
                    <a:pt x="74" y="10"/>
                  </a:lnTo>
                  <a:lnTo>
                    <a:pt x="88" y="10"/>
                  </a:lnTo>
                  <a:lnTo>
                    <a:pt x="103" y="11"/>
                  </a:lnTo>
                  <a:lnTo>
                    <a:pt x="119" y="14"/>
                  </a:lnTo>
                  <a:lnTo>
                    <a:pt x="137" y="18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gray">
            <a:xfrm flipH="1">
              <a:off x="518" y="3691"/>
              <a:ext cx="38" cy="25"/>
            </a:xfrm>
            <a:custGeom>
              <a:avLst/>
              <a:gdLst>
                <a:gd name="T0" fmla="*/ 0 w 63"/>
                <a:gd name="T1" fmla="*/ 5 h 41"/>
                <a:gd name="T2" fmla="*/ 0 w 63"/>
                <a:gd name="T3" fmla="*/ 5 h 41"/>
                <a:gd name="T4" fmla="*/ 1 w 63"/>
                <a:gd name="T5" fmla="*/ 7 h 41"/>
                <a:gd name="T6" fmla="*/ 1 w 63"/>
                <a:gd name="T7" fmla="*/ 7 h 41"/>
                <a:gd name="T8" fmla="*/ 1 w 63"/>
                <a:gd name="T9" fmla="*/ 8 h 41"/>
                <a:gd name="T10" fmla="*/ 2 w 63"/>
                <a:gd name="T11" fmla="*/ 9 h 41"/>
                <a:gd name="T12" fmla="*/ 4 w 63"/>
                <a:gd name="T13" fmla="*/ 9 h 41"/>
                <a:gd name="T14" fmla="*/ 5 w 63"/>
                <a:gd name="T15" fmla="*/ 9 h 41"/>
                <a:gd name="T16" fmla="*/ 6 w 63"/>
                <a:gd name="T17" fmla="*/ 9 h 41"/>
                <a:gd name="T18" fmla="*/ 8 w 63"/>
                <a:gd name="T19" fmla="*/ 9 h 41"/>
                <a:gd name="T20" fmla="*/ 8 w 63"/>
                <a:gd name="T21" fmla="*/ 9 h 41"/>
                <a:gd name="T22" fmla="*/ 9 w 63"/>
                <a:gd name="T23" fmla="*/ 9 h 41"/>
                <a:gd name="T24" fmla="*/ 10 w 63"/>
                <a:gd name="T25" fmla="*/ 9 h 41"/>
                <a:gd name="T26" fmla="*/ 11 w 63"/>
                <a:gd name="T27" fmla="*/ 8 h 41"/>
                <a:gd name="T28" fmla="*/ 13 w 63"/>
                <a:gd name="T29" fmla="*/ 7 h 41"/>
                <a:gd name="T30" fmla="*/ 13 w 63"/>
                <a:gd name="T31" fmla="*/ 6 h 41"/>
                <a:gd name="T32" fmla="*/ 13 w 63"/>
                <a:gd name="T33" fmla="*/ 5 h 41"/>
                <a:gd name="T34" fmla="*/ 14 w 63"/>
                <a:gd name="T35" fmla="*/ 4 h 41"/>
                <a:gd name="T36" fmla="*/ 14 w 63"/>
                <a:gd name="T37" fmla="*/ 4 h 41"/>
                <a:gd name="T38" fmla="*/ 14 w 63"/>
                <a:gd name="T39" fmla="*/ 4 h 41"/>
                <a:gd name="T40" fmla="*/ 13 w 63"/>
                <a:gd name="T41" fmla="*/ 2 h 41"/>
                <a:gd name="T42" fmla="*/ 13 w 63"/>
                <a:gd name="T43" fmla="*/ 2 h 41"/>
                <a:gd name="T44" fmla="*/ 13 w 63"/>
                <a:gd name="T45" fmla="*/ 1 h 41"/>
                <a:gd name="T46" fmla="*/ 11 w 63"/>
                <a:gd name="T47" fmla="*/ 1 h 41"/>
                <a:gd name="T48" fmla="*/ 10 w 63"/>
                <a:gd name="T49" fmla="*/ 1 h 41"/>
                <a:gd name="T50" fmla="*/ 9 w 63"/>
                <a:gd name="T51" fmla="*/ 0 h 41"/>
                <a:gd name="T52" fmla="*/ 8 w 63"/>
                <a:gd name="T53" fmla="*/ 0 h 41"/>
                <a:gd name="T54" fmla="*/ 6 w 63"/>
                <a:gd name="T55" fmla="*/ 1 h 41"/>
                <a:gd name="T56" fmla="*/ 6 w 63"/>
                <a:gd name="T57" fmla="*/ 1 h 41"/>
                <a:gd name="T58" fmla="*/ 5 w 63"/>
                <a:gd name="T59" fmla="*/ 1 h 41"/>
                <a:gd name="T60" fmla="*/ 4 w 63"/>
                <a:gd name="T61" fmla="*/ 1 h 41"/>
                <a:gd name="T62" fmla="*/ 2 w 63"/>
                <a:gd name="T63" fmla="*/ 1 h 41"/>
                <a:gd name="T64" fmla="*/ 1 w 63"/>
                <a:gd name="T65" fmla="*/ 2 h 41"/>
                <a:gd name="T66" fmla="*/ 1 w 63"/>
                <a:gd name="T67" fmla="*/ 3 h 41"/>
                <a:gd name="T68" fmla="*/ 1 w 63"/>
                <a:gd name="T69" fmla="*/ 4 h 41"/>
                <a:gd name="T70" fmla="*/ 0 w 63"/>
                <a:gd name="T71" fmla="*/ 5 h 41"/>
                <a:gd name="T72" fmla="*/ 0 w 63"/>
                <a:gd name="T73" fmla="*/ 5 h 41"/>
                <a:gd name="T74" fmla="*/ 0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0" y="25"/>
                  </a:move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7" y="36"/>
                  </a:lnTo>
                  <a:lnTo>
                    <a:pt x="11" y="39"/>
                  </a:lnTo>
                  <a:lnTo>
                    <a:pt x="17" y="40"/>
                  </a:lnTo>
                  <a:lnTo>
                    <a:pt x="22" y="41"/>
                  </a:lnTo>
                  <a:lnTo>
                    <a:pt x="29" y="41"/>
                  </a:lnTo>
                  <a:lnTo>
                    <a:pt x="35" y="41"/>
                  </a:lnTo>
                  <a:lnTo>
                    <a:pt x="41" y="40"/>
                  </a:lnTo>
                  <a:lnTo>
                    <a:pt x="47" y="37"/>
                  </a:lnTo>
                  <a:lnTo>
                    <a:pt x="51" y="35"/>
                  </a:lnTo>
                  <a:lnTo>
                    <a:pt x="57" y="32"/>
                  </a:lnTo>
                  <a:lnTo>
                    <a:pt x="59" y="28"/>
                  </a:lnTo>
                  <a:lnTo>
                    <a:pt x="62" y="24"/>
                  </a:lnTo>
                  <a:lnTo>
                    <a:pt x="63" y="20"/>
                  </a:lnTo>
                  <a:lnTo>
                    <a:pt x="63" y="16"/>
                  </a:lnTo>
                  <a:lnTo>
                    <a:pt x="62" y="12"/>
                  </a:lnTo>
                  <a:lnTo>
                    <a:pt x="59" y="8"/>
                  </a:lnTo>
                  <a:lnTo>
                    <a:pt x="57" y="5"/>
                  </a:lnTo>
                  <a:lnTo>
                    <a:pt x="51" y="3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3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gray">
            <a:xfrm flipH="1">
              <a:off x="519" y="3692"/>
              <a:ext cx="36" cy="23"/>
            </a:xfrm>
            <a:custGeom>
              <a:avLst/>
              <a:gdLst>
                <a:gd name="T0" fmla="*/ 13 w 60"/>
                <a:gd name="T1" fmla="*/ 3 h 39"/>
                <a:gd name="T2" fmla="*/ 13 w 60"/>
                <a:gd name="T3" fmla="*/ 3 h 39"/>
                <a:gd name="T4" fmla="*/ 13 w 60"/>
                <a:gd name="T5" fmla="*/ 2 h 39"/>
                <a:gd name="T6" fmla="*/ 12 w 60"/>
                <a:gd name="T7" fmla="*/ 2 h 39"/>
                <a:gd name="T8" fmla="*/ 11 w 60"/>
                <a:gd name="T9" fmla="*/ 1 h 39"/>
                <a:gd name="T10" fmla="*/ 10 w 60"/>
                <a:gd name="T11" fmla="*/ 1 h 39"/>
                <a:gd name="T12" fmla="*/ 10 w 60"/>
                <a:gd name="T13" fmla="*/ 1 h 39"/>
                <a:gd name="T14" fmla="*/ 8 w 60"/>
                <a:gd name="T15" fmla="*/ 0 h 39"/>
                <a:gd name="T16" fmla="*/ 7 w 60"/>
                <a:gd name="T17" fmla="*/ 0 h 39"/>
                <a:gd name="T18" fmla="*/ 6 w 60"/>
                <a:gd name="T19" fmla="*/ 0 h 39"/>
                <a:gd name="T20" fmla="*/ 6 w 60"/>
                <a:gd name="T21" fmla="*/ 0 h 39"/>
                <a:gd name="T22" fmla="*/ 5 w 60"/>
                <a:gd name="T23" fmla="*/ 1 h 39"/>
                <a:gd name="T24" fmla="*/ 4 w 60"/>
                <a:gd name="T25" fmla="*/ 1 h 39"/>
                <a:gd name="T26" fmla="*/ 2 w 60"/>
                <a:gd name="T27" fmla="*/ 1 h 39"/>
                <a:gd name="T28" fmla="*/ 1 w 60"/>
                <a:gd name="T29" fmla="*/ 2 h 39"/>
                <a:gd name="T30" fmla="*/ 1 w 60"/>
                <a:gd name="T31" fmla="*/ 2 h 39"/>
                <a:gd name="T32" fmla="*/ 1 w 60"/>
                <a:gd name="T33" fmla="*/ 3 h 39"/>
                <a:gd name="T34" fmla="*/ 0 w 60"/>
                <a:gd name="T35" fmla="*/ 4 h 39"/>
                <a:gd name="T36" fmla="*/ 0 w 60"/>
                <a:gd name="T37" fmla="*/ 5 h 39"/>
                <a:gd name="T38" fmla="*/ 0 w 60"/>
                <a:gd name="T39" fmla="*/ 5 h 39"/>
                <a:gd name="T40" fmla="*/ 1 w 60"/>
                <a:gd name="T41" fmla="*/ 6 h 39"/>
                <a:gd name="T42" fmla="*/ 1 w 60"/>
                <a:gd name="T43" fmla="*/ 6 h 39"/>
                <a:gd name="T44" fmla="*/ 1 w 60"/>
                <a:gd name="T45" fmla="*/ 7 h 39"/>
                <a:gd name="T46" fmla="*/ 2 w 60"/>
                <a:gd name="T47" fmla="*/ 7 h 39"/>
                <a:gd name="T48" fmla="*/ 4 w 60"/>
                <a:gd name="T49" fmla="*/ 8 h 39"/>
                <a:gd name="T50" fmla="*/ 5 w 60"/>
                <a:gd name="T51" fmla="*/ 8 h 39"/>
                <a:gd name="T52" fmla="*/ 6 w 60"/>
                <a:gd name="T53" fmla="*/ 8 h 39"/>
                <a:gd name="T54" fmla="*/ 7 w 60"/>
                <a:gd name="T55" fmla="*/ 8 h 39"/>
                <a:gd name="T56" fmla="*/ 7 w 60"/>
                <a:gd name="T57" fmla="*/ 8 h 39"/>
                <a:gd name="T58" fmla="*/ 8 w 60"/>
                <a:gd name="T59" fmla="*/ 8 h 39"/>
                <a:gd name="T60" fmla="*/ 10 w 60"/>
                <a:gd name="T61" fmla="*/ 7 h 39"/>
                <a:gd name="T62" fmla="*/ 10 w 60"/>
                <a:gd name="T63" fmla="*/ 7 h 39"/>
                <a:gd name="T64" fmla="*/ 11 w 60"/>
                <a:gd name="T65" fmla="*/ 6 h 39"/>
                <a:gd name="T66" fmla="*/ 12 w 60"/>
                <a:gd name="T67" fmla="*/ 5 h 39"/>
                <a:gd name="T68" fmla="*/ 13 w 60"/>
                <a:gd name="T69" fmla="*/ 5 h 39"/>
                <a:gd name="T70" fmla="*/ 13 w 60"/>
                <a:gd name="T71" fmla="*/ 4 h 39"/>
                <a:gd name="T72" fmla="*/ 13 w 60"/>
                <a:gd name="T73" fmla="*/ 3 h 39"/>
                <a:gd name="T74" fmla="*/ 13 w 60"/>
                <a:gd name="T75" fmla="*/ 3 h 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39"/>
                <a:gd name="T116" fmla="*/ 60 w 60"/>
                <a:gd name="T117" fmla="*/ 39 h 3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39">
                  <a:moveTo>
                    <a:pt x="60" y="15"/>
                  </a:moveTo>
                  <a:lnTo>
                    <a:pt x="60" y="15"/>
                  </a:lnTo>
                  <a:lnTo>
                    <a:pt x="59" y="11"/>
                  </a:lnTo>
                  <a:lnTo>
                    <a:pt x="56" y="8"/>
                  </a:lnTo>
                  <a:lnTo>
                    <a:pt x="53" y="6"/>
                  </a:lnTo>
                  <a:lnTo>
                    <a:pt x="49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7" y="10"/>
                  </a:lnTo>
                  <a:lnTo>
                    <a:pt x="2" y="12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1" y="36"/>
                  </a:lnTo>
                  <a:lnTo>
                    <a:pt x="16" y="38"/>
                  </a:lnTo>
                  <a:lnTo>
                    <a:pt x="21" y="39"/>
                  </a:lnTo>
                  <a:lnTo>
                    <a:pt x="27" y="39"/>
                  </a:lnTo>
                  <a:lnTo>
                    <a:pt x="33" y="39"/>
                  </a:lnTo>
                  <a:lnTo>
                    <a:pt x="39" y="38"/>
                  </a:lnTo>
                  <a:lnTo>
                    <a:pt x="44" y="36"/>
                  </a:lnTo>
                  <a:lnTo>
                    <a:pt x="49" y="34"/>
                  </a:lnTo>
                  <a:lnTo>
                    <a:pt x="53" y="30"/>
                  </a:lnTo>
                  <a:lnTo>
                    <a:pt x="56" y="27"/>
                  </a:lnTo>
                  <a:lnTo>
                    <a:pt x="59" y="23"/>
                  </a:lnTo>
                  <a:lnTo>
                    <a:pt x="60" y="19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gray">
            <a:xfrm flipH="1">
              <a:off x="521" y="3692"/>
              <a:ext cx="34" cy="23"/>
            </a:xfrm>
            <a:custGeom>
              <a:avLst/>
              <a:gdLst>
                <a:gd name="T0" fmla="*/ 12 w 58"/>
                <a:gd name="T1" fmla="*/ 3 h 37"/>
                <a:gd name="T2" fmla="*/ 12 w 58"/>
                <a:gd name="T3" fmla="*/ 3 h 37"/>
                <a:gd name="T4" fmla="*/ 11 w 58"/>
                <a:gd name="T5" fmla="*/ 2 h 37"/>
                <a:gd name="T6" fmla="*/ 11 w 58"/>
                <a:gd name="T7" fmla="*/ 1 h 37"/>
                <a:gd name="T8" fmla="*/ 11 w 58"/>
                <a:gd name="T9" fmla="*/ 1 h 37"/>
                <a:gd name="T10" fmla="*/ 9 w 58"/>
                <a:gd name="T11" fmla="*/ 1 h 37"/>
                <a:gd name="T12" fmla="*/ 8 w 58"/>
                <a:gd name="T13" fmla="*/ 0 h 37"/>
                <a:gd name="T14" fmla="*/ 5 w 58"/>
                <a:gd name="T15" fmla="*/ 0 h 37"/>
                <a:gd name="T16" fmla="*/ 5 w 58"/>
                <a:gd name="T17" fmla="*/ 0 h 37"/>
                <a:gd name="T18" fmla="*/ 3 w 58"/>
                <a:gd name="T19" fmla="*/ 1 h 37"/>
                <a:gd name="T20" fmla="*/ 1 w 58"/>
                <a:gd name="T21" fmla="*/ 2 h 37"/>
                <a:gd name="T22" fmla="*/ 1 w 58"/>
                <a:gd name="T23" fmla="*/ 2 h 37"/>
                <a:gd name="T24" fmla="*/ 1 w 58"/>
                <a:gd name="T25" fmla="*/ 4 h 37"/>
                <a:gd name="T26" fmla="*/ 0 w 58"/>
                <a:gd name="T27" fmla="*/ 4 h 37"/>
                <a:gd name="T28" fmla="*/ 0 w 58"/>
                <a:gd name="T29" fmla="*/ 6 h 37"/>
                <a:gd name="T30" fmla="*/ 0 w 58"/>
                <a:gd name="T31" fmla="*/ 6 h 37"/>
                <a:gd name="T32" fmla="*/ 1 w 58"/>
                <a:gd name="T33" fmla="*/ 6 h 37"/>
                <a:gd name="T34" fmla="*/ 1 w 58"/>
                <a:gd name="T35" fmla="*/ 7 h 37"/>
                <a:gd name="T36" fmla="*/ 1 w 58"/>
                <a:gd name="T37" fmla="*/ 7 h 37"/>
                <a:gd name="T38" fmla="*/ 2 w 58"/>
                <a:gd name="T39" fmla="*/ 8 h 37"/>
                <a:gd name="T40" fmla="*/ 4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9 w 58"/>
                <a:gd name="T47" fmla="*/ 8 h 37"/>
                <a:gd name="T48" fmla="*/ 11 w 58"/>
                <a:gd name="T49" fmla="*/ 7 h 37"/>
                <a:gd name="T50" fmla="*/ 11 w 58"/>
                <a:gd name="T51" fmla="*/ 6 h 37"/>
                <a:gd name="T52" fmla="*/ 11 w 58"/>
                <a:gd name="T53" fmla="*/ 5 h 37"/>
                <a:gd name="T54" fmla="*/ 12 w 58"/>
                <a:gd name="T55" fmla="*/ 4 h 37"/>
                <a:gd name="T56" fmla="*/ 12 w 58"/>
                <a:gd name="T57" fmla="*/ 3 h 37"/>
                <a:gd name="T58" fmla="*/ 12 w 58"/>
                <a:gd name="T59" fmla="*/ 3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58" y="13"/>
                  </a:moveTo>
                  <a:lnTo>
                    <a:pt x="58" y="13"/>
                  </a:lnTo>
                  <a:lnTo>
                    <a:pt x="56" y="10"/>
                  </a:lnTo>
                  <a:lnTo>
                    <a:pt x="55" y="6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5" y="2"/>
                  </a:lnTo>
                  <a:lnTo>
                    <a:pt x="7" y="8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11" y="34"/>
                  </a:lnTo>
                  <a:lnTo>
                    <a:pt x="20" y="37"/>
                  </a:lnTo>
                  <a:lnTo>
                    <a:pt x="32" y="36"/>
                  </a:lnTo>
                  <a:lnTo>
                    <a:pt x="43" y="33"/>
                  </a:lnTo>
                  <a:lnTo>
                    <a:pt x="51" y="28"/>
                  </a:lnTo>
                  <a:lnTo>
                    <a:pt x="55" y="25"/>
                  </a:lnTo>
                  <a:lnTo>
                    <a:pt x="56" y="21"/>
                  </a:lnTo>
                  <a:lnTo>
                    <a:pt x="58" y="17"/>
                  </a:lnTo>
                  <a:lnTo>
                    <a:pt x="58" y="13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gray">
            <a:xfrm flipH="1">
              <a:off x="521" y="3692"/>
              <a:ext cx="34" cy="22"/>
            </a:xfrm>
            <a:custGeom>
              <a:avLst/>
              <a:gdLst>
                <a:gd name="T0" fmla="*/ 13 w 55"/>
                <a:gd name="T1" fmla="*/ 3 h 36"/>
                <a:gd name="T2" fmla="*/ 13 w 55"/>
                <a:gd name="T3" fmla="*/ 3 h 36"/>
                <a:gd name="T4" fmla="*/ 12 w 55"/>
                <a:gd name="T5" fmla="*/ 2 h 36"/>
                <a:gd name="T6" fmla="*/ 12 w 55"/>
                <a:gd name="T7" fmla="*/ 1 h 36"/>
                <a:gd name="T8" fmla="*/ 12 w 55"/>
                <a:gd name="T9" fmla="*/ 1 h 36"/>
                <a:gd name="T10" fmla="*/ 11 w 55"/>
                <a:gd name="T11" fmla="*/ 1 h 36"/>
                <a:gd name="T12" fmla="*/ 9 w 55"/>
                <a:gd name="T13" fmla="*/ 0 h 36"/>
                <a:gd name="T14" fmla="*/ 6 w 55"/>
                <a:gd name="T15" fmla="*/ 0 h 36"/>
                <a:gd name="T16" fmla="*/ 6 w 55"/>
                <a:gd name="T17" fmla="*/ 0 h 36"/>
                <a:gd name="T18" fmla="*/ 4 w 55"/>
                <a:gd name="T19" fmla="*/ 1 h 36"/>
                <a:gd name="T20" fmla="*/ 1 w 55"/>
                <a:gd name="T21" fmla="*/ 2 h 36"/>
                <a:gd name="T22" fmla="*/ 1 w 55"/>
                <a:gd name="T23" fmla="*/ 2 h 36"/>
                <a:gd name="T24" fmla="*/ 0 w 55"/>
                <a:gd name="T25" fmla="*/ 4 h 36"/>
                <a:gd name="T26" fmla="*/ 0 w 55"/>
                <a:gd name="T27" fmla="*/ 4 h 36"/>
                <a:gd name="T28" fmla="*/ 0 w 55"/>
                <a:gd name="T29" fmla="*/ 5 h 36"/>
                <a:gd name="T30" fmla="*/ 0 w 55"/>
                <a:gd name="T31" fmla="*/ 5 h 36"/>
                <a:gd name="T32" fmla="*/ 0 w 55"/>
                <a:gd name="T33" fmla="*/ 6 h 36"/>
                <a:gd name="T34" fmla="*/ 1 w 55"/>
                <a:gd name="T35" fmla="*/ 7 h 36"/>
                <a:gd name="T36" fmla="*/ 1 w 55"/>
                <a:gd name="T37" fmla="*/ 7 h 36"/>
                <a:gd name="T38" fmla="*/ 2 w 55"/>
                <a:gd name="T39" fmla="*/ 7 h 36"/>
                <a:gd name="T40" fmla="*/ 4 w 55"/>
                <a:gd name="T41" fmla="*/ 8 h 36"/>
                <a:gd name="T42" fmla="*/ 7 w 55"/>
                <a:gd name="T43" fmla="*/ 8 h 36"/>
                <a:gd name="T44" fmla="*/ 7 w 55"/>
                <a:gd name="T45" fmla="*/ 8 h 36"/>
                <a:gd name="T46" fmla="*/ 9 w 55"/>
                <a:gd name="T47" fmla="*/ 7 h 36"/>
                <a:gd name="T48" fmla="*/ 12 w 55"/>
                <a:gd name="T49" fmla="*/ 6 h 36"/>
                <a:gd name="T50" fmla="*/ 12 w 55"/>
                <a:gd name="T51" fmla="*/ 6 h 36"/>
                <a:gd name="T52" fmla="*/ 12 w 55"/>
                <a:gd name="T53" fmla="*/ 5 h 36"/>
                <a:gd name="T54" fmla="*/ 13 w 55"/>
                <a:gd name="T55" fmla="*/ 4 h 36"/>
                <a:gd name="T56" fmla="*/ 13 w 55"/>
                <a:gd name="T57" fmla="*/ 3 h 36"/>
                <a:gd name="T58" fmla="*/ 13 w 55"/>
                <a:gd name="T59" fmla="*/ 3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55" y="13"/>
                  </a:moveTo>
                  <a:lnTo>
                    <a:pt x="55" y="13"/>
                  </a:lnTo>
                  <a:lnTo>
                    <a:pt x="54" y="10"/>
                  </a:lnTo>
                  <a:lnTo>
                    <a:pt x="53" y="6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9"/>
                  </a:lnTo>
                  <a:lnTo>
                    <a:pt x="6" y="32"/>
                  </a:lnTo>
                  <a:lnTo>
                    <a:pt x="10" y="33"/>
                  </a:lnTo>
                  <a:lnTo>
                    <a:pt x="19" y="36"/>
                  </a:lnTo>
                  <a:lnTo>
                    <a:pt x="30" y="36"/>
                  </a:lnTo>
                  <a:lnTo>
                    <a:pt x="41" y="33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4" y="21"/>
                  </a:lnTo>
                  <a:lnTo>
                    <a:pt x="55" y="17"/>
                  </a:lnTo>
                  <a:lnTo>
                    <a:pt x="55" y="13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gray">
            <a:xfrm flipH="1">
              <a:off x="522" y="3693"/>
              <a:ext cx="33" cy="21"/>
            </a:xfrm>
            <a:custGeom>
              <a:avLst/>
              <a:gdLst>
                <a:gd name="T0" fmla="*/ 12 w 54"/>
                <a:gd name="T1" fmla="*/ 3 h 35"/>
                <a:gd name="T2" fmla="*/ 12 w 54"/>
                <a:gd name="T3" fmla="*/ 3 h 35"/>
                <a:gd name="T4" fmla="*/ 12 w 54"/>
                <a:gd name="T5" fmla="*/ 2 h 35"/>
                <a:gd name="T6" fmla="*/ 12 w 54"/>
                <a:gd name="T7" fmla="*/ 1 h 35"/>
                <a:gd name="T8" fmla="*/ 11 w 54"/>
                <a:gd name="T9" fmla="*/ 1 h 35"/>
                <a:gd name="T10" fmla="*/ 10 w 54"/>
                <a:gd name="T11" fmla="*/ 1 h 35"/>
                <a:gd name="T12" fmla="*/ 8 w 54"/>
                <a:gd name="T13" fmla="*/ 0 h 35"/>
                <a:gd name="T14" fmla="*/ 6 w 54"/>
                <a:gd name="T15" fmla="*/ 0 h 35"/>
                <a:gd name="T16" fmla="*/ 6 w 54"/>
                <a:gd name="T17" fmla="*/ 0 h 35"/>
                <a:gd name="T18" fmla="*/ 4 w 54"/>
                <a:gd name="T19" fmla="*/ 1 h 35"/>
                <a:gd name="T20" fmla="*/ 1 w 54"/>
                <a:gd name="T21" fmla="*/ 2 h 35"/>
                <a:gd name="T22" fmla="*/ 1 w 54"/>
                <a:gd name="T23" fmla="*/ 2 h 35"/>
                <a:gd name="T24" fmla="*/ 1 w 54"/>
                <a:gd name="T25" fmla="*/ 3 h 35"/>
                <a:gd name="T26" fmla="*/ 0 w 54"/>
                <a:gd name="T27" fmla="*/ 4 h 35"/>
                <a:gd name="T28" fmla="*/ 0 w 54"/>
                <a:gd name="T29" fmla="*/ 5 h 35"/>
                <a:gd name="T30" fmla="*/ 0 w 54"/>
                <a:gd name="T31" fmla="*/ 5 h 35"/>
                <a:gd name="T32" fmla="*/ 1 w 54"/>
                <a:gd name="T33" fmla="*/ 5 h 35"/>
                <a:gd name="T34" fmla="*/ 1 w 54"/>
                <a:gd name="T35" fmla="*/ 6 h 35"/>
                <a:gd name="T36" fmla="*/ 1 w 54"/>
                <a:gd name="T37" fmla="*/ 6 h 35"/>
                <a:gd name="T38" fmla="*/ 2 w 54"/>
                <a:gd name="T39" fmla="*/ 7 h 35"/>
                <a:gd name="T40" fmla="*/ 4 w 54"/>
                <a:gd name="T41" fmla="*/ 8 h 35"/>
                <a:gd name="T42" fmla="*/ 7 w 54"/>
                <a:gd name="T43" fmla="*/ 7 h 35"/>
                <a:gd name="T44" fmla="*/ 7 w 54"/>
                <a:gd name="T45" fmla="*/ 7 h 35"/>
                <a:gd name="T46" fmla="*/ 9 w 54"/>
                <a:gd name="T47" fmla="*/ 7 h 35"/>
                <a:gd name="T48" fmla="*/ 11 w 54"/>
                <a:gd name="T49" fmla="*/ 5 h 35"/>
                <a:gd name="T50" fmla="*/ 12 w 54"/>
                <a:gd name="T51" fmla="*/ 5 h 35"/>
                <a:gd name="T52" fmla="*/ 12 w 54"/>
                <a:gd name="T53" fmla="*/ 4 h 35"/>
                <a:gd name="T54" fmla="*/ 12 w 54"/>
                <a:gd name="T55" fmla="*/ 4 h 35"/>
                <a:gd name="T56" fmla="*/ 12 w 54"/>
                <a:gd name="T57" fmla="*/ 3 h 35"/>
                <a:gd name="T58" fmla="*/ 12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54" y="13"/>
                  </a:moveTo>
                  <a:lnTo>
                    <a:pt x="54" y="13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9" y="4"/>
                  </a:lnTo>
                  <a:lnTo>
                    <a:pt x="45" y="1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11" y="32"/>
                  </a:lnTo>
                  <a:lnTo>
                    <a:pt x="19" y="35"/>
                  </a:lnTo>
                  <a:lnTo>
                    <a:pt x="30" y="33"/>
                  </a:lnTo>
                  <a:lnTo>
                    <a:pt x="41" y="31"/>
                  </a:lnTo>
                  <a:lnTo>
                    <a:pt x="49" y="25"/>
                  </a:lnTo>
                  <a:lnTo>
                    <a:pt x="51" y="23"/>
                  </a:lnTo>
                  <a:lnTo>
                    <a:pt x="54" y="20"/>
                  </a:lnTo>
                  <a:lnTo>
                    <a:pt x="54" y="16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gray">
            <a:xfrm flipH="1">
              <a:off x="523" y="3693"/>
              <a:ext cx="30" cy="21"/>
            </a:xfrm>
            <a:custGeom>
              <a:avLst/>
              <a:gdLst>
                <a:gd name="T0" fmla="*/ 11 w 51"/>
                <a:gd name="T1" fmla="*/ 3 h 33"/>
                <a:gd name="T2" fmla="*/ 11 w 51"/>
                <a:gd name="T3" fmla="*/ 3 h 33"/>
                <a:gd name="T4" fmla="*/ 11 w 51"/>
                <a:gd name="T5" fmla="*/ 3 h 33"/>
                <a:gd name="T6" fmla="*/ 9 w 51"/>
                <a:gd name="T7" fmla="*/ 2 h 33"/>
                <a:gd name="T8" fmla="*/ 9 w 51"/>
                <a:gd name="T9" fmla="*/ 1 h 33"/>
                <a:gd name="T10" fmla="*/ 6 w 51"/>
                <a:gd name="T11" fmla="*/ 0 h 33"/>
                <a:gd name="T12" fmla="*/ 5 w 51"/>
                <a:gd name="T13" fmla="*/ 0 h 33"/>
                <a:gd name="T14" fmla="*/ 5 w 51"/>
                <a:gd name="T15" fmla="*/ 0 h 33"/>
                <a:gd name="T16" fmla="*/ 3 w 51"/>
                <a:gd name="T17" fmla="*/ 1 h 33"/>
                <a:gd name="T18" fmla="*/ 1 w 51"/>
                <a:gd name="T19" fmla="*/ 2 h 33"/>
                <a:gd name="T20" fmla="*/ 1 w 51"/>
                <a:gd name="T21" fmla="*/ 4 h 33"/>
                <a:gd name="T22" fmla="*/ 0 w 51"/>
                <a:gd name="T23" fmla="*/ 4 h 33"/>
                <a:gd name="T24" fmla="*/ 0 w 51"/>
                <a:gd name="T25" fmla="*/ 5 h 33"/>
                <a:gd name="T26" fmla="*/ 0 w 51"/>
                <a:gd name="T27" fmla="*/ 5 h 33"/>
                <a:gd name="T28" fmla="*/ 1 w 51"/>
                <a:gd name="T29" fmla="*/ 6 h 33"/>
                <a:gd name="T30" fmla="*/ 1 w 51"/>
                <a:gd name="T31" fmla="*/ 7 h 33"/>
                <a:gd name="T32" fmla="*/ 2 w 51"/>
                <a:gd name="T33" fmla="*/ 8 h 33"/>
                <a:gd name="T34" fmla="*/ 4 w 51"/>
                <a:gd name="T35" fmla="*/ 8 h 33"/>
                <a:gd name="T36" fmla="*/ 5 w 51"/>
                <a:gd name="T37" fmla="*/ 8 h 33"/>
                <a:gd name="T38" fmla="*/ 5 w 51"/>
                <a:gd name="T39" fmla="*/ 8 h 33"/>
                <a:gd name="T40" fmla="*/ 8 w 51"/>
                <a:gd name="T41" fmla="*/ 8 h 33"/>
                <a:gd name="T42" fmla="*/ 9 w 51"/>
                <a:gd name="T43" fmla="*/ 6 h 33"/>
                <a:gd name="T44" fmla="*/ 11 w 51"/>
                <a:gd name="T45" fmla="*/ 5 h 33"/>
                <a:gd name="T46" fmla="*/ 11 w 51"/>
                <a:gd name="T47" fmla="*/ 4 h 33"/>
                <a:gd name="T48" fmla="*/ 11 w 51"/>
                <a:gd name="T49" fmla="*/ 3 h 33"/>
                <a:gd name="T50" fmla="*/ 11 w 51"/>
                <a:gd name="T51" fmla="*/ 3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3"/>
                <a:gd name="T80" fmla="*/ 51 w 51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3">
                  <a:moveTo>
                    <a:pt x="51" y="13"/>
                  </a:moveTo>
                  <a:lnTo>
                    <a:pt x="51" y="13"/>
                  </a:lnTo>
                  <a:lnTo>
                    <a:pt x="51" y="9"/>
                  </a:lnTo>
                  <a:lnTo>
                    <a:pt x="48" y="7"/>
                  </a:lnTo>
                  <a:lnTo>
                    <a:pt x="43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7"/>
                  </a:lnTo>
                  <a:lnTo>
                    <a:pt x="9" y="31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9" y="31"/>
                  </a:lnTo>
                  <a:lnTo>
                    <a:pt x="45" y="25"/>
                  </a:lnTo>
                  <a:lnTo>
                    <a:pt x="51" y="20"/>
                  </a:lnTo>
                  <a:lnTo>
                    <a:pt x="51" y="16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0 w 50"/>
                <a:gd name="T1" fmla="*/ 2 h 31"/>
                <a:gd name="T2" fmla="*/ 10 w 50"/>
                <a:gd name="T3" fmla="*/ 2 h 31"/>
                <a:gd name="T4" fmla="*/ 9 w 50"/>
                <a:gd name="T5" fmla="*/ 2 h 31"/>
                <a:gd name="T6" fmla="*/ 9 w 50"/>
                <a:gd name="T7" fmla="*/ 1 h 31"/>
                <a:gd name="T8" fmla="*/ 8 w 50"/>
                <a:gd name="T9" fmla="*/ 1 h 31"/>
                <a:gd name="T10" fmla="*/ 6 w 50"/>
                <a:gd name="T11" fmla="*/ 0 h 31"/>
                <a:gd name="T12" fmla="*/ 5 w 50"/>
                <a:gd name="T13" fmla="*/ 0 h 31"/>
                <a:gd name="T14" fmla="*/ 5 w 50"/>
                <a:gd name="T15" fmla="*/ 0 h 31"/>
                <a:gd name="T16" fmla="*/ 3 w 50"/>
                <a:gd name="T17" fmla="*/ 1 h 31"/>
                <a:gd name="T18" fmla="*/ 1 w 50"/>
                <a:gd name="T19" fmla="*/ 1 h 31"/>
                <a:gd name="T20" fmla="*/ 1 w 50"/>
                <a:gd name="T21" fmla="*/ 4 h 31"/>
                <a:gd name="T22" fmla="*/ 0 w 50"/>
                <a:gd name="T23" fmla="*/ 4 h 31"/>
                <a:gd name="T24" fmla="*/ 0 w 50"/>
                <a:gd name="T25" fmla="*/ 4 h 31"/>
                <a:gd name="T26" fmla="*/ 0 w 50"/>
                <a:gd name="T27" fmla="*/ 4 h 31"/>
                <a:gd name="T28" fmla="*/ 1 w 50"/>
                <a:gd name="T29" fmla="*/ 6 h 31"/>
                <a:gd name="T30" fmla="*/ 1 w 50"/>
                <a:gd name="T31" fmla="*/ 6 h 31"/>
                <a:gd name="T32" fmla="*/ 2 w 50"/>
                <a:gd name="T33" fmla="*/ 7 h 31"/>
                <a:gd name="T34" fmla="*/ 3 w 50"/>
                <a:gd name="T35" fmla="*/ 7 h 31"/>
                <a:gd name="T36" fmla="*/ 5 w 50"/>
                <a:gd name="T37" fmla="*/ 7 h 31"/>
                <a:gd name="T38" fmla="*/ 5 w 50"/>
                <a:gd name="T39" fmla="*/ 7 h 31"/>
                <a:gd name="T40" fmla="*/ 7 w 50"/>
                <a:gd name="T41" fmla="*/ 6 h 31"/>
                <a:gd name="T42" fmla="*/ 9 w 50"/>
                <a:gd name="T43" fmla="*/ 6 h 31"/>
                <a:gd name="T44" fmla="*/ 9 w 50"/>
                <a:gd name="T45" fmla="*/ 4 h 31"/>
                <a:gd name="T46" fmla="*/ 10 w 50"/>
                <a:gd name="T47" fmla="*/ 4 h 31"/>
                <a:gd name="T48" fmla="*/ 10 w 50"/>
                <a:gd name="T49" fmla="*/ 2 h 31"/>
                <a:gd name="T50" fmla="*/ 10 w 50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1"/>
                <a:gd name="T80" fmla="*/ 50 w 5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1">
                  <a:moveTo>
                    <a:pt x="50" y="12"/>
                  </a:moveTo>
                  <a:lnTo>
                    <a:pt x="50" y="12"/>
                  </a:lnTo>
                  <a:lnTo>
                    <a:pt x="48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8" y="31"/>
                  </a:lnTo>
                  <a:lnTo>
                    <a:pt x="27" y="31"/>
                  </a:lnTo>
                  <a:lnTo>
                    <a:pt x="36" y="28"/>
                  </a:lnTo>
                  <a:lnTo>
                    <a:pt x="44" y="24"/>
                  </a:lnTo>
                  <a:lnTo>
                    <a:pt x="48" y="19"/>
                  </a:lnTo>
                  <a:lnTo>
                    <a:pt x="50" y="15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gray">
            <a:xfrm flipH="1">
              <a:off x="523" y="3694"/>
              <a:ext cx="29" cy="19"/>
            </a:xfrm>
            <a:custGeom>
              <a:avLst/>
              <a:gdLst>
                <a:gd name="T0" fmla="*/ 11 w 46"/>
                <a:gd name="T1" fmla="*/ 2 h 31"/>
                <a:gd name="T2" fmla="*/ 11 w 46"/>
                <a:gd name="T3" fmla="*/ 2 h 31"/>
                <a:gd name="T4" fmla="*/ 11 w 46"/>
                <a:gd name="T5" fmla="*/ 2 h 31"/>
                <a:gd name="T6" fmla="*/ 11 w 46"/>
                <a:gd name="T7" fmla="*/ 1 h 31"/>
                <a:gd name="T8" fmla="*/ 9 w 46"/>
                <a:gd name="T9" fmla="*/ 1 h 31"/>
                <a:gd name="T10" fmla="*/ 8 w 46"/>
                <a:gd name="T11" fmla="*/ 0 h 31"/>
                <a:gd name="T12" fmla="*/ 5 w 46"/>
                <a:gd name="T13" fmla="*/ 1 h 31"/>
                <a:gd name="T14" fmla="*/ 5 w 46"/>
                <a:gd name="T15" fmla="*/ 1 h 31"/>
                <a:gd name="T16" fmla="*/ 3 w 46"/>
                <a:gd name="T17" fmla="*/ 1 h 31"/>
                <a:gd name="T18" fmla="*/ 1 w 46"/>
                <a:gd name="T19" fmla="*/ 2 h 31"/>
                <a:gd name="T20" fmla="*/ 1 w 46"/>
                <a:gd name="T21" fmla="*/ 4 h 31"/>
                <a:gd name="T22" fmla="*/ 0 w 46"/>
                <a:gd name="T23" fmla="*/ 4 h 31"/>
                <a:gd name="T24" fmla="*/ 0 w 46"/>
                <a:gd name="T25" fmla="*/ 4 h 31"/>
                <a:gd name="T26" fmla="*/ 0 w 46"/>
                <a:gd name="T27" fmla="*/ 4 h 31"/>
                <a:gd name="T28" fmla="*/ 1 w 46"/>
                <a:gd name="T29" fmla="*/ 5 h 31"/>
                <a:gd name="T30" fmla="*/ 1 w 46"/>
                <a:gd name="T31" fmla="*/ 6 h 31"/>
                <a:gd name="T32" fmla="*/ 2 w 46"/>
                <a:gd name="T33" fmla="*/ 6 h 31"/>
                <a:gd name="T34" fmla="*/ 4 w 46"/>
                <a:gd name="T35" fmla="*/ 7 h 31"/>
                <a:gd name="T36" fmla="*/ 6 w 46"/>
                <a:gd name="T37" fmla="*/ 7 h 31"/>
                <a:gd name="T38" fmla="*/ 6 w 46"/>
                <a:gd name="T39" fmla="*/ 7 h 31"/>
                <a:gd name="T40" fmla="*/ 8 w 46"/>
                <a:gd name="T41" fmla="*/ 6 h 31"/>
                <a:gd name="T42" fmla="*/ 10 w 46"/>
                <a:gd name="T43" fmla="*/ 6 h 31"/>
                <a:gd name="T44" fmla="*/ 11 w 46"/>
                <a:gd name="T45" fmla="*/ 4 h 31"/>
                <a:gd name="T46" fmla="*/ 11 w 46"/>
                <a:gd name="T47" fmla="*/ 4 h 31"/>
                <a:gd name="T48" fmla="*/ 11 w 46"/>
                <a:gd name="T49" fmla="*/ 2 h 31"/>
                <a:gd name="T50" fmla="*/ 11 w 46"/>
                <a:gd name="T51" fmla="*/ 2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31"/>
                <a:gd name="T80" fmla="*/ 46 w 46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31">
                  <a:moveTo>
                    <a:pt x="46" y="12"/>
                  </a:moveTo>
                  <a:lnTo>
                    <a:pt x="46" y="12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37" y="3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2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6" y="31"/>
                  </a:lnTo>
                  <a:lnTo>
                    <a:pt x="25" y="31"/>
                  </a:lnTo>
                  <a:lnTo>
                    <a:pt x="34" y="28"/>
                  </a:lnTo>
                  <a:lnTo>
                    <a:pt x="41" y="24"/>
                  </a:lnTo>
                  <a:lnTo>
                    <a:pt x="45" y="18"/>
                  </a:lnTo>
                  <a:lnTo>
                    <a:pt x="46" y="15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gray">
            <a:xfrm flipH="1">
              <a:off x="525" y="3694"/>
              <a:ext cx="26" cy="18"/>
            </a:xfrm>
            <a:custGeom>
              <a:avLst/>
              <a:gdLst>
                <a:gd name="T0" fmla="*/ 9 w 44"/>
                <a:gd name="T1" fmla="*/ 3 h 28"/>
                <a:gd name="T2" fmla="*/ 9 w 44"/>
                <a:gd name="T3" fmla="*/ 3 h 28"/>
                <a:gd name="T4" fmla="*/ 9 w 44"/>
                <a:gd name="T5" fmla="*/ 2 h 28"/>
                <a:gd name="T6" fmla="*/ 8 w 44"/>
                <a:gd name="T7" fmla="*/ 1 h 28"/>
                <a:gd name="T8" fmla="*/ 7 w 44"/>
                <a:gd name="T9" fmla="*/ 1 h 28"/>
                <a:gd name="T10" fmla="*/ 6 w 44"/>
                <a:gd name="T11" fmla="*/ 0 h 28"/>
                <a:gd name="T12" fmla="*/ 4 w 44"/>
                <a:gd name="T13" fmla="*/ 0 h 28"/>
                <a:gd name="T14" fmla="*/ 4 w 44"/>
                <a:gd name="T15" fmla="*/ 0 h 28"/>
                <a:gd name="T16" fmla="*/ 2 w 44"/>
                <a:gd name="T17" fmla="*/ 1 h 28"/>
                <a:gd name="T18" fmla="*/ 1 w 44"/>
                <a:gd name="T19" fmla="*/ 2 h 28"/>
                <a:gd name="T20" fmla="*/ 1 w 44"/>
                <a:gd name="T21" fmla="*/ 3 h 28"/>
                <a:gd name="T22" fmla="*/ 0 w 44"/>
                <a:gd name="T23" fmla="*/ 4 h 28"/>
                <a:gd name="T24" fmla="*/ 0 w 44"/>
                <a:gd name="T25" fmla="*/ 5 h 28"/>
                <a:gd name="T26" fmla="*/ 0 w 44"/>
                <a:gd name="T27" fmla="*/ 5 h 28"/>
                <a:gd name="T28" fmla="*/ 1 w 44"/>
                <a:gd name="T29" fmla="*/ 5 h 28"/>
                <a:gd name="T30" fmla="*/ 1 w 44"/>
                <a:gd name="T31" fmla="*/ 6 h 28"/>
                <a:gd name="T32" fmla="*/ 2 w 44"/>
                <a:gd name="T33" fmla="*/ 7 h 28"/>
                <a:gd name="T34" fmla="*/ 3 w 44"/>
                <a:gd name="T35" fmla="*/ 8 h 28"/>
                <a:gd name="T36" fmla="*/ 5 w 44"/>
                <a:gd name="T37" fmla="*/ 8 h 28"/>
                <a:gd name="T38" fmla="*/ 5 w 44"/>
                <a:gd name="T39" fmla="*/ 8 h 28"/>
                <a:gd name="T40" fmla="*/ 7 w 44"/>
                <a:gd name="T41" fmla="*/ 6 h 28"/>
                <a:gd name="T42" fmla="*/ 8 w 44"/>
                <a:gd name="T43" fmla="*/ 6 h 28"/>
                <a:gd name="T44" fmla="*/ 9 w 44"/>
                <a:gd name="T45" fmla="*/ 4 h 28"/>
                <a:gd name="T46" fmla="*/ 9 w 44"/>
                <a:gd name="T47" fmla="*/ 3 h 28"/>
                <a:gd name="T48" fmla="*/ 9 w 44"/>
                <a:gd name="T49" fmla="*/ 3 h 28"/>
                <a:gd name="T50" fmla="*/ 9 w 44"/>
                <a:gd name="T51" fmla="*/ 3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8"/>
                <a:gd name="T80" fmla="*/ 44 w 44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8">
                  <a:moveTo>
                    <a:pt x="44" y="10"/>
                  </a:moveTo>
                  <a:lnTo>
                    <a:pt x="44" y="10"/>
                  </a:lnTo>
                  <a:lnTo>
                    <a:pt x="43" y="8"/>
                  </a:lnTo>
                  <a:lnTo>
                    <a:pt x="41" y="5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3" y="22"/>
                  </a:lnTo>
                  <a:lnTo>
                    <a:pt x="8" y="26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2" y="25"/>
                  </a:lnTo>
                  <a:lnTo>
                    <a:pt x="39" y="21"/>
                  </a:lnTo>
                  <a:lnTo>
                    <a:pt x="43" y="16"/>
                  </a:lnTo>
                  <a:lnTo>
                    <a:pt x="44" y="13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8 w 42"/>
                <a:gd name="T1" fmla="*/ 2 h 27"/>
                <a:gd name="T2" fmla="*/ 8 w 42"/>
                <a:gd name="T3" fmla="*/ 2 h 27"/>
                <a:gd name="T4" fmla="*/ 7 w 42"/>
                <a:gd name="T5" fmla="*/ 1 h 27"/>
                <a:gd name="T6" fmla="*/ 7 w 42"/>
                <a:gd name="T7" fmla="*/ 1 h 27"/>
                <a:gd name="T8" fmla="*/ 6 w 42"/>
                <a:gd name="T9" fmla="*/ 1 h 27"/>
                <a:gd name="T10" fmla="*/ 5 w 42"/>
                <a:gd name="T11" fmla="*/ 0 h 27"/>
                <a:gd name="T12" fmla="*/ 3 w 42"/>
                <a:gd name="T13" fmla="*/ 0 h 27"/>
                <a:gd name="T14" fmla="*/ 3 w 42"/>
                <a:gd name="T15" fmla="*/ 0 h 27"/>
                <a:gd name="T16" fmla="*/ 2 w 42"/>
                <a:gd name="T17" fmla="*/ 1 h 27"/>
                <a:gd name="T18" fmla="*/ 1 w 42"/>
                <a:gd name="T19" fmla="*/ 1 h 27"/>
                <a:gd name="T20" fmla="*/ 0 w 42"/>
                <a:gd name="T21" fmla="*/ 2 h 27"/>
                <a:gd name="T22" fmla="*/ 0 w 42"/>
                <a:gd name="T23" fmla="*/ 3 h 27"/>
                <a:gd name="T24" fmla="*/ 0 w 42"/>
                <a:gd name="T25" fmla="*/ 3 h 27"/>
                <a:gd name="T26" fmla="*/ 0 w 42"/>
                <a:gd name="T27" fmla="*/ 3 h 27"/>
                <a:gd name="T28" fmla="*/ 0 w 42"/>
                <a:gd name="T29" fmla="*/ 4 h 27"/>
                <a:gd name="T30" fmla="*/ 1 w 42"/>
                <a:gd name="T31" fmla="*/ 4 h 27"/>
                <a:gd name="T32" fmla="*/ 1 w 42"/>
                <a:gd name="T33" fmla="*/ 5 h 27"/>
                <a:gd name="T34" fmla="*/ 3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6 w 42"/>
                <a:gd name="T41" fmla="*/ 5 h 27"/>
                <a:gd name="T42" fmla="*/ 7 w 42"/>
                <a:gd name="T43" fmla="*/ 4 h 27"/>
                <a:gd name="T44" fmla="*/ 7 w 42"/>
                <a:gd name="T45" fmla="*/ 3 h 27"/>
                <a:gd name="T46" fmla="*/ 8 w 42"/>
                <a:gd name="T47" fmla="*/ 2 h 27"/>
                <a:gd name="T48" fmla="*/ 8 w 42"/>
                <a:gd name="T49" fmla="*/ 2 h 27"/>
                <a:gd name="T50" fmla="*/ 8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42" y="9"/>
                  </a:moveTo>
                  <a:lnTo>
                    <a:pt x="42" y="9"/>
                  </a:lnTo>
                  <a:lnTo>
                    <a:pt x="40" y="7"/>
                  </a:lnTo>
                  <a:lnTo>
                    <a:pt x="39" y="5"/>
                  </a:lnTo>
                  <a:lnTo>
                    <a:pt x="34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5" y="27"/>
                  </a:lnTo>
                  <a:lnTo>
                    <a:pt x="23" y="27"/>
                  </a:lnTo>
                  <a:lnTo>
                    <a:pt x="31" y="24"/>
                  </a:lnTo>
                  <a:lnTo>
                    <a:pt x="38" y="20"/>
                  </a:lnTo>
                  <a:lnTo>
                    <a:pt x="40" y="15"/>
                  </a:lnTo>
                  <a:lnTo>
                    <a:pt x="42" y="12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gray">
            <a:xfrm flipH="1">
              <a:off x="525" y="3696"/>
              <a:ext cx="24" cy="16"/>
            </a:xfrm>
            <a:custGeom>
              <a:avLst/>
              <a:gdLst>
                <a:gd name="T0" fmla="*/ 9 w 38"/>
                <a:gd name="T1" fmla="*/ 3 h 25"/>
                <a:gd name="T2" fmla="*/ 9 w 38"/>
                <a:gd name="T3" fmla="*/ 3 h 25"/>
                <a:gd name="T4" fmla="*/ 9 w 38"/>
                <a:gd name="T5" fmla="*/ 1 h 25"/>
                <a:gd name="T6" fmla="*/ 8 w 38"/>
                <a:gd name="T7" fmla="*/ 1 h 25"/>
                <a:gd name="T8" fmla="*/ 6 w 38"/>
                <a:gd name="T9" fmla="*/ 0 h 25"/>
                <a:gd name="T10" fmla="*/ 4 w 38"/>
                <a:gd name="T11" fmla="*/ 0 h 25"/>
                <a:gd name="T12" fmla="*/ 4 w 38"/>
                <a:gd name="T13" fmla="*/ 0 h 25"/>
                <a:gd name="T14" fmla="*/ 3 w 38"/>
                <a:gd name="T15" fmla="*/ 1 h 25"/>
                <a:gd name="T16" fmla="*/ 1 w 38"/>
                <a:gd name="T17" fmla="*/ 2 h 25"/>
                <a:gd name="T18" fmla="*/ 0 w 38"/>
                <a:gd name="T19" fmla="*/ 3 h 25"/>
                <a:gd name="T20" fmla="*/ 0 w 38"/>
                <a:gd name="T21" fmla="*/ 4 h 25"/>
                <a:gd name="T22" fmla="*/ 0 w 38"/>
                <a:gd name="T23" fmla="*/ 4 h 25"/>
                <a:gd name="T24" fmla="*/ 1 w 38"/>
                <a:gd name="T25" fmla="*/ 5 h 25"/>
                <a:gd name="T26" fmla="*/ 2 w 38"/>
                <a:gd name="T27" fmla="*/ 6 h 25"/>
                <a:gd name="T28" fmla="*/ 3 w 38"/>
                <a:gd name="T29" fmla="*/ 6 h 25"/>
                <a:gd name="T30" fmla="*/ 5 w 38"/>
                <a:gd name="T31" fmla="*/ 6 h 25"/>
                <a:gd name="T32" fmla="*/ 5 w 38"/>
                <a:gd name="T33" fmla="*/ 6 h 25"/>
                <a:gd name="T34" fmla="*/ 7 w 38"/>
                <a:gd name="T35" fmla="*/ 6 h 25"/>
                <a:gd name="T36" fmla="*/ 8 w 38"/>
                <a:gd name="T37" fmla="*/ 5 h 25"/>
                <a:gd name="T38" fmla="*/ 9 w 38"/>
                <a:gd name="T39" fmla="*/ 4 h 25"/>
                <a:gd name="T40" fmla="*/ 9 w 38"/>
                <a:gd name="T41" fmla="*/ 3 h 25"/>
                <a:gd name="T42" fmla="*/ 9 w 38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25"/>
                <a:gd name="T68" fmla="*/ 38 w 3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25">
                  <a:moveTo>
                    <a:pt x="38" y="9"/>
                  </a:moveTo>
                  <a:lnTo>
                    <a:pt x="38" y="9"/>
                  </a:lnTo>
                  <a:lnTo>
                    <a:pt x="36" y="5"/>
                  </a:lnTo>
                  <a:lnTo>
                    <a:pt x="32" y="1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6" y="24"/>
                  </a:lnTo>
                  <a:lnTo>
                    <a:pt x="13" y="25"/>
                  </a:lnTo>
                  <a:lnTo>
                    <a:pt x="21" y="25"/>
                  </a:lnTo>
                  <a:lnTo>
                    <a:pt x="28" y="23"/>
                  </a:lnTo>
                  <a:lnTo>
                    <a:pt x="34" y="20"/>
                  </a:lnTo>
                  <a:lnTo>
                    <a:pt x="38" y="15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gray">
            <a:xfrm flipH="1">
              <a:off x="526" y="3697"/>
              <a:ext cx="22" cy="15"/>
            </a:xfrm>
            <a:custGeom>
              <a:avLst/>
              <a:gdLst>
                <a:gd name="T0" fmla="*/ 8 w 36"/>
                <a:gd name="T1" fmla="*/ 2 h 24"/>
                <a:gd name="T2" fmla="*/ 8 w 36"/>
                <a:gd name="T3" fmla="*/ 2 h 24"/>
                <a:gd name="T4" fmla="*/ 8 w 36"/>
                <a:gd name="T5" fmla="*/ 1 h 24"/>
                <a:gd name="T6" fmla="*/ 7 w 36"/>
                <a:gd name="T7" fmla="*/ 1 h 24"/>
                <a:gd name="T8" fmla="*/ 6 w 36"/>
                <a:gd name="T9" fmla="*/ 0 h 24"/>
                <a:gd name="T10" fmla="*/ 4 w 36"/>
                <a:gd name="T11" fmla="*/ 0 h 24"/>
                <a:gd name="T12" fmla="*/ 4 w 36"/>
                <a:gd name="T13" fmla="*/ 0 h 24"/>
                <a:gd name="T14" fmla="*/ 2 w 36"/>
                <a:gd name="T15" fmla="*/ 1 h 24"/>
                <a:gd name="T16" fmla="*/ 1 w 36"/>
                <a:gd name="T17" fmla="*/ 2 h 24"/>
                <a:gd name="T18" fmla="*/ 0 w 36"/>
                <a:gd name="T19" fmla="*/ 3 h 24"/>
                <a:gd name="T20" fmla="*/ 0 w 36"/>
                <a:gd name="T21" fmla="*/ 4 h 24"/>
                <a:gd name="T22" fmla="*/ 0 w 36"/>
                <a:gd name="T23" fmla="*/ 4 h 24"/>
                <a:gd name="T24" fmla="*/ 1 w 36"/>
                <a:gd name="T25" fmla="*/ 5 h 24"/>
                <a:gd name="T26" fmla="*/ 1 w 36"/>
                <a:gd name="T27" fmla="*/ 6 h 24"/>
                <a:gd name="T28" fmla="*/ 2 w 36"/>
                <a:gd name="T29" fmla="*/ 6 h 24"/>
                <a:gd name="T30" fmla="*/ 4 w 36"/>
                <a:gd name="T31" fmla="*/ 6 h 24"/>
                <a:gd name="T32" fmla="*/ 4 w 36"/>
                <a:gd name="T33" fmla="*/ 6 h 24"/>
                <a:gd name="T34" fmla="*/ 6 w 36"/>
                <a:gd name="T35" fmla="*/ 6 h 24"/>
                <a:gd name="T36" fmla="*/ 7 w 36"/>
                <a:gd name="T37" fmla="*/ 4 h 24"/>
                <a:gd name="T38" fmla="*/ 8 w 36"/>
                <a:gd name="T39" fmla="*/ 4 h 24"/>
                <a:gd name="T40" fmla="*/ 8 w 36"/>
                <a:gd name="T41" fmla="*/ 2 h 24"/>
                <a:gd name="T42" fmla="*/ 8 w 36"/>
                <a:gd name="T43" fmla="*/ 2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36" y="8"/>
                  </a:moveTo>
                  <a:lnTo>
                    <a:pt x="36" y="8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7" y="22"/>
                  </a:lnTo>
                  <a:lnTo>
                    <a:pt x="12" y="24"/>
                  </a:lnTo>
                  <a:lnTo>
                    <a:pt x="20" y="23"/>
                  </a:lnTo>
                  <a:lnTo>
                    <a:pt x="27" y="22"/>
                  </a:lnTo>
                  <a:lnTo>
                    <a:pt x="32" y="18"/>
                  </a:lnTo>
                  <a:lnTo>
                    <a:pt x="36" y="14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gray">
            <a:xfrm flipH="1">
              <a:off x="528" y="3697"/>
              <a:ext cx="20" cy="13"/>
            </a:xfrm>
            <a:custGeom>
              <a:avLst/>
              <a:gdLst>
                <a:gd name="T0" fmla="*/ 6 w 35"/>
                <a:gd name="T1" fmla="*/ 2 h 23"/>
                <a:gd name="T2" fmla="*/ 6 w 35"/>
                <a:gd name="T3" fmla="*/ 2 h 23"/>
                <a:gd name="T4" fmla="*/ 6 w 35"/>
                <a:gd name="T5" fmla="*/ 1 h 23"/>
                <a:gd name="T6" fmla="*/ 6 w 35"/>
                <a:gd name="T7" fmla="*/ 1 h 23"/>
                <a:gd name="T8" fmla="*/ 4 w 35"/>
                <a:gd name="T9" fmla="*/ 0 h 23"/>
                <a:gd name="T10" fmla="*/ 3 w 35"/>
                <a:gd name="T11" fmla="*/ 0 h 23"/>
                <a:gd name="T12" fmla="*/ 3 w 35"/>
                <a:gd name="T13" fmla="*/ 0 h 23"/>
                <a:gd name="T14" fmla="*/ 2 w 35"/>
                <a:gd name="T15" fmla="*/ 1 h 23"/>
                <a:gd name="T16" fmla="*/ 1 w 35"/>
                <a:gd name="T17" fmla="*/ 1 h 23"/>
                <a:gd name="T18" fmla="*/ 1 w 35"/>
                <a:gd name="T19" fmla="*/ 2 h 23"/>
                <a:gd name="T20" fmla="*/ 0 w 35"/>
                <a:gd name="T21" fmla="*/ 3 h 23"/>
                <a:gd name="T22" fmla="*/ 0 w 35"/>
                <a:gd name="T23" fmla="*/ 3 h 23"/>
                <a:gd name="T24" fmla="*/ 1 w 35"/>
                <a:gd name="T25" fmla="*/ 3 h 23"/>
                <a:gd name="T26" fmla="*/ 1 w 35"/>
                <a:gd name="T27" fmla="*/ 4 h 23"/>
                <a:gd name="T28" fmla="*/ 2 w 35"/>
                <a:gd name="T29" fmla="*/ 4 h 23"/>
                <a:gd name="T30" fmla="*/ 3 w 35"/>
                <a:gd name="T31" fmla="*/ 4 h 23"/>
                <a:gd name="T32" fmla="*/ 3 w 35"/>
                <a:gd name="T33" fmla="*/ 4 h 23"/>
                <a:gd name="T34" fmla="*/ 5 w 35"/>
                <a:gd name="T35" fmla="*/ 3 h 23"/>
                <a:gd name="T36" fmla="*/ 6 w 35"/>
                <a:gd name="T37" fmla="*/ 3 h 23"/>
                <a:gd name="T38" fmla="*/ 6 w 35"/>
                <a:gd name="T39" fmla="*/ 3 h 23"/>
                <a:gd name="T40" fmla="*/ 6 w 35"/>
                <a:gd name="T41" fmla="*/ 2 h 23"/>
                <a:gd name="T42" fmla="*/ 6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35" y="10"/>
                  </a:moveTo>
                  <a:lnTo>
                    <a:pt x="35" y="10"/>
                  </a:lnTo>
                  <a:lnTo>
                    <a:pt x="33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4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27" y="20"/>
                  </a:lnTo>
                  <a:lnTo>
                    <a:pt x="31" y="18"/>
                  </a:lnTo>
                  <a:lnTo>
                    <a:pt x="35" y="1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gray">
            <a:xfrm flipH="1">
              <a:off x="528" y="3697"/>
              <a:ext cx="19" cy="12"/>
            </a:xfrm>
            <a:custGeom>
              <a:avLst/>
              <a:gdLst>
                <a:gd name="T0" fmla="*/ 0 w 34"/>
                <a:gd name="T1" fmla="*/ 2 h 20"/>
                <a:gd name="T2" fmla="*/ 0 w 34"/>
                <a:gd name="T3" fmla="*/ 2 h 20"/>
                <a:gd name="T4" fmla="*/ 1 w 34"/>
                <a:gd name="T5" fmla="*/ 4 h 20"/>
                <a:gd name="T6" fmla="*/ 1 w 34"/>
                <a:gd name="T7" fmla="*/ 4 h 20"/>
                <a:gd name="T8" fmla="*/ 2 w 34"/>
                <a:gd name="T9" fmla="*/ 4 h 20"/>
                <a:gd name="T10" fmla="*/ 3 w 34"/>
                <a:gd name="T11" fmla="*/ 4 h 20"/>
                <a:gd name="T12" fmla="*/ 3 w 34"/>
                <a:gd name="T13" fmla="*/ 4 h 20"/>
                <a:gd name="T14" fmla="*/ 4 w 34"/>
                <a:gd name="T15" fmla="*/ 4 h 20"/>
                <a:gd name="T16" fmla="*/ 6 w 34"/>
                <a:gd name="T17" fmla="*/ 4 h 20"/>
                <a:gd name="T18" fmla="*/ 6 w 34"/>
                <a:gd name="T19" fmla="*/ 2 h 20"/>
                <a:gd name="T20" fmla="*/ 6 w 34"/>
                <a:gd name="T21" fmla="*/ 2 h 20"/>
                <a:gd name="T22" fmla="*/ 6 w 34"/>
                <a:gd name="T23" fmla="*/ 2 h 20"/>
                <a:gd name="T24" fmla="*/ 6 w 34"/>
                <a:gd name="T25" fmla="*/ 1 h 20"/>
                <a:gd name="T26" fmla="*/ 4 w 34"/>
                <a:gd name="T27" fmla="*/ 1 h 20"/>
                <a:gd name="T28" fmla="*/ 4 w 34"/>
                <a:gd name="T29" fmla="*/ 0 h 20"/>
                <a:gd name="T30" fmla="*/ 2 w 34"/>
                <a:gd name="T31" fmla="*/ 0 h 20"/>
                <a:gd name="T32" fmla="*/ 2 w 34"/>
                <a:gd name="T33" fmla="*/ 0 h 20"/>
                <a:gd name="T34" fmla="*/ 2 w 34"/>
                <a:gd name="T35" fmla="*/ 1 h 20"/>
                <a:gd name="T36" fmla="*/ 1 w 34"/>
                <a:gd name="T37" fmla="*/ 1 h 20"/>
                <a:gd name="T38" fmla="*/ 1 w 34"/>
                <a:gd name="T39" fmla="*/ 2 h 20"/>
                <a:gd name="T40" fmla="*/ 0 w 34"/>
                <a:gd name="T41" fmla="*/ 2 h 20"/>
                <a:gd name="T42" fmla="*/ 0 w 34"/>
                <a:gd name="T43" fmla="*/ 2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20"/>
                <a:gd name="T68" fmla="*/ 34 w 34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20">
                  <a:moveTo>
                    <a:pt x="0" y="12"/>
                  </a:moveTo>
                  <a:lnTo>
                    <a:pt x="0" y="12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2" y="12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gray">
            <a:xfrm flipH="1">
              <a:off x="381" y="3566"/>
              <a:ext cx="95" cy="141"/>
            </a:xfrm>
            <a:custGeom>
              <a:avLst/>
              <a:gdLst>
                <a:gd name="T0" fmla="*/ 22 w 158"/>
                <a:gd name="T1" fmla="*/ 51 h 233"/>
                <a:gd name="T2" fmla="*/ 22 w 158"/>
                <a:gd name="T3" fmla="*/ 51 h 233"/>
                <a:gd name="T4" fmla="*/ 20 w 158"/>
                <a:gd name="T5" fmla="*/ 50 h 233"/>
                <a:gd name="T6" fmla="*/ 18 w 158"/>
                <a:gd name="T7" fmla="*/ 50 h 233"/>
                <a:gd name="T8" fmla="*/ 16 w 158"/>
                <a:gd name="T9" fmla="*/ 48 h 233"/>
                <a:gd name="T10" fmla="*/ 14 w 158"/>
                <a:gd name="T11" fmla="*/ 48 h 233"/>
                <a:gd name="T12" fmla="*/ 11 w 158"/>
                <a:gd name="T13" fmla="*/ 48 h 233"/>
                <a:gd name="T14" fmla="*/ 10 w 158"/>
                <a:gd name="T15" fmla="*/ 48 h 233"/>
                <a:gd name="T16" fmla="*/ 7 w 158"/>
                <a:gd name="T17" fmla="*/ 48 h 233"/>
                <a:gd name="T18" fmla="*/ 7 w 158"/>
                <a:gd name="T19" fmla="*/ 48 h 233"/>
                <a:gd name="T20" fmla="*/ 5 w 158"/>
                <a:gd name="T21" fmla="*/ 46 h 233"/>
                <a:gd name="T22" fmla="*/ 3 w 158"/>
                <a:gd name="T23" fmla="*/ 44 h 233"/>
                <a:gd name="T24" fmla="*/ 2 w 158"/>
                <a:gd name="T25" fmla="*/ 41 h 233"/>
                <a:gd name="T26" fmla="*/ 1 w 158"/>
                <a:gd name="T27" fmla="*/ 38 h 233"/>
                <a:gd name="T28" fmla="*/ 1 w 158"/>
                <a:gd name="T29" fmla="*/ 34 h 233"/>
                <a:gd name="T30" fmla="*/ 0 w 158"/>
                <a:gd name="T31" fmla="*/ 31 h 233"/>
                <a:gd name="T32" fmla="*/ 0 w 158"/>
                <a:gd name="T33" fmla="*/ 27 h 233"/>
                <a:gd name="T34" fmla="*/ 1 w 158"/>
                <a:gd name="T35" fmla="*/ 23 h 233"/>
                <a:gd name="T36" fmla="*/ 1 w 158"/>
                <a:gd name="T37" fmla="*/ 23 h 233"/>
                <a:gd name="T38" fmla="*/ 1 w 158"/>
                <a:gd name="T39" fmla="*/ 20 h 233"/>
                <a:gd name="T40" fmla="*/ 1 w 158"/>
                <a:gd name="T41" fmla="*/ 18 h 233"/>
                <a:gd name="T42" fmla="*/ 2 w 158"/>
                <a:gd name="T43" fmla="*/ 15 h 233"/>
                <a:gd name="T44" fmla="*/ 3 w 158"/>
                <a:gd name="T45" fmla="*/ 13 h 233"/>
                <a:gd name="T46" fmla="*/ 4 w 158"/>
                <a:gd name="T47" fmla="*/ 11 h 233"/>
                <a:gd name="T48" fmla="*/ 6 w 158"/>
                <a:gd name="T49" fmla="*/ 9 h 233"/>
                <a:gd name="T50" fmla="*/ 7 w 158"/>
                <a:gd name="T51" fmla="*/ 7 h 233"/>
                <a:gd name="T52" fmla="*/ 8 w 158"/>
                <a:gd name="T53" fmla="*/ 5 h 233"/>
                <a:gd name="T54" fmla="*/ 10 w 158"/>
                <a:gd name="T55" fmla="*/ 4 h 233"/>
                <a:gd name="T56" fmla="*/ 11 w 158"/>
                <a:gd name="T57" fmla="*/ 2 h 233"/>
                <a:gd name="T58" fmla="*/ 13 w 158"/>
                <a:gd name="T59" fmla="*/ 2 h 233"/>
                <a:gd name="T60" fmla="*/ 14 w 158"/>
                <a:gd name="T61" fmla="*/ 1 h 233"/>
                <a:gd name="T62" fmla="*/ 16 w 158"/>
                <a:gd name="T63" fmla="*/ 1 h 233"/>
                <a:gd name="T64" fmla="*/ 17 w 158"/>
                <a:gd name="T65" fmla="*/ 0 h 233"/>
                <a:gd name="T66" fmla="*/ 19 w 158"/>
                <a:gd name="T67" fmla="*/ 0 h 233"/>
                <a:gd name="T68" fmla="*/ 21 w 158"/>
                <a:gd name="T69" fmla="*/ 1 h 233"/>
                <a:gd name="T70" fmla="*/ 21 w 158"/>
                <a:gd name="T71" fmla="*/ 1 h 233"/>
                <a:gd name="T72" fmla="*/ 23 w 158"/>
                <a:gd name="T73" fmla="*/ 1 h 233"/>
                <a:gd name="T74" fmla="*/ 25 w 158"/>
                <a:gd name="T75" fmla="*/ 2 h 233"/>
                <a:gd name="T76" fmla="*/ 26 w 158"/>
                <a:gd name="T77" fmla="*/ 2 h 233"/>
                <a:gd name="T78" fmla="*/ 28 w 158"/>
                <a:gd name="T79" fmla="*/ 4 h 233"/>
                <a:gd name="T80" fmla="*/ 29 w 158"/>
                <a:gd name="T81" fmla="*/ 5 h 233"/>
                <a:gd name="T82" fmla="*/ 29 w 158"/>
                <a:gd name="T83" fmla="*/ 7 h 233"/>
                <a:gd name="T84" fmla="*/ 31 w 158"/>
                <a:gd name="T85" fmla="*/ 9 h 233"/>
                <a:gd name="T86" fmla="*/ 32 w 158"/>
                <a:gd name="T87" fmla="*/ 11 h 233"/>
                <a:gd name="T88" fmla="*/ 33 w 158"/>
                <a:gd name="T89" fmla="*/ 15 h 233"/>
                <a:gd name="T90" fmla="*/ 34 w 158"/>
                <a:gd name="T91" fmla="*/ 20 h 233"/>
                <a:gd name="T92" fmla="*/ 34 w 158"/>
                <a:gd name="T93" fmla="*/ 25 h 233"/>
                <a:gd name="T94" fmla="*/ 34 w 158"/>
                <a:gd name="T95" fmla="*/ 28 h 233"/>
                <a:gd name="T96" fmla="*/ 34 w 158"/>
                <a:gd name="T97" fmla="*/ 31 h 233"/>
                <a:gd name="T98" fmla="*/ 34 w 158"/>
                <a:gd name="T99" fmla="*/ 31 h 233"/>
                <a:gd name="T100" fmla="*/ 33 w 158"/>
                <a:gd name="T101" fmla="*/ 34 h 233"/>
                <a:gd name="T102" fmla="*/ 32 w 158"/>
                <a:gd name="T103" fmla="*/ 38 h 233"/>
                <a:gd name="T104" fmla="*/ 31 w 158"/>
                <a:gd name="T105" fmla="*/ 41 h 233"/>
                <a:gd name="T106" fmla="*/ 29 w 158"/>
                <a:gd name="T107" fmla="*/ 44 h 233"/>
                <a:gd name="T108" fmla="*/ 28 w 158"/>
                <a:gd name="T109" fmla="*/ 46 h 233"/>
                <a:gd name="T110" fmla="*/ 26 w 158"/>
                <a:gd name="T111" fmla="*/ 48 h 233"/>
                <a:gd name="T112" fmla="*/ 25 w 158"/>
                <a:gd name="T113" fmla="*/ 50 h 233"/>
                <a:gd name="T114" fmla="*/ 22 w 158"/>
                <a:gd name="T115" fmla="*/ 51 h 233"/>
                <a:gd name="T116" fmla="*/ 22 w 158"/>
                <a:gd name="T117" fmla="*/ 51 h 2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"/>
                <a:gd name="T178" fmla="*/ 0 h 233"/>
                <a:gd name="T179" fmla="*/ 158 w 158"/>
                <a:gd name="T180" fmla="*/ 233 h 2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" h="233">
                  <a:moveTo>
                    <a:pt x="103" y="233"/>
                  </a:moveTo>
                  <a:lnTo>
                    <a:pt x="103" y="233"/>
                  </a:lnTo>
                  <a:lnTo>
                    <a:pt x="93" y="227"/>
                  </a:lnTo>
                  <a:lnTo>
                    <a:pt x="83" y="223"/>
                  </a:lnTo>
                  <a:lnTo>
                    <a:pt x="73" y="220"/>
                  </a:lnTo>
                  <a:lnTo>
                    <a:pt x="63" y="219"/>
                  </a:lnTo>
                  <a:lnTo>
                    <a:pt x="54" y="219"/>
                  </a:lnTo>
                  <a:lnTo>
                    <a:pt x="44" y="219"/>
                  </a:lnTo>
                  <a:lnTo>
                    <a:pt x="30" y="220"/>
                  </a:lnTo>
                  <a:lnTo>
                    <a:pt x="22" y="209"/>
                  </a:lnTo>
                  <a:lnTo>
                    <a:pt x="15" y="199"/>
                  </a:lnTo>
                  <a:lnTo>
                    <a:pt x="10" y="184"/>
                  </a:lnTo>
                  <a:lnTo>
                    <a:pt x="4" y="170"/>
                  </a:lnTo>
                  <a:lnTo>
                    <a:pt x="2" y="154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4" y="91"/>
                  </a:lnTo>
                  <a:lnTo>
                    <a:pt x="7" y="79"/>
                  </a:lnTo>
                  <a:lnTo>
                    <a:pt x="11" y="69"/>
                  </a:lnTo>
                  <a:lnTo>
                    <a:pt x="15" y="58"/>
                  </a:lnTo>
                  <a:lnTo>
                    <a:pt x="20" y="48"/>
                  </a:lnTo>
                  <a:lnTo>
                    <a:pt x="26" y="39"/>
                  </a:lnTo>
                  <a:lnTo>
                    <a:pt x="31" y="31"/>
                  </a:lnTo>
                  <a:lnTo>
                    <a:pt x="38" y="24"/>
                  </a:lnTo>
                  <a:lnTo>
                    <a:pt x="44" y="18"/>
                  </a:lnTo>
                  <a:lnTo>
                    <a:pt x="51" y="12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4" y="2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2"/>
                  </a:lnTo>
                  <a:lnTo>
                    <a:pt x="105" y="4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37" y="32"/>
                  </a:lnTo>
                  <a:lnTo>
                    <a:pt x="142" y="40"/>
                  </a:lnTo>
                  <a:lnTo>
                    <a:pt x="146" y="50"/>
                  </a:lnTo>
                  <a:lnTo>
                    <a:pt x="153" y="69"/>
                  </a:lnTo>
                  <a:lnTo>
                    <a:pt x="157" y="91"/>
                  </a:lnTo>
                  <a:lnTo>
                    <a:pt x="158" y="114"/>
                  </a:lnTo>
                  <a:lnTo>
                    <a:pt x="158" y="126"/>
                  </a:lnTo>
                  <a:lnTo>
                    <a:pt x="156" y="140"/>
                  </a:lnTo>
                  <a:lnTo>
                    <a:pt x="153" y="154"/>
                  </a:lnTo>
                  <a:lnTo>
                    <a:pt x="149" y="170"/>
                  </a:lnTo>
                  <a:lnTo>
                    <a:pt x="144" y="184"/>
                  </a:lnTo>
                  <a:lnTo>
                    <a:pt x="137" y="197"/>
                  </a:lnTo>
                  <a:lnTo>
                    <a:pt x="129" y="208"/>
                  </a:lnTo>
                  <a:lnTo>
                    <a:pt x="121" y="219"/>
                  </a:lnTo>
                  <a:lnTo>
                    <a:pt x="113" y="227"/>
                  </a:lnTo>
                  <a:lnTo>
                    <a:pt x="103" y="23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gray">
            <a:xfrm flipH="1">
              <a:off x="389" y="3580"/>
              <a:ext cx="80" cy="130"/>
            </a:xfrm>
            <a:custGeom>
              <a:avLst/>
              <a:gdLst>
                <a:gd name="T0" fmla="*/ 17 w 136"/>
                <a:gd name="T1" fmla="*/ 0 h 216"/>
                <a:gd name="T2" fmla="*/ 17 w 136"/>
                <a:gd name="T3" fmla="*/ 0 h 216"/>
                <a:gd name="T4" fmla="*/ 15 w 136"/>
                <a:gd name="T5" fmla="*/ 0 h 216"/>
                <a:gd name="T6" fmla="*/ 14 w 136"/>
                <a:gd name="T7" fmla="*/ 0 h 216"/>
                <a:gd name="T8" fmla="*/ 13 w 136"/>
                <a:gd name="T9" fmla="*/ 0 h 216"/>
                <a:gd name="T10" fmla="*/ 12 w 136"/>
                <a:gd name="T11" fmla="*/ 1 h 216"/>
                <a:gd name="T12" fmla="*/ 10 w 136"/>
                <a:gd name="T13" fmla="*/ 1 h 216"/>
                <a:gd name="T14" fmla="*/ 9 w 136"/>
                <a:gd name="T15" fmla="*/ 2 h 216"/>
                <a:gd name="T16" fmla="*/ 8 w 136"/>
                <a:gd name="T17" fmla="*/ 4 h 216"/>
                <a:gd name="T18" fmla="*/ 6 w 136"/>
                <a:gd name="T19" fmla="*/ 5 h 216"/>
                <a:gd name="T20" fmla="*/ 5 w 136"/>
                <a:gd name="T21" fmla="*/ 8 h 216"/>
                <a:gd name="T22" fmla="*/ 3 w 136"/>
                <a:gd name="T23" fmla="*/ 12 h 216"/>
                <a:gd name="T24" fmla="*/ 1 w 136"/>
                <a:gd name="T25" fmla="*/ 16 h 216"/>
                <a:gd name="T26" fmla="*/ 1 w 136"/>
                <a:gd name="T27" fmla="*/ 21 h 216"/>
                <a:gd name="T28" fmla="*/ 1 w 136"/>
                <a:gd name="T29" fmla="*/ 21 h 216"/>
                <a:gd name="T30" fmla="*/ 1 w 136"/>
                <a:gd name="T31" fmla="*/ 24 h 216"/>
                <a:gd name="T32" fmla="*/ 0 w 136"/>
                <a:gd name="T33" fmla="*/ 28 h 216"/>
                <a:gd name="T34" fmla="*/ 1 w 136"/>
                <a:gd name="T35" fmla="*/ 31 h 216"/>
                <a:gd name="T36" fmla="*/ 1 w 136"/>
                <a:gd name="T37" fmla="*/ 34 h 216"/>
                <a:gd name="T38" fmla="*/ 2 w 136"/>
                <a:gd name="T39" fmla="*/ 38 h 216"/>
                <a:gd name="T40" fmla="*/ 2 w 136"/>
                <a:gd name="T41" fmla="*/ 40 h 216"/>
                <a:gd name="T42" fmla="*/ 4 w 136"/>
                <a:gd name="T43" fmla="*/ 42 h 216"/>
                <a:gd name="T44" fmla="*/ 5 w 136"/>
                <a:gd name="T45" fmla="*/ 45 h 216"/>
                <a:gd name="T46" fmla="*/ 5 w 136"/>
                <a:gd name="T47" fmla="*/ 45 h 216"/>
                <a:gd name="T48" fmla="*/ 8 w 136"/>
                <a:gd name="T49" fmla="*/ 44 h 216"/>
                <a:gd name="T50" fmla="*/ 9 w 136"/>
                <a:gd name="T51" fmla="*/ 44 h 216"/>
                <a:gd name="T52" fmla="*/ 11 w 136"/>
                <a:gd name="T53" fmla="*/ 44 h 216"/>
                <a:gd name="T54" fmla="*/ 13 w 136"/>
                <a:gd name="T55" fmla="*/ 45 h 216"/>
                <a:gd name="T56" fmla="*/ 15 w 136"/>
                <a:gd name="T57" fmla="*/ 45 h 216"/>
                <a:gd name="T58" fmla="*/ 16 w 136"/>
                <a:gd name="T59" fmla="*/ 46 h 216"/>
                <a:gd name="T60" fmla="*/ 18 w 136"/>
                <a:gd name="T61" fmla="*/ 47 h 216"/>
                <a:gd name="T62" fmla="*/ 18 w 136"/>
                <a:gd name="T63" fmla="*/ 47 h 216"/>
                <a:gd name="T64" fmla="*/ 20 w 136"/>
                <a:gd name="T65" fmla="*/ 46 h 216"/>
                <a:gd name="T66" fmla="*/ 21 w 136"/>
                <a:gd name="T67" fmla="*/ 44 h 216"/>
                <a:gd name="T68" fmla="*/ 22 w 136"/>
                <a:gd name="T69" fmla="*/ 42 h 216"/>
                <a:gd name="T70" fmla="*/ 24 w 136"/>
                <a:gd name="T71" fmla="*/ 40 h 216"/>
                <a:gd name="T72" fmla="*/ 25 w 136"/>
                <a:gd name="T73" fmla="*/ 37 h 216"/>
                <a:gd name="T74" fmla="*/ 26 w 136"/>
                <a:gd name="T75" fmla="*/ 34 h 216"/>
                <a:gd name="T76" fmla="*/ 26 w 136"/>
                <a:gd name="T77" fmla="*/ 31 h 216"/>
                <a:gd name="T78" fmla="*/ 27 w 136"/>
                <a:gd name="T79" fmla="*/ 28 h 216"/>
                <a:gd name="T80" fmla="*/ 27 w 136"/>
                <a:gd name="T81" fmla="*/ 28 h 216"/>
                <a:gd name="T82" fmla="*/ 28 w 136"/>
                <a:gd name="T83" fmla="*/ 23 h 216"/>
                <a:gd name="T84" fmla="*/ 27 w 136"/>
                <a:gd name="T85" fmla="*/ 18 h 216"/>
                <a:gd name="T86" fmla="*/ 26 w 136"/>
                <a:gd name="T87" fmla="*/ 14 h 216"/>
                <a:gd name="T88" fmla="*/ 26 w 136"/>
                <a:gd name="T89" fmla="*/ 10 h 216"/>
                <a:gd name="T90" fmla="*/ 24 w 136"/>
                <a:gd name="T91" fmla="*/ 6 h 216"/>
                <a:gd name="T92" fmla="*/ 23 w 136"/>
                <a:gd name="T93" fmla="*/ 5 h 216"/>
                <a:gd name="T94" fmla="*/ 22 w 136"/>
                <a:gd name="T95" fmla="*/ 4 h 216"/>
                <a:gd name="T96" fmla="*/ 21 w 136"/>
                <a:gd name="T97" fmla="*/ 2 h 216"/>
                <a:gd name="T98" fmla="*/ 20 w 136"/>
                <a:gd name="T99" fmla="*/ 1 h 216"/>
                <a:gd name="T100" fmla="*/ 18 w 136"/>
                <a:gd name="T101" fmla="*/ 1 h 216"/>
                <a:gd name="T102" fmla="*/ 17 w 136"/>
                <a:gd name="T103" fmla="*/ 0 h 216"/>
                <a:gd name="T104" fmla="*/ 17 w 136"/>
                <a:gd name="T105" fmla="*/ 0 h 2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16"/>
                <a:gd name="T161" fmla="*/ 136 w 136"/>
                <a:gd name="T162" fmla="*/ 216 h 2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16">
                  <a:moveTo>
                    <a:pt x="83" y="0"/>
                  </a:moveTo>
                  <a:lnTo>
                    <a:pt x="83" y="0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4" y="11"/>
                  </a:lnTo>
                  <a:lnTo>
                    <a:pt x="38" y="16"/>
                  </a:lnTo>
                  <a:lnTo>
                    <a:pt x="32" y="22"/>
                  </a:lnTo>
                  <a:lnTo>
                    <a:pt x="22" y="37"/>
                  </a:lnTo>
                  <a:lnTo>
                    <a:pt x="14" y="54"/>
                  </a:lnTo>
                  <a:lnTo>
                    <a:pt x="7" y="74"/>
                  </a:lnTo>
                  <a:lnTo>
                    <a:pt x="3" y="96"/>
                  </a:lnTo>
                  <a:lnTo>
                    <a:pt x="2" y="112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57"/>
                  </a:lnTo>
                  <a:lnTo>
                    <a:pt x="8" y="172"/>
                  </a:lnTo>
                  <a:lnTo>
                    <a:pt x="12" y="184"/>
                  </a:lnTo>
                  <a:lnTo>
                    <a:pt x="19" y="195"/>
                  </a:lnTo>
                  <a:lnTo>
                    <a:pt x="26" y="204"/>
                  </a:lnTo>
                  <a:lnTo>
                    <a:pt x="39" y="203"/>
                  </a:lnTo>
                  <a:lnTo>
                    <a:pt x="46" y="203"/>
                  </a:lnTo>
                  <a:lnTo>
                    <a:pt x="54" y="203"/>
                  </a:lnTo>
                  <a:lnTo>
                    <a:pt x="63" y="204"/>
                  </a:lnTo>
                  <a:lnTo>
                    <a:pt x="71" y="207"/>
                  </a:lnTo>
                  <a:lnTo>
                    <a:pt x="79" y="211"/>
                  </a:lnTo>
                  <a:lnTo>
                    <a:pt x="89" y="216"/>
                  </a:lnTo>
                  <a:lnTo>
                    <a:pt x="97" y="211"/>
                  </a:lnTo>
                  <a:lnTo>
                    <a:pt x="103" y="203"/>
                  </a:lnTo>
                  <a:lnTo>
                    <a:pt x="110" y="193"/>
                  </a:lnTo>
                  <a:lnTo>
                    <a:pt x="117" y="183"/>
                  </a:lnTo>
                  <a:lnTo>
                    <a:pt x="122" y="171"/>
                  </a:lnTo>
                  <a:lnTo>
                    <a:pt x="128" y="157"/>
                  </a:lnTo>
                  <a:lnTo>
                    <a:pt x="130" y="144"/>
                  </a:lnTo>
                  <a:lnTo>
                    <a:pt x="133" y="129"/>
                  </a:lnTo>
                  <a:lnTo>
                    <a:pt x="136" y="106"/>
                  </a:lnTo>
                  <a:lnTo>
                    <a:pt x="134" y="83"/>
                  </a:lnTo>
                  <a:lnTo>
                    <a:pt x="130" y="63"/>
                  </a:lnTo>
                  <a:lnTo>
                    <a:pt x="125" y="45"/>
                  </a:lnTo>
                  <a:lnTo>
                    <a:pt x="117" y="29"/>
                  </a:lnTo>
                  <a:lnTo>
                    <a:pt x="113" y="22"/>
                  </a:lnTo>
                  <a:lnTo>
                    <a:pt x="108" y="16"/>
                  </a:lnTo>
                  <a:lnTo>
                    <a:pt x="102" y="11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gray">
            <a:xfrm flipH="1">
              <a:off x="393" y="3588"/>
              <a:ext cx="71" cy="119"/>
            </a:xfrm>
            <a:custGeom>
              <a:avLst/>
              <a:gdLst>
                <a:gd name="T0" fmla="*/ 15 w 118"/>
                <a:gd name="T1" fmla="*/ 0 h 199"/>
                <a:gd name="T2" fmla="*/ 15 w 118"/>
                <a:gd name="T3" fmla="*/ 0 h 199"/>
                <a:gd name="T4" fmla="*/ 14 w 118"/>
                <a:gd name="T5" fmla="*/ 0 h 199"/>
                <a:gd name="T6" fmla="*/ 12 w 118"/>
                <a:gd name="T7" fmla="*/ 0 h 199"/>
                <a:gd name="T8" fmla="*/ 11 w 118"/>
                <a:gd name="T9" fmla="*/ 1 h 199"/>
                <a:gd name="T10" fmla="*/ 10 w 118"/>
                <a:gd name="T11" fmla="*/ 1 h 199"/>
                <a:gd name="T12" fmla="*/ 7 w 118"/>
                <a:gd name="T13" fmla="*/ 3 h 199"/>
                <a:gd name="T14" fmla="*/ 5 w 118"/>
                <a:gd name="T15" fmla="*/ 5 h 199"/>
                <a:gd name="T16" fmla="*/ 4 w 118"/>
                <a:gd name="T17" fmla="*/ 8 h 199"/>
                <a:gd name="T18" fmla="*/ 2 w 118"/>
                <a:gd name="T19" fmla="*/ 12 h 199"/>
                <a:gd name="T20" fmla="*/ 1 w 118"/>
                <a:gd name="T21" fmla="*/ 16 h 199"/>
                <a:gd name="T22" fmla="*/ 0 w 118"/>
                <a:gd name="T23" fmla="*/ 20 h 199"/>
                <a:gd name="T24" fmla="*/ 0 w 118"/>
                <a:gd name="T25" fmla="*/ 20 h 199"/>
                <a:gd name="T26" fmla="*/ 0 w 118"/>
                <a:gd name="T27" fmla="*/ 23 h 199"/>
                <a:gd name="T28" fmla="*/ 0 w 118"/>
                <a:gd name="T29" fmla="*/ 26 h 199"/>
                <a:gd name="T30" fmla="*/ 1 w 118"/>
                <a:gd name="T31" fmla="*/ 30 h 199"/>
                <a:gd name="T32" fmla="*/ 1 w 118"/>
                <a:gd name="T33" fmla="*/ 32 h 199"/>
                <a:gd name="T34" fmla="*/ 2 w 118"/>
                <a:gd name="T35" fmla="*/ 35 h 199"/>
                <a:gd name="T36" fmla="*/ 3 w 118"/>
                <a:gd name="T37" fmla="*/ 37 h 199"/>
                <a:gd name="T38" fmla="*/ 4 w 118"/>
                <a:gd name="T39" fmla="*/ 39 h 199"/>
                <a:gd name="T40" fmla="*/ 6 w 118"/>
                <a:gd name="T41" fmla="*/ 41 h 199"/>
                <a:gd name="T42" fmla="*/ 6 w 118"/>
                <a:gd name="T43" fmla="*/ 41 h 199"/>
                <a:gd name="T44" fmla="*/ 8 w 118"/>
                <a:gd name="T45" fmla="*/ 41 h 199"/>
                <a:gd name="T46" fmla="*/ 10 w 118"/>
                <a:gd name="T47" fmla="*/ 41 h 199"/>
                <a:gd name="T48" fmla="*/ 12 w 118"/>
                <a:gd name="T49" fmla="*/ 41 h 199"/>
                <a:gd name="T50" fmla="*/ 15 w 118"/>
                <a:gd name="T51" fmla="*/ 42 h 199"/>
                <a:gd name="T52" fmla="*/ 15 w 118"/>
                <a:gd name="T53" fmla="*/ 42 h 199"/>
                <a:gd name="T54" fmla="*/ 17 w 118"/>
                <a:gd name="T55" fmla="*/ 41 h 199"/>
                <a:gd name="T56" fmla="*/ 19 w 118"/>
                <a:gd name="T57" fmla="*/ 39 h 199"/>
                <a:gd name="T58" fmla="*/ 20 w 118"/>
                <a:gd name="T59" fmla="*/ 38 h 199"/>
                <a:gd name="T60" fmla="*/ 22 w 118"/>
                <a:gd name="T61" fmla="*/ 35 h 199"/>
                <a:gd name="T62" fmla="*/ 23 w 118"/>
                <a:gd name="T63" fmla="*/ 32 h 199"/>
                <a:gd name="T64" fmla="*/ 24 w 118"/>
                <a:gd name="T65" fmla="*/ 30 h 199"/>
                <a:gd name="T66" fmla="*/ 25 w 118"/>
                <a:gd name="T67" fmla="*/ 26 h 199"/>
                <a:gd name="T68" fmla="*/ 25 w 118"/>
                <a:gd name="T69" fmla="*/ 23 h 199"/>
                <a:gd name="T70" fmla="*/ 25 w 118"/>
                <a:gd name="T71" fmla="*/ 23 h 199"/>
                <a:gd name="T72" fmla="*/ 26 w 118"/>
                <a:gd name="T73" fmla="*/ 19 h 199"/>
                <a:gd name="T74" fmla="*/ 25 w 118"/>
                <a:gd name="T75" fmla="*/ 15 h 199"/>
                <a:gd name="T76" fmla="*/ 24 w 118"/>
                <a:gd name="T77" fmla="*/ 11 h 199"/>
                <a:gd name="T78" fmla="*/ 23 w 118"/>
                <a:gd name="T79" fmla="*/ 8 h 199"/>
                <a:gd name="T80" fmla="*/ 22 w 118"/>
                <a:gd name="T81" fmla="*/ 5 h 199"/>
                <a:gd name="T82" fmla="*/ 20 w 118"/>
                <a:gd name="T83" fmla="*/ 2 h 199"/>
                <a:gd name="T84" fmla="*/ 19 w 118"/>
                <a:gd name="T85" fmla="*/ 1 h 199"/>
                <a:gd name="T86" fmla="*/ 17 w 118"/>
                <a:gd name="T87" fmla="*/ 1 h 199"/>
                <a:gd name="T88" fmla="*/ 16 w 118"/>
                <a:gd name="T89" fmla="*/ 1 h 199"/>
                <a:gd name="T90" fmla="*/ 15 w 118"/>
                <a:gd name="T91" fmla="*/ 0 h 199"/>
                <a:gd name="T92" fmla="*/ 15 w 118"/>
                <a:gd name="T93" fmla="*/ 0 h 1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8"/>
                <a:gd name="T142" fmla="*/ 0 h 199"/>
                <a:gd name="T143" fmla="*/ 118 w 118"/>
                <a:gd name="T144" fmla="*/ 199 h 1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8" h="199">
                  <a:moveTo>
                    <a:pt x="69" y="0"/>
                  </a:move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5" y="151"/>
                  </a:lnTo>
                  <a:lnTo>
                    <a:pt x="9" y="163"/>
                  </a:lnTo>
                  <a:lnTo>
                    <a:pt x="13" y="173"/>
                  </a:lnTo>
                  <a:lnTo>
                    <a:pt x="20" y="183"/>
                  </a:lnTo>
                  <a:lnTo>
                    <a:pt x="26" y="191"/>
                  </a:lnTo>
                  <a:lnTo>
                    <a:pt x="36" y="191"/>
                  </a:lnTo>
                  <a:lnTo>
                    <a:pt x="47" y="191"/>
                  </a:lnTo>
                  <a:lnTo>
                    <a:pt x="57" y="193"/>
                  </a:lnTo>
                  <a:lnTo>
                    <a:pt x="68" y="199"/>
                  </a:lnTo>
                  <a:lnTo>
                    <a:pt x="77" y="193"/>
                  </a:lnTo>
                  <a:lnTo>
                    <a:pt x="85" y="185"/>
                  </a:lnTo>
                  <a:lnTo>
                    <a:pt x="93" y="176"/>
                  </a:lnTo>
                  <a:lnTo>
                    <a:pt x="100" y="165"/>
                  </a:lnTo>
                  <a:lnTo>
                    <a:pt x="106" y="153"/>
                  </a:lnTo>
                  <a:lnTo>
                    <a:pt x="111" y="138"/>
                  </a:lnTo>
                  <a:lnTo>
                    <a:pt x="115" y="124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gray">
            <a:xfrm flipH="1">
              <a:off x="401" y="3626"/>
              <a:ext cx="57" cy="76"/>
            </a:xfrm>
            <a:custGeom>
              <a:avLst/>
              <a:gdLst>
                <a:gd name="T0" fmla="*/ 0 w 97"/>
                <a:gd name="T1" fmla="*/ 12 h 129"/>
                <a:gd name="T2" fmla="*/ 0 w 97"/>
                <a:gd name="T3" fmla="*/ 12 h 129"/>
                <a:gd name="T4" fmla="*/ 0 w 97"/>
                <a:gd name="T5" fmla="*/ 15 h 129"/>
                <a:gd name="T6" fmla="*/ 0 w 97"/>
                <a:gd name="T7" fmla="*/ 17 h 129"/>
                <a:gd name="T8" fmla="*/ 1 w 97"/>
                <a:gd name="T9" fmla="*/ 20 h 129"/>
                <a:gd name="T10" fmla="*/ 2 w 97"/>
                <a:gd name="T11" fmla="*/ 22 h 129"/>
                <a:gd name="T12" fmla="*/ 3 w 97"/>
                <a:gd name="T13" fmla="*/ 23 h 129"/>
                <a:gd name="T14" fmla="*/ 4 w 97"/>
                <a:gd name="T15" fmla="*/ 25 h 129"/>
                <a:gd name="T16" fmla="*/ 6 w 97"/>
                <a:gd name="T17" fmla="*/ 26 h 129"/>
                <a:gd name="T18" fmla="*/ 8 w 97"/>
                <a:gd name="T19" fmla="*/ 27 h 129"/>
                <a:gd name="T20" fmla="*/ 8 w 97"/>
                <a:gd name="T21" fmla="*/ 27 h 129"/>
                <a:gd name="T22" fmla="*/ 10 w 97"/>
                <a:gd name="T23" fmla="*/ 27 h 129"/>
                <a:gd name="T24" fmla="*/ 12 w 97"/>
                <a:gd name="T25" fmla="*/ 26 h 129"/>
                <a:gd name="T26" fmla="*/ 14 w 97"/>
                <a:gd name="T27" fmla="*/ 25 h 129"/>
                <a:gd name="T28" fmla="*/ 15 w 97"/>
                <a:gd name="T29" fmla="*/ 23 h 129"/>
                <a:gd name="T30" fmla="*/ 17 w 97"/>
                <a:gd name="T31" fmla="*/ 22 h 129"/>
                <a:gd name="T32" fmla="*/ 18 w 97"/>
                <a:gd name="T33" fmla="*/ 20 h 129"/>
                <a:gd name="T34" fmla="*/ 19 w 97"/>
                <a:gd name="T35" fmla="*/ 17 h 129"/>
                <a:gd name="T36" fmla="*/ 19 w 97"/>
                <a:gd name="T37" fmla="*/ 15 h 129"/>
                <a:gd name="T38" fmla="*/ 19 w 97"/>
                <a:gd name="T39" fmla="*/ 15 h 129"/>
                <a:gd name="T40" fmla="*/ 19 w 97"/>
                <a:gd name="T41" fmla="*/ 12 h 129"/>
                <a:gd name="T42" fmla="*/ 19 w 97"/>
                <a:gd name="T43" fmla="*/ 9 h 129"/>
                <a:gd name="T44" fmla="*/ 19 w 97"/>
                <a:gd name="T45" fmla="*/ 7 h 129"/>
                <a:gd name="T46" fmla="*/ 18 w 97"/>
                <a:gd name="T47" fmla="*/ 5 h 129"/>
                <a:gd name="T48" fmla="*/ 16 w 97"/>
                <a:gd name="T49" fmla="*/ 3 h 129"/>
                <a:gd name="T50" fmla="*/ 15 w 97"/>
                <a:gd name="T51" fmla="*/ 2 h 129"/>
                <a:gd name="T52" fmla="*/ 14 w 97"/>
                <a:gd name="T53" fmla="*/ 1 h 129"/>
                <a:gd name="T54" fmla="*/ 11 w 97"/>
                <a:gd name="T55" fmla="*/ 0 h 129"/>
                <a:gd name="T56" fmla="*/ 11 w 97"/>
                <a:gd name="T57" fmla="*/ 0 h 129"/>
                <a:gd name="T58" fmla="*/ 9 w 97"/>
                <a:gd name="T59" fmla="*/ 0 h 129"/>
                <a:gd name="T60" fmla="*/ 8 w 97"/>
                <a:gd name="T61" fmla="*/ 1 h 129"/>
                <a:gd name="T62" fmla="*/ 5 w 97"/>
                <a:gd name="T63" fmla="*/ 2 h 129"/>
                <a:gd name="T64" fmla="*/ 4 w 97"/>
                <a:gd name="T65" fmla="*/ 3 h 129"/>
                <a:gd name="T66" fmla="*/ 3 w 97"/>
                <a:gd name="T67" fmla="*/ 5 h 129"/>
                <a:gd name="T68" fmla="*/ 2 w 97"/>
                <a:gd name="T69" fmla="*/ 7 h 129"/>
                <a:gd name="T70" fmla="*/ 1 w 97"/>
                <a:gd name="T71" fmla="*/ 9 h 129"/>
                <a:gd name="T72" fmla="*/ 0 w 97"/>
                <a:gd name="T73" fmla="*/ 12 h 129"/>
                <a:gd name="T74" fmla="*/ 0 w 97"/>
                <a:gd name="T75" fmla="*/ 12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129"/>
                <a:gd name="T116" fmla="*/ 97 w 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129">
                  <a:moveTo>
                    <a:pt x="0" y="58"/>
                  </a:moveTo>
                  <a:lnTo>
                    <a:pt x="0" y="58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3" y="114"/>
                  </a:lnTo>
                  <a:lnTo>
                    <a:pt x="21" y="121"/>
                  </a:lnTo>
                  <a:lnTo>
                    <a:pt x="30" y="126"/>
                  </a:lnTo>
                  <a:lnTo>
                    <a:pt x="39" y="129"/>
                  </a:lnTo>
                  <a:lnTo>
                    <a:pt x="50" y="129"/>
                  </a:lnTo>
                  <a:lnTo>
                    <a:pt x="59" y="126"/>
                  </a:lnTo>
                  <a:lnTo>
                    <a:pt x="67" y="122"/>
                  </a:lnTo>
                  <a:lnTo>
                    <a:pt x="75" y="114"/>
                  </a:lnTo>
                  <a:lnTo>
                    <a:pt x="83" y="106"/>
                  </a:lnTo>
                  <a:lnTo>
                    <a:pt x="89" y="96"/>
                  </a:lnTo>
                  <a:lnTo>
                    <a:pt x="93" y="85"/>
                  </a:lnTo>
                  <a:lnTo>
                    <a:pt x="95" y="71"/>
                  </a:lnTo>
                  <a:lnTo>
                    <a:pt x="97" y="58"/>
                  </a:lnTo>
                  <a:lnTo>
                    <a:pt x="95" y="46"/>
                  </a:lnTo>
                  <a:lnTo>
                    <a:pt x="93" y="35"/>
                  </a:lnTo>
                  <a:lnTo>
                    <a:pt x="89" y="25"/>
                  </a:lnTo>
                  <a:lnTo>
                    <a:pt x="82" y="15"/>
                  </a:lnTo>
                  <a:lnTo>
                    <a:pt x="75" y="8"/>
                  </a:lnTo>
                  <a:lnTo>
                    <a:pt x="66" y="3"/>
                  </a:lnTo>
                  <a:lnTo>
                    <a:pt x="56" y="0"/>
                  </a:lnTo>
                  <a:lnTo>
                    <a:pt x="47" y="0"/>
                  </a:lnTo>
                  <a:lnTo>
                    <a:pt x="38" y="3"/>
                  </a:lnTo>
                  <a:lnTo>
                    <a:pt x="28" y="8"/>
                  </a:lnTo>
                  <a:lnTo>
                    <a:pt x="20" y="15"/>
                  </a:lnTo>
                  <a:lnTo>
                    <a:pt x="13" y="23"/>
                  </a:lnTo>
                  <a:lnTo>
                    <a:pt x="8" y="34"/>
                  </a:lnTo>
                  <a:lnTo>
                    <a:pt x="3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E602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gray">
            <a:xfrm flipH="1">
              <a:off x="406" y="3633"/>
              <a:ext cx="46" cy="61"/>
            </a:xfrm>
            <a:custGeom>
              <a:avLst/>
              <a:gdLst>
                <a:gd name="T0" fmla="*/ 0 w 78"/>
                <a:gd name="T1" fmla="*/ 10 h 102"/>
                <a:gd name="T2" fmla="*/ 0 w 78"/>
                <a:gd name="T3" fmla="*/ 10 h 102"/>
                <a:gd name="T4" fmla="*/ 0 w 78"/>
                <a:gd name="T5" fmla="*/ 12 h 102"/>
                <a:gd name="T6" fmla="*/ 1 w 78"/>
                <a:gd name="T7" fmla="*/ 14 h 102"/>
                <a:gd name="T8" fmla="*/ 1 w 78"/>
                <a:gd name="T9" fmla="*/ 16 h 102"/>
                <a:gd name="T10" fmla="*/ 1 w 78"/>
                <a:gd name="T11" fmla="*/ 18 h 102"/>
                <a:gd name="T12" fmla="*/ 2 w 78"/>
                <a:gd name="T13" fmla="*/ 19 h 102"/>
                <a:gd name="T14" fmla="*/ 4 w 78"/>
                <a:gd name="T15" fmla="*/ 20 h 102"/>
                <a:gd name="T16" fmla="*/ 5 w 78"/>
                <a:gd name="T17" fmla="*/ 22 h 102"/>
                <a:gd name="T18" fmla="*/ 6 w 78"/>
                <a:gd name="T19" fmla="*/ 22 h 102"/>
                <a:gd name="T20" fmla="*/ 6 w 78"/>
                <a:gd name="T21" fmla="*/ 22 h 102"/>
                <a:gd name="T22" fmla="*/ 8 w 78"/>
                <a:gd name="T23" fmla="*/ 22 h 102"/>
                <a:gd name="T24" fmla="*/ 10 w 78"/>
                <a:gd name="T25" fmla="*/ 22 h 102"/>
                <a:gd name="T26" fmla="*/ 11 w 78"/>
                <a:gd name="T27" fmla="*/ 20 h 102"/>
                <a:gd name="T28" fmla="*/ 12 w 78"/>
                <a:gd name="T29" fmla="*/ 19 h 102"/>
                <a:gd name="T30" fmla="*/ 14 w 78"/>
                <a:gd name="T31" fmla="*/ 18 h 102"/>
                <a:gd name="T32" fmla="*/ 15 w 78"/>
                <a:gd name="T33" fmla="*/ 16 h 102"/>
                <a:gd name="T34" fmla="*/ 15 w 78"/>
                <a:gd name="T35" fmla="*/ 14 h 102"/>
                <a:gd name="T36" fmla="*/ 16 w 78"/>
                <a:gd name="T37" fmla="*/ 12 h 102"/>
                <a:gd name="T38" fmla="*/ 16 w 78"/>
                <a:gd name="T39" fmla="*/ 12 h 102"/>
                <a:gd name="T40" fmla="*/ 16 w 78"/>
                <a:gd name="T41" fmla="*/ 10 h 102"/>
                <a:gd name="T42" fmla="*/ 16 w 78"/>
                <a:gd name="T43" fmla="*/ 8 h 102"/>
                <a:gd name="T44" fmla="*/ 15 w 78"/>
                <a:gd name="T45" fmla="*/ 6 h 102"/>
                <a:gd name="T46" fmla="*/ 15 w 78"/>
                <a:gd name="T47" fmla="*/ 4 h 102"/>
                <a:gd name="T48" fmla="*/ 14 w 78"/>
                <a:gd name="T49" fmla="*/ 2 h 102"/>
                <a:gd name="T50" fmla="*/ 12 w 78"/>
                <a:gd name="T51" fmla="*/ 1 h 102"/>
                <a:gd name="T52" fmla="*/ 11 w 78"/>
                <a:gd name="T53" fmla="*/ 1 h 102"/>
                <a:gd name="T54" fmla="*/ 9 w 78"/>
                <a:gd name="T55" fmla="*/ 0 h 102"/>
                <a:gd name="T56" fmla="*/ 9 w 78"/>
                <a:gd name="T57" fmla="*/ 0 h 102"/>
                <a:gd name="T58" fmla="*/ 8 w 78"/>
                <a:gd name="T59" fmla="*/ 0 h 102"/>
                <a:gd name="T60" fmla="*/ 6 w 78"/>
                <a:gd name="T61" fmla="*/ 1 h 102"/>
                <a:gd name="T62" fmla="*/ 5 w 78"/>
                <a:gd name="T63" fmla="*/ 1 h 102"/>
                <a:gd name="T64" fmla="*/ 3 w 78"/>
                <a:gd name="T65" fmla="*/ 2 h 102"/>
                <a:gd name="T66" fmla="*/ 2 w 78"/>
                <a:gd name="T67" fmla="*/ 4 h 102"/>
                <a:gd name="T68" fmla="*/ 1 w 78"/>
                <a:gd name="T69" fmla="*/ 6 h 102"/>
                <a:gd name="T70" fmla="*/ 1 w 78"/>
                <a:gd name="T71" fmla="*/ 8 h 102"/>
                <a:gd name="T72" fmla="*/ 0 w 78"/>
                <a:gd name="T73" fmla="*/ 10 h 102"/>
                <a:gd name="T74" fmla="*/ 0 w 78"/>
                <a:gd name="T75" fmla="*/ 10 h 1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"/>
                <a:gd name="T115" fmla="*/ 0 h 102"/>
                <a:gd name="T116" fmla="*/ 78 w 78"/>
                <a:gd name="T117" fmla="*/ 102 h 10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" h="102">
                  <a:moveTo>
                    <a:pt x="0" y="45"/>
                  </a:moveTo>
                  <a:lnTo>
                    <a:pt x="0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3" y="75"/>
                  </a:lnTo>
                  <a:lnTo>
                    <a:pt x="7" y="83"/>
                  </a:lnTo>
                  <a:lnTo>
                    <a:pt x="12" y="91"/>
                  </a:lnTo>
                  <a:lnTo>
                    <a:pt x="18" y="96"/>
                  </a:lnTo>
                  <a:lnTo>
                    <a:pt x="25" y="100"/>
                  </a:lnTo>
                  <a:lnTo>
                    <a:pt x="33" y="102"/>
                  </a:lnTo>
                  <a:lnTo>
                    <a:pt x="39" y="102"/>
                  </a:lnTo>
                  <a:lnTo>
                    <a:pt x="47" y="100"/>
                  </a:lnTo>
                  <a:lnTo>
                    <a:pt x="54" y="96"/>
                  </a:lnTo>
                  <a:lnTo>
                    <a:pt x="61" y="91"/>
                  </a:lnTo>
                  <a:lnTo>
                    <a:pt x="66" y="84"/>
                  </a:lnTo>
                  <a:lnTo>
                    <a:pt x="71" y="76"/>
                  </a:lnTo>
                  <a:lnTo>
                    <a:pt x="75" y="67"/>
                  </a:lnTo>
                  <a:lnTo>
                    <a:pt x="77" y="56"/>
                  </a:lnTo>
                  <a:lnTo>
                    <a:pt x="78" y="45"/>
                  </a:lnTo>
                  <a:lnTo>
                    <a:pt x="77" y="36"/>
                  </a:lnTo>
                  <a:lnTo>
                    <a:pt x="74" y="27"/>
                  </a:lnTo>
                  <a:lnTo>
                    <a:pt x="71" y="19"/>
                  </a:lnTo>
                  <a:lnTo>
                    <a:pt x="66" y="12"/>
                  </a:ln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5"/>
                  </a:lnTo>
                  <a:lnTo>
                    <a:pt x="16" y="11"/>
                  </a:lnTo>
                  <a:lnTo>
                    <a:pt x="11" y="19"/>
                  </a:lnTo>
                  <a:lnTo>
                    <a:pt x="7" y="27"/>
                  </a:lnTo>
                  <a:lnTo>
                    <a:pt x="3" y="36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309E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gray">
            <a:xfrm flipH="1">
              <a:off x="413" y="3644"/>
              <a:ext cx="35" cy="43"/>
            </a:xfrm>
            <a:custGeom>
              <a:avLst/>
              <a:gdLst>
                <a:gd name="T0" fmla="*/ 0 w 57"/>
                <a:gd name="T1" fmla="*/ 6 h 73"/>
                <a:gd name="T2" fmla="*/ 0 w 57"/>
                <a:gd name="T3" fmla="*/ 6 h 73"/>
                <a:gd name="T4" fmla="*/ 0 w 57"/>
                <a:gd name="T5" fmla="*/ 8 h 73"/>
                <a:gd name="T6" fmla="*/ 0 w 57"/>
                <a:gd name="T7" fmla="*/ 9 h 73"/>
                <a:gd name="T8" fmla="*/ 1 w 57"/>
                <a:gd name="T9" fmla="*/ 11 h 73"/>
                <a:gd name="T10" fmla="*/ 1 w 57"/>
                <a:gd name="T11" fmla="*/ 12 h 73"/>
                <a:gd name="T12" fmla="*/ 2 w 57"/>
                <a:gd name="T13" fmla="*/ 13 h 73"/>
                <a:gd name="T14" fmla="*/ 3 w 57"/>
                <a:gd name="T15" fmla="*/ 14 h 73"/>
                <a:gd name="T16" fmla="*/ 4 w 57"/>
                <a:gd name="T17" fmla="*/ 15 h 73"/>
                <a:gd name="T18" fmla="*/ 6 w 57"/>
                <a:gd name="T19" fmla="*/ 15 h 73"/>
                <a:gd name="T20" fmla="*/ 6 w 57"/>
                <a:gd name="T21" fmla="*/ 15 h 73"/>
                <a:gd name="T22" fmla="*/ 7 w 57"/>
                <a:gd name="T23" fmla="*/ 15 h 73"/>
                <a:gd name="T24" fmla="*/ 8 w 57"/>
                <a:gd name="T25" fmla="*/ 15 h 73"/>
                <a:gd name="T26" fmla="*/ 9 w 57"/>
                <a:gd name="T27" fmla="*/ 14 h 73"/>
                <a:gd name="T28" fmla="*/ 10 w 57"/>
                <a:gd name="T29" fmla="*/ 13 h 73"/>
                <a:gd name="T30" fmla="*/ 11 w 57"/>
                <a:gd name="T31" fmla="*/ 12 h 73"/>
                <a:gd name="T32" fmla="*/ 12 w 57"/>
                <a:gd name="T33" fmla="*/ 11 h 73"/>
                <a:gd name="T34" fmla="*/ 13 w 57"/>
                <a:gd name="T35" fmla="*/ 9 h 73"/>
                <a:gd name="T36" fmla="*/ 13 w 57"/>
                <a:gd name="T37" fmla="*/ 8 h 73"/>
                <a:gd name="T38" fmla="*/ 13 w 57"/>
                <a:gd name="T39" fmla="*/ 8 h 73"/>
                <a:gd name="T40" fmla="*/ 13 w 57"/>
                <a:gd name="T41" fmla="*/ 6 h 73"/>
                <a:gd name="T42" fmla="*/ 13 w 57"/>
                <a:gd name="T43" fmla="*/ 5 h 73"/>
                <a:gd name="T44" fmla="*/ 13 w 57"/>
                <a:gd name="T45" fmla="*/ 4 h 73"/>
                <a:gd name="T46" fmla="*/ 12 w 57"/>
                <a:gd name="T47" fmla="*/ 3 h 73"/>
                <a:gd name="T48" fmla="*/ 11 w 57"/>
                <a:gd name="T49" fmla="*/ 2 h 73"/>
                <a:gd name="T50" fmla="*/ 10 w 57"/>
                <a:gd name="T51" fmla="*/ 1 h 73"/>
                <a:gd name="T52" fmla="*/ 9 w 57"/>
                <a:gd name="T53" fmla="*/ 1 h 73"/>
                <a:gd name="T54" fmla="*/ 7 w 57"/>
                <a:gd name="T55" fmla="*/ 0 h 73"/>
                <a:gd name="T56" fmla="*/ 7 w 57"/>
                <a:gd name="T57" fmla="*/ 0 h 73"/>
                <a:gd name="T58" fmla="*/ 6 w 57"/>
                <a:gd name="T59" fmla="*/ 0 h 73"/>
                <a:gd name="T60" fmla="*/ 6 w 57"/>
                <a:gd name="T61" fmla="*/ 1 h 73"/>
                <a:gd name="T62" fmla="*/ 4 w 57"/>
                <a:gd name="T63" fmla="*/ 1 h 73"/>
                <a:gd name="T64" fmla="*/ 2 w 57"/>
                <a:gd name="T65" fmla="*/ 2 h 73"/>
                <a:gd name="T66" fmla="*/ 2 w 57"/>
                <a:gd name="T67" fmla="*/ 2 h 73"/>
                <a:gd name="T68" fmla="*/ 1 w 57"/>
                <a:gd name="T69" fmla="*/ 4 h 73"/>
                <a:gd name="T70" fmla="*/ 1 w 57"/>
                <a:gd name="T71" fmla="*/ 5 h 73"/>
                <a:gd name="T72" fmla="*/ 0 w 57"/>
                <a:gd name="T73" fmla="*/ 6 h 73"/>
                <a:gd name="T74" fmla="*/ 0 w 57"/>
                <a:gd name="T75" fmla="*/ 6 h 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7"/>
                <a:gd name="T115" fmla="*/ 0 h 73"/>
                <a:gd name="T116" fmla="*/ 57 w 57"/>
                <a:gd name="T117" fmla="*/ 73 h 7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7" h="73">
                  <a:moveTo>
                    <a:pt x="0" y="32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5" y="59"/>
                  </a:lnTo>
                  <a:lnTo>
                    <a:pt x="8" y="65"/>
                  </a:lnTo>
                  <a:lnTo>
                    <a:pt x="13" y="69"/>
                  </a:lnTo>
                  <a:lnTo>
                    <a:pt x="19" y="71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5" y="71"/>
                  </a:lnTo>
                  <a:lnTo>
                    <a:pt x="40" y="69"/>
                  </a:lnTo>
                  <a:lnTo>
                    <a:pt x="45" y="65"/>
                  </a:lnTo>
                  <a:lnTo>
                    <a:pt x="49" y="61"/>
                  </a:lnTo>
                  <a:lnTo>
                    <a:pt x="53" y="54"/>
                  </a:lnTo>
                  <a:lnTo>
                    <a:pt x="56" y="47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7" y="26"/>
                  </a:lnTo>
                  <a:lnTo>
                    <a:pt x="55" y="19"/>
                  </a:lnTo>
                  <a:lnTo>
                    <a:pt x="52" y="14"/>
                  </a:lnTo>
                  <a:lnTo>
                    <a:pt x="49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gray">
            <a:xfrm flipH="1">
              <a:off x="433" y="3643"/>
              <a:ext cx="10" cy="10"/>
            </a:xfrm>
            <a:custGeom>
              <a:avLst/>
              <a:gdLst>
                <a:gd name="T0" fmla="*/ 3 w 18"/>
                <a:gd name="T1" fmla="*/ 2 h 17"/>
                <a:gd name="T2" fmla="*/ 3 w 18"/>
                <a:gd name="T3" fmla="*/ 2 h 17"/>
                <a:gd name="T4" fmla="*/ 2 w 18"/>
                <a:gd name="T5" fmla="*/ 3 h 17"/>
                <a:gd name="T6" fmla="*/ 2 w 18"/>
                <a:gd name="T7" fmla="*/ 3 h 17"/>
                <a:gd name="T8" fmla="*/ 2 w 18"/>
                <a:gd name="T9" fmla="*/ 4 h 17"/>
                <a:gd name="T10" fmla="*/ 1 w 18"/>
                <a:gd name="T11" fmla="*/ 4 h 17"/>
                <a:gd name="T12" fmla="*/ 1 w 18"/>
                <a:gd name="T13" fmla="*/ 4 h 17"/>
                <a:gd name="T14" fmla="*/ 1 w 18"/>
                <a:gd name="T15" fmla="*/ 3 h 17"/>
                <a:gd name="T16" fmla="*/ 1 w 18"/>
                <a:gd name="T17" fmla="*/ 3 h 17"/>
                <a:gd name="T18" fmla="*/ 0 w 18"/>
                <a:gd name="T19" fmla="*/ 2 h 17"/>
                <a:gd name="T20" fmla="*/ 0 w 18"/>
                <a:gd name="T21" fmla="*/ 1 h 17"/>
                <a:gd name="T22" fmla="*/ 0 w 18"/>
                <a:gd name="T23" fmla="*/ 1 h 17"/>
                <a:gd name="T24" fmla="*/ 1 w 18"/>
                <a:gd name="T25" fmla="*/ 1 h 17"/>
                <a:gd name="T26" fmla="*/ 1 w 18"/>
                <a:gd name="T27" fmla="*/ 1 h 17"/>
                <a:gd name="T28" fmla="*/ 2 w 18"/>
                <a:gd name="T29" fmla="*/ 0 h 17"/>
                <a:gd name="T30" fmla="*/ 2 w 18"/>
                <a:gd name="T31" fmla="*/ 1 h 17"/>
                <a:gd name="T32" fmla="*/ 2 w 18"/>
                <a:gd name="T33" fmla="*/ 1 h 17"/>
                <a:gd name="T34" fmla="*/ 2 w 18"/>
                <a:gd name="T35" fmla="*/ 1 h 17"/>
                <a:gd name="T36" fmla="*/ 3 w 18"/>
                <a:gd name="T37" fmla="*/ 1 h 17"/>
                <a:gd name="T38" fmla="*/ 3 w 18"/>
                <a:gd name="T39" fmla="*/ 2 h 17"/>
                <a:gd name="T40" fmla="*/ 3 w 18"/>
                <a:gd name="T41" fmla="*/ 2 h 17"/>
                <a:gd name="T42" fmla="*/ 3 w 18"/>
                <a:gd name="T43" fmla="*/ 2 h 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7"/>
                <a:gd name="T68" fmla="*/ 18 w 18"/>
                <a:gd name="T69" fmla="*/ 17 h 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7">
                  <a:moveTo>
                    <a:pt x="17" y="10"/>
                  </a:moveTo>
                  <a:lnTo>
                    <a:pt x="17" y="10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gray">
            <a:xfrm flipH="1">
              <a:off x="393" y="3588"/>
              <a:ext cx="71" cy="73"/>
            </a:xfrm>
            <a:custGeom>
              <a:avLst/>
              <a:gdLst>
                <a:gd name="T0" fmla="*/ 14 w 118"/>
                <a:gd name="T1" fmla="*/ 4 h 121"/>
                <a:gd name="T2" fmla="*/ 14 w 118"/>
                <a:gd name="T3" fmla="*/ 4 h 121"/>
                <a:gd name="T4" fmla="*/ 16 w 118"/>
                <a:gd name="T5" fmla="*/ 4 h 121"/>
                <a:gd name="T6" fmla="*/ 17 w 118"/>
                <a:gd name="T7" fmla="*/ 5 h 121"/>
                <a:gd name="T8" fmla="*/ 18 w 118"/>
                <a:gd name="T9" fmla="*/ 5 h 121"/>
                <a:gd name="T10" fmla="*/ 19 w 118"/>
                <a:gd name="T11" fmla="*/ 6 h 121"/>
                <a:gd name="T12" fmla="*/ 21 w 118"/>
                <a:gd name="T13" fmla="*/ 8 h 121"/>
                <a:gd name="T14" fmla="*/ 23 w 118"/>
                <a:gd name="T15" fmla="*/ 11 h 121"/>
                <a:gd name="T16" fmla="*/ 24 w 118"/>
                <a:gd name="T17" fmla="*/ 14 h 121"/>
                <a:gd name="T18" fmla="*/ 25 w 118"/>
                <a:gd name="T19" fmla="*/ 18 h 121"/>
                <a:gd name="T20" fmla="*/ 25 w 118"/>
                <a:gd name="T21" fmla="*/ 22 h 121"/>
                <a:gd name="T22" fmla="*/ 25 w 118"/>
                <a:gd name="T23" fmla="*/ 27 h 121"/>
                <a:gd name="T24" fmla="*/ 25 w 118"/>
                <a:gd name="T25" fmla="*/ 27 h 121"/>
                <a:gd name="T26" fmla="*/ 25 w 118"/>
                <a:gd name="T27" fmla="*/ 24 h 121"/>
                <a:gd name="T28" fmla="*/ 25 w 118"/>
                <a:gd name="T29" fmla="*/ 24 h 121"/>
                <a:gd name="T30" fmla="*/ 26 w 118"/>
                <a:gd name="T31" fmla="*/ 19 h 121"/>
                <a:gd name="T32" fmla="*/ 25 w 118"/>
                <a:gd name="T33" fmla="*/ 15 h 121"/>
                <a:gd name="T34" fmla="*/ 24 w 118"/>
                <a:gd name="T35" fmla="*/ 11 h 121"/>
                <a:gd name="T36" fmla="*/ 23 w 118"/>
                <a:gd name="T37" fmla="*/ 8 h 121"/>
                <a:gd name="T38" fmla="*/ 22 w 118"/>
                <a:gd name="T39" fmla="*/ 5 h 121"/>
                <a:gd name="T40" fmla="*/ 20 w 118"/>
                <a:gd name="T41" fmla="*/ 2 h 121"/>
                <a:gd name="T42" fmla="*/ 19 w 118"/>
                <a:gd name="T43" fmla="*/ 1 h 121"/>
                <a:gd name="T44" fmla="*/ 17 w 118"/>
                <a:gd name="T45" fmla="*/ 1 h 121"/>
                <a:gd name="T46" fmla="*/ 16 w 118"/>
                <a:gd name="T47" fmla="*/ 1 h 121"/>
                <a:gd name="T48" fmla="*/ 15 w 118"/>
                <a:gd name="T49" fmla="*/ 0 h 121"/>
                <a:gd name="T50" fmla="*/ 15 w 118"/>
                <a:gd name="T51" fmla="*/ 0 h 121"/>
                <a:gd name="T52" fmla="*/ 14 w 118"/>
                <a:gd name="T53" fmla="*/ 0 h 121"/>
                <a:gd name="T54" fmla="*/ 12 w 118"/>
                <a:gd name="T55" fmla="*/ 0 h 121"/>
                <a:gd name="T56" fmla="*/ 11 w 118"/>
                <a:gd name="T57" fmla="*/ 1 h 121"/>
                <a:gd name="T58" fmla="*/ 10 w 118"/>
                <a:gd name="T59" fmla="*/ 1 h 121"/>
                <a:gd name="T60" fmla="*/ 7 w 118"/>
                <a:gd name="T61" fmla="*/ 3 h 121"/>
                <a:gd name="T62" fmla="*/ 5 w 118"/>
                <a:gd name="T63" fmla="*/ 5 h 121"/>
                <a:gd name="T64" fmla="*/ 4 w 118"/>
                <a:gd name="T65" fmla="*/ 8 h 121"/>
                <a:gd name="T66" fmla="*/ 2 w 118"/>
                <a:gd name="T67" fmla="*/ 12 h 121"/>
                <a:gd name="T68" fmla="*/ 1 w 118"/>
                <a:gd name="T69" fmla="*/ 16 h 121"/>
                <a:gd name="T70" fmla="*/ 0 w 118"/>
                <a:gd name="T71" fmla="*/ 21 h 121"/>
                <a:gd name="T72" fmla="*/ 0 w 118"/>
                <a:gd name="T73" fmla="*/ 21 h 121"/>
                <a:gd name="T74" fmla="*/ 0 w 118"/>
                <a:gd name="T75" fmla="*/ 22 h 121"/>
                <a:gd name="T76" fmla="*/ 0 w 118"/>
                <a:gd name="T77" fmla="*/ 22 h 121"/>
                <a:gd name="T78" fmla="*/ 1 w 118"/>
                <a:gd name="T79" fmla="*/ 18 h 121"/>
                <a:gd name="T80" fmla="*/ 2 w 118"/>
                <a:gd name="T81" fmla="*/ 14 h 121"/>
                <a:gd name="T82" fmla="*/ 4 w 118"/>
                <a:gd name="T83" fmla="*/ 11 h 121"/>
                <a:gd name="T84" fmla="*/ 5 w 118"/>
                <a:gd name="T85" fmla="*/ 8 h 121"/>
                <a:gd name="T86" fmla="*/ 7 w 118"/>
                <a:gd name="T87" fmla="*/ 6 h 121"/>
                <a:gd name="T88" fmla="*/ 10 w 118"/>
                <a:gd name="T89" fmla="*/ 5 h 121"/>
                <a:gd name="T90" fmla="*/ 11 w 118"/>
                <a:gd name="T91" fmla="*/ 4 h 121"/>
                <a:gd name="T92" fmla="*/ 12 w 118"/>
                <a:gd name="T93" fmla="*/ 4 h 121"/>
                <a:gd name="T94" fmla="*/ 13 w 118"/>
                <a:gd name="T95" fmla="*/ 4 h 121"/>
                <a:gd name="T96" fmla="*/ 14 w 118"/>
                <a:gd name="T97" fmla="*/ 4 h 121"/>
                <a:gd name="T98" fmla="*/ 14 w 118"/>
                <a:gd name="T99" fmla="*/ 4 h 1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8"/>
                <a:gd name="T151" fmla="*/ 0 h 121"/>
                <a:gd name="T152" fmla="*/ 118 w 118"/>
                <a:gd name="T153" fmla="*/ 121 h 1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8" h="121">
                  <a:moveTo>
                    <a:pt x="67" y="18"/>
                  </a:moveTo>
                  <a:lnTo>
                    <a:pt x="67" y="18"/>
                  </a:lnTo>
                  <a:lnTo>
                    <a:pt x="72" y="19"/>
                  </a:lnTo>
                  <a:lnTo>
                    <a:pt x="77" y="21"/>
                  </a:lnTo>
                  <a:lnTo>
                    <a:pt x="83" y="25"/>
                  </a:lnTo>
                  <a:lnTo>
                    <a:pt x="88" y="29"/>
                  </a:lnTo>
                  <a:lnTo>
                    <a:pt x="96" y="38"/>
                  </a:lnTo>
                  <a:lnTo>
                    <a:pt x="104" y="51"/>
                  </a:lnTo>
                  <a:lnTo>
                    <a:pt x="110" y="66"/>
                  </a:lnTo>
                  <a:lnTo>
                    <a:pt x="114" y="82"/>
                  </a:lnTo>
                  <a:lnTo>
                    <a:pt x="115" y="101"/>
                  </a:lnTo>
                  <a:lnTo>
                    <a:pt x="115" y="121"/>
                  </a:lnTo>
                  <a:lnTo>
                    <a:pt x="116" y="108"/>
                  </a:lnTo>
                  <a:lnTo>
                    <a:pt x="118" y="88"/>
                  </a:lnTo>
                  <a:lnTo>
                    <a:pt x="116" y="69"/>
                  </a:lnTo>
                  <a:lnTo>
                    <a:pt x="112" y="50"/>
                  </a:lnTo>
                  <a:lnTo>
                    <a:pt x="107" y="35"/>
                  </a:lnTo>
                  <a:lnTo>
                    <a:pt x="100" y="22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0" y="3"/>
                  </a:lnTo>
                  <a:lnTo>
                    <a:pt x="75" y="2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4" y="14"/>
                  </a:lnTo>
                  <a:lnTo>
                    <a:pt x="25" y="25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81"/>
                  </a:lnTo>
                  <a:lnTo>
                    <a:pt x="10" y="65"/>
                  </a:lnTo>
                  <a:lnTo>
                    <a:pt x="17" y="50"/>
                  </a:lnTo>
                  <a:lnTo>
                    <a:pt x="25" y="38"/>
                  </a:lnTo>
                  <a:lnTo>
                    <a:pt x="34" y="29"/>
                  </a:lnTo>
                  <a:lnTo>
                    <a:pt x="45" y="22"/>
                  </a:lnTo>
                  <a:lnTo>
                    <a:pt x="51" y="19"/>
                  </a:lnTo>
                  <a:lnTo>
                    <a:pt x="56" y="18"/>
                  </a:lnTo>
                  <a:lnTo>
                    <a:pt x="61" y="18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gray">
            <a:xfrm flipH="1">
              <a:off x="397" y="3685"/>
              <a:ext cx="77" cy="38"/>
            </a:xfrm>
            <a:custGeom>
              <a:avLst/>
              <a:gdLst>
                <a:gd name="T0" fmla="*/ 27 w 129"/>
                <a:gd name="T1" fmla="*/ 9 h 63"/>
                <a:gd name="T2" fmla="*/ 27 w 129"/>
                <a:gd name="T3" fmla="*/ 9 h 63"/>
                <a:gd name="T4" fmla="*/ 27 w 129"/>
                <a:gd name="T5" fmla="*/ 8 h 63"/>
                <a:gd name="T6" fmla="*/ 27 w 129"/>
                <a:gd name="T7" fmla="*/ 7 h 63"/>
                <a:gd name="T8" fmla="*/ 26 w 129"/>
                <a:gd name="T9" fmla="*/ 5 h 63"/>
                <a:gd name="T10" fmla="*/ 24 w 129"/>
                <a:gd name="T11" fmla="*/ 4 h 63"/>
                <a:gd name="T12" fmla="*/ 23 w 129"/>
                <a:gd name="T13" fmla="*/ 2 h 63"/>
                <a:gd name="T14" fmla="*/ 21 w 129"/>
                <a:gd name="T15" fmla="*/ 1 h 63"/>
                <a:gd name="T16" fmla="*/ 19 w 129"/>
                <a:gd name="T17" fmla="*/ 1 h 63"/>
                <a:gd name="T18" fmla="*/ 18 w 129"/>
                <a:gd name="T19" fmla="*/ 1 h 63"/>
                <a:gd name="T20" fmla="*/ 18 w 129"/>
                <a:gd name="T21" fmla="*/ 1 h 63"/>
                <a:gd name="T22" fmla="*/ 10 w 129"/>
                <a:gd name="T23" fmla="*/ 0 h 63"/>
                <a:gd name="T24" fmla="*/ 8 w 129"/>
                <a:gd name="T25" fmla="*/ 1 h 63"/>
                <a:gd name="T26" fmla="*/ 7 w 129"/>
                <a:gd name="T27" fmla="*/ 1 h 63"/>
                <a:gd name="T28" fmla="*/ 7 w 129"/>
                <a:gd name="T29" fmla="*/ 1 h 63"/>
                <a:gd name="T30" fmla="*/ 4 w 129"/>
                <a:gd name="T31" fmla="*/ 1 h 63"/>
                <a:gd name="T32" fmla="*/ 2 w 129"/>
                <a:gd name="T33" fmla="*/ 2 h 63"/>
                <a:gd name="T34" fmla="*/ 0 w 129"/>
                <a:gd name="T35" fmla="*/ 4 h 63"/>
                <a:gd name="T36" fmla="*/ 0 w 129"/>
                <a:gd name="T37" fmla="*/ 4 h 63"/>
                <a:gd name="T38" fmla="*/ 1 w 129"/>
                <a:gd name="T39" fmla="*/ 5 h 63"/>
                <a:gd name="T40" fmla="*/ 2 w 129"/>
                <a:gd name="T41" fmla="*/ 8 h 63"/>
                <a:gd name="T42" fmla="*/ 4 w 129"/>
                <a:gd name="T43" fmla="*/ 9 h 63"/>
                <a:gd name="T44" fmla="*/ 6 w 129"/>
                <a:gd name="T45" fmla="*/ 10 h 63"/>
                <a:gd name="T46" fmla="*/ 8 w 129"/>
                <a:gd name="T47" fmla="*/ 12 h 63"/>
                <a:gd name="T48" fmla="*/ 10 w 129"/>
                <a:gd name="T49" fmla="*/ 13 h 63"/>
                <a:gd name="T50" fmla="*/ 10 w 129"/>
                <a:gd name="T51" fmla="*/ 13 h 63"/>
                <a:gd name="T52" fmla="*/ 14 w 129"/>
                <a:gd name="T53" fmla="*/ 13 h 63"/>
                <a:gd name="T54" fmla="*/ 16 w 129"/>
                <a:gd name="T55" fmla="*/ 14 h 63"/>
                <a:gd name="T56" fmla="*/ 19 w 129"/>
                <a:gd name="T57" fmla="*/ 13 h 63"/>
                <a:gd name="T58" fmla="*/ 21 w 129"/>
                <a:gd name="T59" fmla="*/ 13 h 63"/>
                <a:gd name="T60" fmla="*/ 21 w 129"/>
                <a:gd name="T61" fmla="*/ 13 h 63"/>
                <a:gd name="T62" fmla="*/ 26 w 129"/>
                <a:gd name="T63" fmla="*/ 10 h 63"/>
                <a:gd name="T64" fmla="*/ 27 w 129"/>
                <a:gd name="T65" fmla="*/ 9 h 63"/>
                <a:gd name="T66" fmla="*/ 27 w 129"/>
                <a:gd name="T67" fmla="*/ 9 h 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9"/>
                <a:gd name="T103" fmla="*/ 0 h 63"/>
                <a:gd name="T104" fmla="*/ 129 w 129"/>
                <a:gd name="T105" fmla="*/ 63 h 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9" h="63">
                  <a:moveTo>
                    <a:pt x="129" y="42"/>
                  </a:moveTo>
                  <a:lnTo>
                    <a:pt x="129" y="42"/>
                  </a:lnTo>
                  <a:lnTo>
                    <a:pt x="128" y="37"/>
                  </a:lnTo>
                  <a:lnTo>
                    <a:pt x="125" y="30"/>
                  </a:lnTo>
                  <a:lnTo>
                    <a:pt x="121" y="24"/>
                  </a:lnTo>
                  <a:lnTo>
                    <a:pt x="114" y="17"/>
                  </a:lnTo>
                  <a:lnTo>
                    <a:pt x="106" y="10"/>
                  </a:lnTo>
                  <a:lnTo>
                    <a:pt x="97" y="5"/>
                  </a:lnTo>
                  <a:lnTo>
                    <a:pt x="90" y="4"/>
                  </a:lnTo>
                  <a:lnTo>
                    <a:pt x="83" y="2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30" y="2"/>
                  </a:lnTo>
                  <a:lnTo>
                    <a:pt x="19" y="6"/>
                  </a:lnTo>
                  <a:lnTo>
                    <a:pt x="10" y="10"/>
                  </a:lnTo>
                  <a:lnTo>
                    <a:pt x="0" y="16"/>
                  </a:lnTo>
                  <a:lnTo>
                    <a:pt x="4" y="21"/>
                  </a:lnTo>
                  <a:lnTo>
                    <a:pt x="12" y="34"/>
                  </a:lnTo>
                  <a:lnTo>
                    <a:pt x="19" y="41"/>
                  </a:lnTo>
                  <a:lnTo>
                    <a:pt x="27" y="48"/>
                  </a:lnTo>
                  <a:lnTo>
                    <a:pt x="35" y="55"/>
                  </a:lnTo>
                  <a:lnTo>
                    <a:pt x="46" y="57"/>
                  </a:lnTo>
                  <a:lnTo>
                    <a:pt x="63" y="60"/>
                  </a:lnTo>
                  <a:lnTo>
                    <a:pt x="77" y="63"/>
                  </a:lnTo>
                  <a:lnTo>
                    <a:pt x="87" y="61"/>
                  </a:lnTo>
                  <a:lnTo>
                    <a:pt x="98" y="59"/>
                  </a:lnTo>
                  <a:lnTo>
                    <a:pt x="120" y="48"/>
                  </a:lnTo>
                  <a:lnTo>
                    <a:pt x="129" y="42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gray">
            <a:xfrm flipH="1">
              <a:off x="392" y="3684"/>
              <a:ext cx="82" cy="25"/>
            </a:xfrm>
            <a:custGeom>
              <a:avLst/>
              <a:gdLst>
                <a:gd name="T0" fmla="*/ 0 w 137"/>
                <a:gd name="T1" fmla="*/ 4 h 41"/>
                <a:gd name="T2" fmla="*/ 0 w 137"/>
                <a:gd name="T3" fmla="*/ 4 h 41"/>
                <a:gd name="T4" fmla="*/ 1 w 137"/>
                <a:gd name="T5" fmla="*/ 3 h 41"/>
                <a:gd name="T6" fmla="*/ 3 w 137"/>
                <a:gd name="T7" fmla="*/ 2 h 41"/>
                <a:gd name="T8" fmla="*/ 7 w 137"/>
                <a:gd name="T9" fmla="*/ 1 h 41"/>
                <a:gd name="T10" fmla="*/ 8 w 137"/>
                <a:gd name="T11" fmla="*/ 1 h 41"/>
                <a:gd name="T12" fmla="*/ 10 w 137"/>
                <a:gd name="T13" fmla="*/ 0 h 41"/>
                <a:gd name="T14" fmla="*/ 13 w 137"/>
                <a:gd name="T15" fmla="*/ 0 h 41"/>
                <a:gd name="T16" fmla="*/ 15 w 137"/>
                <a:gd name="T17" fmla="*/ 0 h 41"/>
                <a:gd name="T18" fmla="*/ 17 w 137"/>
                <a:gd name="T19" fmla="*/ 1 h 41"/>
                <a:gd name="T20" fmla="*/ 20 w 137"/>
                <a:gd name="T21" fmla="*/ 1 h 41"/>
                <a:gd name="T22" fmla="*/ 22 w 137"/>
                <a:gd name="T23" fmla="*/ 2 h 41"/>
                <a:gd name="T24" fmla="*/ 25 w 137"/>
                <a:gd name="T25" fmla="*/ 4 h 41"/>
                <a:gd name="T26" fmla="*/ 27 w 137"/>
                <a:gd name="T27" fmla="*/ 6 h 41"/>
                <a:gd name="T28" fmla="*/ 29 w 137"/>
                <a:gd name="T29" fmla="*/ 9 h 41"/>
                <a:gd name="T30" fmla="*/ 29 w 137"/>
                <a:gd name="T31" fmla="*/ 9 h 41"/>
                <a:gd name="T32" fmla="*/ 29 w 137"/>
                <a:gd name="T33" fmla="*/ 9 h 41"/>
                <a:gd name="T34" fmla="*/ 28 w 137"/>
                <a:gd name="T35" fmla="*/ 7 h 41"/>
                <a:gd name="T36" fmla="*/ 26 w 137"/>
                <a:gd name="T37" fmla="*/ 5 h 41"/>
                <a:gd name="T38" fmla="*/ 23 w 137"/>
                <a:gd name="T39" fmla="*/ 4 h 41"/>
                <a:gd name="T40" fmla="*/ 20 w 137"/>
                <a:gd name="T41" fmla="*/ 3 h 41"/>
                <a:gd name="T42" fmla="*/ 19 w 137"/>
                <a:gd name="T43" fmla="*/ 2 h 41"/>
                <a:gd name="T44" fmla="*/ 16 w 137"/>
                <a:gd name="T45" fmla="*/ 2 h 41"/>
                <a:gd name="T46" fmla="*/ 13 w 137"/>
                <a:gd name="T47" fmla="*/ 2 h 41"/>
                <a:gd name="T48" fmla="*/ 10 w 137"/>
                <a:gd name="T49" fmla="*/ 2 h 41"/>
                <a:gd name="T50" fmla="*/ 7 w 137"/>
                <a:gd name="T51" fmla="*/ 2 h 41"/>
                <a:gd name="T52" fmla="*/ 4 w 137"/>
                <a:gd name="T53" fmla="*/ 2 h 41"/>
                <a:gd name="T54" fmla="*/ 0 w 137"/>
                <a:gd name="T55" fmla="*/ 4 h 41"/>
                <a:gd name="T56" fmla="*/ 0 w 137"/>
                <a:gd name="T57" fmla="*/ 4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7"/>
                <a:gd name="T88" fmla="*/ 0 h 41"/>
                <a:gd name="T89" fmla="*/ 137 w 137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7" h="41">
                  <a:moveTo>
                    <a:pt x="0" y="17"/>
                  </a:moveTo>
                  <a:lnTo>
                    <a:pt x="0" y="17"/>
                  </a:lnTo>
                  <a:lnTo>
                    <a:pt x="4" y="15"/>
                  </a:lnTo>
                  <a:lnTo>
                    <a:pt x="14" y="11"/>
                  </a:lnTo>
                  <a:lnTo>
                    <a:pt x="30" y="4"/>
                  </a:lnTo>
                  <a:lnTo>
                    <a:pt x="38" y="3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3" y="5"/>
                  </a:lnTo>
                  <a:lnTo>
                    <a:pt x="103" y="11"/>
                  </a:lnTo>
                  <a:lnTo>
                    <a:pt x="116" y="17"/>
                  </a:lnTo>
                  <a:lnTo>
                    <a:pt x="126" y="28"/>
                  </a:lnTo>
                  <a:lnTo>
                    <a:pt x="137" y="41"/>
                  </a:lnTo>
                  <a:lnTo>
                    <a:pt x="134" y="39"/>
                  </a:lnTo>
                  <a:lnTo>
                    <a:pt x="129" y="33"/>
                  </a:lnTo>
                  <a:lnTo>
                    <a:pt x="120" y="25"/>
                  </a:lnTo>
                  <a:lnTo>
                    <a:pt x="105" y="17"/>
                  </a:lnTo>
                  <a:lnTo>
                    <a:pt x="95" y="15"/>
                  </a:lnTo>
                  <a:lnTo>
                    <a:pt x="86" y="12"/>
                  </a:lnTo>
                  <a:lnTo>
                    <a:pt x="75" y="9"/>
                  </a:lnTo>
                  <a:lnTo>
                    <a:pt x="62" y="8"/>
                  </a:lnTo>
                  <a:lnTo>
                    <a:pt x="48" y="8"/>
                  </a:lnTo>
                  <a:lnTo>
                    <a:pt x="34" y="9"/>
                  </a:lnTo>
                  <a:lnTo>
                    <a:pt x="18" y="1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gray">
            <a:xfrm flipH="1">
              <a:off x="413" y="3692"/>
              <a:ext cx="37" cy="25"/>
            </a:xfrm>
            <a:custGeom>
              <a:avLst/>
              <a:gdLst>
                <a:gd name="T0" fmla="*/ 13 w 63"/>
                <a:gd name="T1" fmla="*/ 5 h 41"/>
                <a:gd name="T2" fmla="*/ 13 w 63"/>
                <a:gd name="T3" fmla="*/ 5 h 41"/>
                <a:gd name="T4" fmla="*/ 12 w 63"/>
                <a:gd name="T5" fmla="*/ 7 h 41"/>
                <a:gd name="T6" fmla="*/ 12 w 63"/>
                <a:gd name="T7" fmla="*/ 7 h 41"/>
                <a:gd name="T8" fmla="*/ 11 w 63"/>
                <a:gd name="T9" fmla="*/ 8 h 41"/>
                <a:gd name="T10" fmla="*/ 11 w 63"/>
                <a:gd name="T11" fmla="*/ 9 h 41"/>
                <a:gd name="T12" fmla="*/ 9 w 63"/>
                <a:gd name="T13" fmla="*/ 9 h 41"/>
                <a:gd name="T14" fmla="*/ 8 w 63"/>
                <a:gd name="T15" fmla="*/ 9 h 41"/>
                <a:gd name="T16" fmla="*/ 7 w 63"/>
                <a:gd name="T17" fmla="*/ 9 h 41"/>
                <a:gd name="T18" fmla="*/ 6 w 63"/>
                <a:gd name="T19" fmla="*/ 9 h 41"/>
                <a:gd name="T20" fmla="*/ 6 w 63"/>
                <a:gd name="T21" fmla="*/ 9 h 41"/>
                <a:gd name="T22" fmla="*/ 5 w 63"/>
                <a:gd name="T23" fmla="*/ 9 h 41"/>
                <a:gd name="T24" fmla="*/ 4 w 63"/>
                <a:gd name="T25" fmla="*/ 9 h 41"/>
                <a:gd name="T26" fmla="*/ 2 w 63"/>
                <a:gd name="T27" fmla="*/ 8 h 41"/>
                <a:gd name="T28" fmla="*/ 1 w 63"/>
                <a:gd name="T29" fmla="*/ 7 h 41"/>
                <a:gd name="T30" fmla="*/ 1 w 63"/>
                <a:gd name="T31" fmla="*/ 6 h 41"/>
                <a:gd name="T32" fmla="*/ 1 w 63"/>
                <a:gd name="T33" fmla="*/ 5 h 41"/>
                <a:gd name="T34" fmla="*/ 0 w 63"/>
                <a:gd name="T35" fmla="*/ 4 h 41"/>
                <a:gd name="T36" fmla="*/ 0 w 63"/>
                <a:gd name="T37" fmla="*/ 4 h 41"/>
                <a:gd name="T38" fmla="*/ 0 w 63"/>
                <a:gd name="T39" fmla="*/ 4 h 41"/>
                <a:gd name="T40" fmla="*/ 1 w 63"/>
                <a:gd name="T41" fmla="*/ 2 h 41"/>
                <a:gd name="T42" fmla="*/ 1 w 63"/>
                <a:gd name="T43" fmla="*/ 2 h 41"/>
                <a:gd name="T44" fmla="*/ 1 w 63"/>
                <a:gd name="T45" fmla="*/ 1 h 41"/>
                <a:gd name="T46" fmla="*/ 2 w 63"/>
                <a:gd name="T47" fmla="*/ 1 h 41"/>
                <a:gd name="T48" fmla="*/ 4 w 63"/>
                <a:gd name="T49" fmla="*/ 1 h 41"/>
                <a:gd name="T50" fmla="*/ 5 w 63"/>
                <a:gd name="T51" fmla="*/ 0 h 41"/>
                <a:gd name="T52" fmla="*/ 6 w 63"/>
                <a:gd name="T53" fmla="*/ 0 h 41"/>
                <a:gd name="T54" fmla="*/ 7 w 63"/>
                <a:gd name="T55" fmla="*/ 0 h 41"/>
                <a:gd name="T56" fmla="*/ 7 w 63"/>
                <a:gd name="T57" fmla="*/ 0 h 41"/>
                <a:gd name="T58" fmla="*/ 8 w 63"/>
                <a:gd name="T59" fmla="*/ 1 h 41"/>
                <a:gd name="T60" fmla="*/ 9 w 63"/>
                <a:gd name="T61" fmla="*/ 1 h 41"/>
                <a:gd name="T62" fmla="*/ 11 w 63"/>
                <a:gd name="T63" fmla="*/ 1 h 41"/>
                <a:gd name="T64" fmla="*/ 11 w 63"/>
                <a:gd name="T65" fmla="*/ 2 h 41"/>
                <a:gd name="T66" fmla="*/ 12 w 63"/>
                <a:gd name="T67" fmla="*/ 3 h 41"/>
                <a:gd name="T68" fmla="*/ 12 w 63"/>
                <a:gd name="T69" fmla="*/ 4 h 41"/>
                <a:gd name="T70" fmla="*/ 13 w 63"/>
                <a:gd name="T71" fmla="*/ 5 h 41"/>
                <a:gd name="T72" fmla="*/ 13 w 63"/>
                <a:gd name="T73" fmla="*/ 5 h 41"/>
                <a:gd name="T74" fmla="*/ 13 w 63"/>
                <a:gd name="T75" fmla="*/ 5 h 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"/>
                <a:gd name="T115" fmla="*/ 0 h 41"/>
                <a:gd name="T116" fmla="*/ 63 w 63"/>
                <a:gd name="T117" fmla="*/ 41 h 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" h="41">
                  <a:moveTo>
                    <a:pt x="63" y="25"/>
                  </a:moveTo>
                  <a:lnTo>
                    <a:pt x="63" y="25"/>
                  </a:lnTo>
                  <a:lnTo>
                    <a:pt x="62" y="29"/>
                  </a:lnTo>
                  <a:lnTo>
                    <a:pt x="59" y="32"/>
                  </a:lnTo>
                  <a:lnTo>
                    <a:pt x="55" y="34"/>
                  </a:lnTo>
                  <a:lnTo>
                    <a:pt x="51" y="37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5" y="41"/>
                  </a:lnTo>
                  <a:lnTo>
                    <a:pt x="29" y="40"/>
                  </a:lnTo>
                  <a:lnTo>
                    <a:pt x="22" y="38"/>
                  </a:lnTo>
                  <a:lnTo>
                    <a:pt x="17" y="37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2" y="17"/>
                  </a:lnTo>
                  <a:lnTo>
                    <a:pt x="63" y="21"/>
                  </a:lnTo>
                  <a:lnTo>
                    <a:pt x="63" y="25"/>
                  </a:lnTo>
                  <a:close/>
                </a:path>
              </a:pathLst>
            </a:custGeom>
            <a:solidFill>
              <a:srgbClr val="FFF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gray">
            <a:xfrm flipH="1">
              <a:off x="413" y="3692"/>
              <a:ext cx="37" cy="24"/>
            </a:xfrm>
            <a:custGeom>
              <a:avLst/>
              <a:gdLst>
                <a:gd name="T0" fmla="*/ 0 w 60"/>
                <a:gd name="T1" fmla="*/ 4 h 40"/>
                <a:gd name="T2" fmla="*/ 0 w 60"/>
                <a:gd name="T3" fmla="*/ 4 h 40"/>
                <a:gd name="T4" fmla="*/ 1 w 60"/>
                <a:gd name="T5" fmla="*/ 2 h 40"/>
                <a:gd name="T6" fmla="*/ 1 w 60"/>
                <a:gd name="T7" fmla="*/ 2 h 40"/>
                <a:gd name="T8" fmla="*/ 1 w 60"/>
                <a:gd name="T9" fmla="*/ 1 h 40"/>
                <a:gd name="T10" fmla="*/ 2 w 60"/>
                <a:gd name="T11" fmla="*/ 1 h 40"/>
                <a:gd name="T12" fmla="*/ 4 w 60"/>
                <a:gd name="T13" fmla="*/ 1 h 40"/>
                <a:gd name="T14" fmla="*/ 5 w 60"/>
                <a:gd name="T15" fmla="*/ 1 h 40"/>
                <a:gd name="T16" fmla="*/ 6 w 60"/>
                <a:gd name="T17" fmla="*/ 0 h 40"/>
                <a:gd name="T18" fmla="*/ 7 w 60"/>
                <a:gd name="T19" fmla="*/ 1 h 40"/>
                <a:gd name="T20" fmla="*/ 7 w 60"/>
                <a:gd name="T21" fmla="*/ 1 h 40"/>
                <a:gd name="T22" fmla="*/ 9 w 60"/>
                <a:gd name="T23" fmla="*/ 1 h 40"/>
                <a:gd name="T24" fmla="*/ 10 w 60"/>
                <a:gd name="T25" fmla="*/ 1 h 40"/>
                <a:gd name="T26" fmla="*/ 12 w 60"/>
                <a:gd name="T27" fmla="*/ 1 h 40"/>
                <a:gd name="T28" fmla="*/ 12 w 60"/>
                <a:gd name="T29" fmla="*/ 2 h 40"/>
                <a:gd name="T30" fmla="*/ 14 w 60"/>
                <a:gd name="T31" fmla="*/ 3 h 40"/>
                <a:gd name="T32" fmla="*/ 14 w 60"/>
                <a:gd name="T33" fmla="*/ 4 h 40"/>
                <a:gd name="T34" fmla="*/ 14 w 60"/>
                <a:gd name="T35" fmla="*/ 5 h 40"/>
                <a:gd name="T36" fmla="*/ 14 w 60"/>
                <a:gd name="T37" fmla="*/ 5 h 40"/>
                <a:gd name="T38" fmla="*/ 14 w 60"/>
                <a:gd name="T39" fmla="*/ 5 h 40"/>
                <a:gd name="T40" fmla="*/ 14 w 60"/>
                <a:gd name="T41" fmla="*/ 6 h 40"/>
                <a:gd name="T42" fmla="*/ 14 w 60"/>
                <a:gd name="T43" fmla="*/ 7 h 40"/>
                <a:gd name="T44" fmla="*/ 12 w 60"/>
                <a:gd name="T45" fmla="*/ 7 h 40"/>
                <a:gd name="T46" fmla="*/ 12 w 60"/>
                <a:gd name="T47" fmla="*/ 8 h 40"/>
                <a:gd name="T48" fmla="*/ 10 w 60"/>
                <a:gd name="T49" fmla="*/ 8 h 40"/>
                <a:gd name="T50" fmla="*/ 9 w 60"/>
                <a:gd name="T51" fmla="*/ 8 h 40"/>
                <a:gd name="T52" fmla="*/ 7 w 60"/>
                <a:gd name="T53" fmla="*/ 8 h 40"/>
                <a:gd name="T54" fmla="*/ 6 w 60"/>
                <a:gd name="T55" fmla="*/ 8 h 40"/>
                <a:gd name="T56" fmla="*/ 6 w 60"/>
                <a:gd name="T57" fmla="*/ 8 h 40"/>
                <a:gd name="T58" fmla="*/ 5 w 60"/>
                <a:gd name="T59" fmla="*/ 8 h 40"/>
                <a:gd name="T60" fmla="*/ 4 w 60"/>
                <a:gd name="T61" fmla="*/ 8 h 40"/>
                <a:gd name="T62" fmla="*/ 2 w 60"/>
                <a:gd name="T63" fmla="*/ 7 h 40"/>
                <a:gd name="T64" fmla="*/ 1 w 60"/>
                <a:gd name="T65" fmla="*/ 7 h 40"/>
                <a:gd name="T66" fmla="*/ 1 w 60"/>
                <a:gd name="T67" fmla="*/ 6 h 40"/>
                <a:gd name="T68" fmla="*/ 1 w 60"/>
                <a:gd name="T69" fmla="*/ 5 h 40"/>
                <a:gd name="T70" fmla="*/ 0 w 60"/>
                <a:gd name="T71" fmla="*/ 4 h 40"/>
                <a:gd name="T72" fmla="*/ 0 w 60"/>
                <a:gd name="T73" fmla="*/ 4 h 40"/>
                <a:gd name="T74" fmla="*/ 0 w 60"/>
                <a:gd name="T75" fmla="*/ 4 h 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40"/>
                <a:gd name="T116" fmla="*/ 60 w 60"/>
                <a:gd name="T117" fmla="*/ 40 h 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40">
                  <a:moveTo>
                    <a:pt x="0" y="16"/>
                  </a:move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9" y="2"/>
                  </a:lnTo>
                  <a:lnTo>
                    <a:pt x="44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0" y="21"/>
                  </a:lnTo>
                  <a:lnTo>
                    <a:pt x="60" y="25"/>
                  </a:lnTo>
                  <a:lnTo>
                    <a:pt x="59" y="28"/>
                  </a:lnTo>
                  <a:lnTo>
                    <a:pt x="56" y="32"/>
                  </a:lnTo>
                  <a:lnTo>
                    <a:pt x="53" y="34"/>
                  </a:lnTo>
                  <a:lnTo>
                    <a:pt x="49" y="37"/>
                  </a:lnTo>
                  <a:lnTo>
                    <a:pt x="44" y="38"/>
                  </a:lnTo>
                  <a:lnTo>
                    <a:pt x="39" y="40"/>
                  </a:lnTo>
                  <a:lnTo>
                    <a:pt x="33" y="40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6" y="36"/>
                  </a:lnTo>
                  <a:lnTo>
                    <a:pt x="10" y="33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gray">
            <a:xfrm flipH="1">
              <a:off x="414" y="3693"/>
              <a:ext cx="35" cy="23"/>
            </a:xfrm>
            <a:custGeom>
              <a:avLst/>
              <a:gdLst>
                <a:gd name="T0" fmla="*/ 0 w 58"/>
                <a:gd name="T1" fmla="*/ 4 h 37"/>
                <a:gd name="T2" fmla="*/ 0 w 58"/>
                <a:gd name="T3" fmla="*/ 4 h 37"/>
                <a:gd name="T4" fmla="*/ 1 w 58"/>
                <a:gd name="T5" fmla="*/ 2 h 37"/>
                <a:gd name="T6" fmla="*/ 1 w 58"/>
                <a:gd name="T7" fmla="*/ 2 h 37"/>
                <a:gd name="T8" fmla="*/ 1 w 58"/>
                <a:gd name="T9" fmla="*/ 1 h 37"/>
                <a:gd name="T10" fmla="*/ 2 w 58"/>
                <a:gd name="T11" fmla="*/ 1 h 37"/>
                <a:gd name="T12" fmla="*/ 4 w 58"/>
                <a:gd name="T13" fmla="*/ 0 h 37"/>
                <a:gd name="T14" fmla="*/ 7 w 58"/>
                <a:gd name="T15" fmla="*/ 0 h 37"/>
                <a:gd name="T16" fmla="*/ 7 w 58"/>
                <a:gd name="T17" fmla="*/ 0 h 37"/>
                <a:gd name="T18" fmla="*/ 10 w 58"/>
                <a:gd name="T19" fmla="*/ 1 h 37"/>
                <a:gd name="T20" fmla="*/ 11 w 58"/>
                <a:gd name="T21" fmla="*/ 2 h 37"/>
                <a:gd name="T22" fmla="*/ 12 w 58"/>
                <a:gd name="T23" fmla="*/ 2 h 37"/>
                <a:gd name="T24" fmla="*/ 13 w 58"/>
                <a:gd name="T25" fmla="*/ 4 h 37"/>
                <a:gd name="T26" fmla="*/ 13 w 58"/>
                <a:gd name="T27" fmla="*/ 4 h 37"/>
                <a:gd name="T28" fmla="*/ 13 w 58"/>
                <a:gd name="T29" fmla="*/ 6 h 37"/>
                <a:gd name="T30" fmla="*/ 13 w 58"/>
                <a:gd name="T31" fmla="*/ 6 h 37"/>
                <a:gd name="T32" fmla="*/ 13 w 58"/>
                <a:gd name="T33" fmla="*/ 7 h 37"/>
                <a:gd name="T34" fmla="*/ 12 w 58"/>
                <a:gd name="T35" fmla="*/ 7 h 37"/>
                <a:gd name="T36" fmla="*/ 11 w 58"/>
                <a:gd name="T37" fmla="*/ 8 h 37"/>
                <a:gd name="T38" fmla="*/ 10 w 58"/>
                <a:gd name="T39" fmla="*/ 9 h 37"/>
                <a:gd name="T40" fmla="*/ 8 w 58"/>
                <a:gd name="T41" fmla="*/ 9 h 37"/>
                <a:gd name="T42" fmla="*/ 6 w 58"/>
                <a:gd name="T43" fmla="*/ 9 h 37"/>
                <a:gd name="T44" fmla="*/ 6 w 58"/>
                <a:gd name="T45" fmla="*/ 9 h 37"/>
                <a:gd name="T46" fmla="*/ 3 w 58"/>
                <a:gd name="T47" fmla="*/ 9 h 37"/>
                <a:gd name="T48" fmla="*/ 1 w 58"/>
                <a:gd name="T49" fmla="*/ 7 h 37"/>
                <a:gd name="T50" fmla="*/ 1 w 58"/>
                <a:gd name="T51" fmla="*/ 6 h 37"/>
                <a:gd name="T52" fmla="*/ 1 w 58"/>
                <a:gd name="T53" fmla="*/ 5 h 37"/>
                <a:gd name="T54" fmla="*/ 0 w 58"/>
                <a:gd name="T55" fmla="*/ 4 h 37"/>
                <a:gd name="T56" fmla="*/ 0 w 58"/>
                <a:gd name="T57" fmla="*/ 4 h 37"/>
                <a:gd name="T58" fmla="*/ 0 w 58"/>
                <a:gd name="T59" fmla="*/ 4 h 3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7"/>
                <a:gd name="T92" fmla="*/ 58 w 58"/>
                <a:gd name="T93" fmla="*/ 37 h 3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7">
                  <a:moveTo>
                    <a:pt x="0" y="15"/>
                  </a:moveTo>
                  <a:lnTo>
                    <a:pt x="0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4"/>
                  </a:lnTo>
                  <a:lnTo>
                    <a:pt x="51" y="9"/>
                  </a:lnTo>
                  <a:lnTo>
                    <a:pt x="55" y="12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3"/>
                  </a:lnTo>
                  <a:lnTo>
                    <a:pt x="56" y="27"/>
                  </a:lnTo>
                  <a:lnTo>
                    <a:pt x="54" y="31"/>
                  </a:lnTo>
                  <a:lnTo>
                    <a:pt x="51" y="33"/>
                  </a:lnTo>
                  <a:lnTo>
                    <a:pt x="47" y="35"/>
                  </a:lnTo>
                  <a:lnTo>
                    <a:pt x="38" y="37"/>
                  </a:lnTo>
                  <a:lnTo>
                    <a:pt x="26" y="37"/>
                  </a:lnTo>
                  <a:lnTo>
                    <a:pt x="15" y="35"/>
                  </a:lnTo>
                  <a:lnTo>
                    <a:pt x="7" y="29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gray">
            <a:xfrm flipH="1">
              <a:off x="415" y="3694"/>
              <a:ext cx="33" cy="22"/>
            </a:xfrm>
            <a:custGeom>
              <a:avLst/>
              <a:gdLst>
                <a:gd name="T0" fmla="*/ 0 w 55"/>
                <a:gd name="T1" fmla="*/ 4 h 36"/>
                <a:gd name="T2" fmla="*/ 0 w 55"/>
                <a:gd name="T3" fmla="*/ 4 h 36"/>
                <a:gd name="T4" fmla="*/ 0 w 55"/>
                <a:gd name="T5" fmla="*/ 2 h 36"/>
                <a:gd name="T6" fmla="*/ 1 w 55"/>
                <a:gd name="T7" fmla="*/ 1 h 36"/>
                <a:gd name="T8" fmla="*/ 1 w 55"/>
                <a:gd name="T9" fmla="*/ 1 h 36"/>
                <a:gd name="T10" fmla="*/ 2 w 55"/>
                <a:gd name="T11" fmla="*/ 1 h 36"/>
                <a:gd name="T12" fmla="*/ 4 w 55"/>
                <a:gd name="T13" fmla="*/ 0 h 36"/>
                <a:gd name="T14" fmla="*/ 7 w 55"/>
                <a:gd name="T15" fmla="*/ 0 h 36"/>
                <a:gd name="T16" fmla="*/ 7 w 55"/>
                <a:gd name="T17" fmla="*/ 0 h 36"/>
                <a:gd name="T18" fmla="*/ 9 w 55"/>
                <a:gd name="T19" fmla="*/ 1 h 36"/>
                <a:gd name="T20" fmla="*/ 11 w 55"/>
                <a:gd name="T21" fmla="*/ 2 h 36"/>
                <a:gd name="T22" fmla="*/ 11 w 55"/>
                <a:gd name="T23" fmla="*/ 2 h 36"/>
                <a:gd name="T24" fmla="*/ 11 w 55"/>
                <a:gd name="T25" fmla="*/ 4 h 36"/>
                <a:gd name="T26" fmla="*/ 12 w 55"/>
                <a:gd name="T27" fmla="*/ 4 h 36"/>
                <a:gd name="T28" fmla="*/ 12 w 55"/>
                <a:gd name="T29" fmla="*/ 5 h 36"/>
                <a:gd name="T30" fmla="*/ 12 w 55"/>
                <a:gd name="T31" fmla="*/ 5 h 36"/>
                <a:gd name="T32" fmla="*/ 11 w 55"/>
                <a:gd name="T33" fmla="*/ 6 h 36"/>
                <a:gd name="T34" fmla="*/ 11 w 55"/>
                <a:gd name="T35" fmla="*/ 6 h 36"/>
                <a:gd name="T36" fmla="*/ 10 w 55"/>
                <a:gd name="T37" fmla="*/ 7 h 36"/>
                <a:gd name="T38" fmla="*/ 10 w 55"/>
                <a:gd name="T39" fmla="*/ 8 h 36"/>
                <a:gd name="T40" fmla="*/ 8 w 55"/>
                <a:gd name="T41" fmla="*/ 8 h 36"/>
                <a:gd name="T42" fmla="*/ 5 w 55"/>
                <a:gd name="T43" fmla="*/ 8 h 36"/>
                <a:gd name="T44" fmla="*/ 5 w 55"/>
                <a:gd name="T45" fmla="*/ 8 h 36"/>
                <a:gd name="T46" fmla="*/ 3 w 55"/>
                <a:gd name="T47" fmla="*/ 7 h 36"/>
                <a:gd name="T48" fmla="*/ 1 w 55"/>
                <a:gd name="T49" fmla="*/ 6 h 36"/>
                <a:gd name="T50" fmla="*/ 1 w 55"/>
                <a:gd name="T51" fmla="*/ 6 h 36"/>
                <a:gd name="T52" fmla="*/ 0 w 55"/>
                <a:gd name="T53" fmla="*/ 4 h 36"/>
                <a:gd name="T54" fmla="*/ 0 w 55"/>
                <a:gd name="T55" fmla="*/ 4 h 36"/>
                <a:gd name="T56" fmla="*/ 0 w 55"/>
                <a:gd name="T57" fmla="*/ 4 h 36"/>
                <a:gd name="T58" fmla="*/ 0 w 55"/>
                <a:gd name="T59" fmla="*/ 4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6"/>
                <a:gd name="T92" fmla="*/ 55 w 55"/>
                <a:gd name="T93" fmla="*/ 36 h 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6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3"/>
                  </a:lnTo>
                  <a:lnTo>
                    <a:pt x="50" y="8"/>
                  </a:lnTo>
                  <a:lnTo>
                    <a:pt x="53" y="11"/>
                  </a:lnTo>
                  <a:lnTo>
                    <a:pt x="54" y="15"/>
                  </a:lnTo>
                  <a:lnTo>
                    <a:pt x="55" y="19"/>
                  </a:lnTo>
                  <a:lnTo>
                    <a:pt x="55" y="22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49" y="31"/>
                  </a:lnTo>
                  <a:lnTo>
                    <a:pt x="46" y="34"/>
                  </a:lnTo>
                  <a:lnTo>
                    <a:pt x="37" y="36"/>
                  </a:lnTo>
                  <a:lnTo>
                    <a:pt x="25" y="35"/>
                  </a:lnTo>
                  <a:lnTo>
                    <a:pt x="14" y="32"/>
                  </a:lnTo>
                  <a:lnTo>
                    <a:pt x="6" y="27"/>
                  </a:lnTo>
                  <a:lnTo>
                    <a:pt x="3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gray">
            <a:xfrm flipH="1">
              <a:off x="415" y="3694"/>
              <a:ext cx="33" cy="21"/>
            </a:xfrm>
            <a:custGeom>
              <a:avLst/>
              <a:gdLst>
                <a:gd name="T0" fmla="*/ 0 w 54"/>
                <a:gd name="T1" fmla="*/ 3 h 35"/>
                <a:gd name="T2" fmla="*/ 0 w 54"/>
                <a:gd name="T3" fmla="*/ 3 h 35"/>
                <a:gd name="T4" fmla="*/ 1 w 54"/>
                <a:gd name="T5" fmla="*/ 2 h 35"/>
                <a:gd name="T6" fmla="*/ 1 w 54"/>
                <a:gd name="T7" fmla="*/ 1 h 35"/>
                <a:gd name="T8" fmla="*/ 1 w 54"/>
                <a:gd name="T9" fmla="*/ 1 h 35"/>
                <a:gd name="T10" fmla="*/ 2 w 54"/>
                <a:gd name="T11" fmla="*/ 1 h 35"/>
                <a:gd name="T12" fmla="*/ 4 w 54"/>
                <a:gd name="T13" fmla="*/ 0 h 35"/>
                <a:gd name="T14" fmla="*/ 7 w 54"/>
                <a:gd name="T15" fmla="*/ 0 h 35"/>
                <a:gd name="T16" fmla="*/ 7 w 54"/>
                <a:gd name="T17" fmla="*/ 0 h 35"/>
                <a:gd name="T18" fmla="*/ 9 w 54"/>
                <a:gd name="T19" fmla="*/ 1 h 35"/>
                <a:gd name="T20" fmla="*/ 11 w 54"/>
                <a:gd name="T21" fmla="*/ 2 h 35"/>
                <a:gd name="T22" fmla="*/ 12 w 54"/>
                <a:gd name="T23" fmla="*/ 2 h 35"/>
                <a:gd name="T24" fmla="*/ 12 w 54"/>
                <a:gd name="T25" fmla="*/ 3 h 35"/>
                <a:gd name="T26" fmla="*/ 12 w 54"/>
                <a:gd name="T27" fmla="*/ 4 h 35"/>
                <a:gd name="T28" fmla="*/ 12 w 54"/>
                <a:gd name="T29" fmla="*/ 5 h 35"/>
                <a:gd name="T30" fmla="*/ 12 w 54"/>
                <a:gd name="T31" fmla="*/ 5 h 35"/>
                <a:gd name="T32" fmla="*/ 12 w 54"/>
                <a:gd name="T33" fmla="*/ 6 h 35"/>
                <a:gd name="T34" fmla="*/ 12 w 54"/>
                <a:gd name="T35" fmla="*/ 6 h 35"/>
                <a:gd name="T36" fmla="*/ 11 w 54"/>
                <a:gd name="T37" fmla="*/ 7 h 35"/>
                <a:gd name="T38" fmla="*/ 10 w 54"/>
                <a:gd name="T39" fmla="*/ 7 h 35"/>
                <a:gd name="T40" fmla="*/ 8 w 54"/>
                <a:gd name="T41" fmla="*/ 8 h 35"/>
                <a:gd name="T42" fmla="*/ 6 w 54"/>
                <a:gd name="T43" fmla="*/ 8 h 35"/>
                <a:gd name="T44" fmla="*/ 6 w 54"/>
                <a:gd name="T45" fmla="*/ 8 h 35"/>
                <a:gd name="T46" fmla="*/ 4 w 54"/>
                <a:gd name="T47" fmla="*/ 7 h 35"/>
                <a:gd name="T48" fmla="*/ 1 w 54"/>
                <a:gd name="T49" fmla="*/ 6 h 35"/>
                <a:gd name="T50" fmla="*/ 1 w 54"/>
                <a:gd name="T51" fmla="*/ 5 h 35"/>
                <a:gd name="T52" fmla="*/ 1 w 54"/>
                <a:gd name="T53" fmla="*/ 4 h 35"/>
                <a:gd name="T54" fmla="*/ 0 w 54"/>
                <a:gd name="T55" fmla="*/ 4 h 35"/>
                <a:gd name="T56" fmla="*/ 0 w 54"/>
                <a:gd name="T57" fmla="*/ 3 h 35"/>
                <a:gd name="T58" fmla="*/ 0 w 54"/>
                <a:gd name="T59" fmla="*/ 3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35"/>
                <a:gd name="T92" fmla="*/ 54 w 54"/>
                <a:gd name="T93" fmla="*/ 35 h 3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35">
                  <a:moveTo>
                    <a:pt x="0" y="14"/>
                  </a:moveTo>
                  <a:lnTo>
                    <a:pt x="0" y="14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41" y="4"/>
                  </a:lnTo>
                  <a:lnTo>
                    <a:pt x="49" y="8"/>
                  </a:lnTo>
                  <a:lnTo>
                    <a:pt x="51" y="12"/>
                  </a:lnTo>
                  <a:lnTo>
                    <a:pt x="53" y="15"/>
                  </a:lnTo>
                  <a:lnTo>
                    <a:pt x="54" y="19"/>
                  </a:lnTo>
                  <a:lnTo>
                    <a:pt x="54" y="22"/>
                  </a:lnTo>
                  <a:lnTo>
                    <a:pt x="53" y="26"/>
                  </a:lnTo>
                  <a:lnTo>
                    <a:pt x="51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5" y="35"/>
                  </a:lnTo>
                  <a:lnTo>
                    <a:pt x="25" y="35"/>
                  </a:lnTo>
                  <a:lnTo>
                    <a:pt x="15" y="32"/>
                  </a:lnTo>
                  <a:lnTo>
                    <a:pt x="7" y="27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E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gray">
            <a:xfrm flipH="1">
              <a:off x="416" y="3694"/>
              <a:ext cx="32" cy="20"/>
            </a:xfrm>
            <a:custGeom>
              <a:avLst/>
              <a:gdLst>
                <a:gd name="T0" fmla="*/ 0 w 51"/>
                <a:gd name="T1" fmla="*/ 3 h 32"/>
                <a:gd name="T2" fmla="*/ 0 w 51"/>
                <a:gd name="T3" fmla="*/ 3 h 32"/>
                <a:gd name="T4" fmla="*/ 1 w 51"/>
                <a:gd name="T5" fmla="*/ 3 h 32"/>
                <a:gd name="T6" fmla="*/ 1 w 51"/>
                <a:gd name="T7" fmla="*/ 2 h 32"/>
                <a:gd name="T8" fmla="*/ 3 w 51"/>
                <a:gd name="T9" fmla="*/ 1 h 32"/>
                <a:gd name="T10" fmla="*/ 5 w 51"/>
                <a:gd name="T11" fmla="*/ 0 h 32"/>
                <a:gd name="T12" fmla="*/ 7 w 51"/>
                <a:gd name="T13" fmla="*/ 0 h 32"/>
                <a:gd name="T14" fmla="*/ 7 w 51"/>
                <a:gd name="T15" fmla="*/ 0 h 32"/>
                <a:gd name="T16" fmla="*/ 9 w 51"/>
                <a:gd name="T17" fmla="*/ 1 h 32"/>
                <a:gd name="T18" fmla="*/ 11 w 51"/>
                <a:gd name="T19" fmla="*/ 2 h 32"/>
                <a:gd name="T20" fmla="*/ 13 w 51"/>
                <a:gd name="T21" fmla="*/ 3 h 32"/>
                <a:gd name="T22" fmla="*/ 13 w 51"/>
                <a:gd name="T23" fmla="*/ 4 h 32"/>
                <a:gd name="T24" fmla="*/ 13 w 51"/>
                <a:gd name="T25" fmla="*/ 4 h 32"/>
                <a:gd name="T26" fmla="*/ 13 w 51"/>
                <a:gd name="T27" fmla="*/ 4 h 32"/>
                <a:gd name="T28" fmla="*/ 13 w 51"/>
                <a:gd name="T29" fmla="*/ 6 h 32"/>
                <a:gd name="T30" fmla="*/ 12 w 51"/>
                <a:gd name="T31" fmla="*/ 6 h 32"/>
                <a:gd name="T32" fmla="*/ 11 w 51"/>
                <a:gd name="T33" fmla="*/ 7 h 32"/>
                <a:gd name="T34" fmla="*/ 8 w 51"/>
                <a:gd name="T35" fmla="*/ 7 h 32"/>
                <a:gd name="T36" fmla="*/ 6 w 51"/>
                <a:gd name="T37" fmla="*/ 7 h 32"/>
                <a:gd name="T38" fmla="*/ 6 w 51"/>
                <a:gd name="T39" fmla="*/ 7 h 32"/>
                <a:gd name="T40" fmla="*/ 3 w 51"/>
                <a:gd name="T41" fmla="*/ 7 h 32"/>
                <a:gd name="T42" fmla="*/ 2 w 51"/>
                <a:gd name="T43" fmla="*/ 6 h 32"/>
                <a:gd name="T44" fmla="*/ 1 w 51"/>
                <a:gd name="T45" fmla="*/ 4 h 32"/>
                <a:gd name="T46" fmla="*/ 0 w 51"/>
                <a:gd name="T47" fmla="*/ 4 h 32"/>
                <a:gd name="T48" fmla="*/ 0 w 51"/>
                <a:gd name="T49" fmla="*/ 3 h 32"/>
                <a:gd name="T50" fmla="*/ 0 w 51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1"/>
                <a:gd name="T79" fmla="*/ 0 h 32"/>
                <a:gd name="T80" fmla="*/ 51 w 51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1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4" y="6"/>
                  </a:lnTo>
                  <a:lnTo>
                    <a:pt x="9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5" y="8"/>
                  </a:lnTo>
                  <a:lnTo>
                    <a:pt x="51" y="13"/>
                  </a:lnTo>
                  <a:lnTo>
                    <a:pt x="51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48" y="26"/>
                  </a:lnTo>
                  <a:lnTo>
                    <a:pt x="43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3" y="29"/>
                  </a:lnTo>
                  <a:lnTo>
                    <a:pt x="6" y="25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gray">
            <a:xfrm flipH="1">
              <a:off x="416" y="3694"/>
              <a:ext cx="30" cy="20"/>
            </a:xfrm>
            <a:custGeom>
              <a:avLst/>
              <a:gdLst>
                <a:gd name="T0" fmla="*/ 0 w 50"/>
                <a:gd name="T1" fmla="*/ 3 h 32"/>
                <a:gd name="T2" fmla="*/ 0 w 50"/>
                <a:gd name="T3" fmla="*/ 3 h 32"/>
                <a:gd name="T4" fmla="*/ 1 w 50"/>
                <a:gd name="T5" fmla="*/ 3 h 32"/>
                <a:gd name="T6" fmla="*/ 1 w 50"/>
                <a:gd name="T7" fmla="*/ 2 h 32"/>
                <a:gd name="T8" fmla="*/ 2 w 50"/>
                <a:gd name="T9" fmla="*/ 1 h 32"/>
                <a:gd name="T10" fmla="*/ 4 w 50"/>
                <a:gd name="T11" fmla="*/ 0 h 32"/>
                <a:gd name="T12" fmla="*/ 6 w 50"/>
                <a:gd name="T13" fmla="*/ 1 h 32"/>
                <a:gd name="T14" fmla="*/ 6 w 50"/>
                <a:gd name="T15" fmla="*/ 1 h 32"/>
                <a:gd name="T16" fmla="*/ 8 w 50"/>
                <a:gd name="T17" fmla="*/ 1 h 32"/>
                <a:gd name="T18" fmla="*/ 10 w 50"/>
                <a:gd name="T19" fmla="*/ 2 h 32"/>
                <a:gd name="T20" fmla="*/ 10 w 50"/>
                <a:gd name="T21" fmla="*/ 3 h 32"/>
                <a:gd name="T22" fmla="*/ 11 w 50"/>
                <a:gd name="T23" fmla="*/ 4 h 32"/>
                <a:gd name="T24" fmla="*/ 11 w 50"/>
                <a:gd name="T25" fmla="*/ 4 h 32"/>
                <a:gd name="T26" fmla="*/ 11 w 50"/>
                <a:gd name="T27" fmla="*/ 4 h 32"/>
                <a:gd name="T28" fmla="*/ 10 w 50"/>
                <a:gd name="T29" fmla="*/ 6 h 32"/>
                <a:gd name="T30" fmla="*/ 10 w 50"/>
                <a:gd name="T31" fmla="*/ 6 h 32"/>
                <a:gd name="T32" fmla="*/ 8 w 50"/>
                <a:gd name="T33" fmla="*/ 7 h 32"/>
                <a:gd name="T34" fmla="*/ 7 w 50"/>
                <a:gd name="T35" fmla="*/ 7 h 32"/>
                <a:gd name="T36" fmla="*/ 5 w 50"/>
                <a:gd name="T37" fmla="*/ 7 h 32"/>
                <a:gd name="T38" fmla="*/ 5 w 50"/>
                <a:gd name="T39" fmla="*/ 7 h 32"/>
                <a:gd name="T40" fmla="*/ 3 w 50"/>
                <a:gd name="T41" fmla="*/ 7 h 32"/>
                <a:gd name="T42" fmla="*/ 1 w 50"/>
                <a:gd name="T43" fmla="*/ 6 h 32"/>
                <a:gd name="T44" fmla="*/ 1 w 50"/>
                <a:gd name="T45" fmla="*/ 4 h 32"/>
                <a:gd name="T46" fmla="*/ 0 w 50"/>
                <a:gd name="T47" fmla="*/ 4 h 32"/>
                <a:gd name="T48" fmla="*/ 0 w 50"/>
                <a:gd name="T49" fmla="*/ 3 h 32"/>
                <a:gd name="T50" fmla="*/ 0 w 50"/>
                <a:gd name="T51" fmla="*/ 3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2"/>
                <a:gd name="T80" fmla="*/ 50 w 50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2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4"/>
                  </a:lnTo>
                  <a:lnTo>
                    <a:pt x="43" y="8"/>
                  </a:lnTo>
                  <a:lnTo>
                    <a:pt x="48" y="13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5"/>
                  </a:lnTo>
                  <a:lnTo>
                    <a:pt x="40" y="29"/>
                  </a:lnTo>
                  <a:lnTo>
                    <a:pt x="32" y="32"/>
                  </a:lnTo>
                  <a:lnTo>
                    <a:pt x="23" y="32"/>
                  </a:lnTo>
                  <a:lnTo>
                    <a:pt x="14" y="29"/>
                  </a:lnTo>
                  <a:lnTo>
                    <a:pt x="5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7"/>
                <a:gd name="T1" fmla="*/ 2 h 29"/>
                <a:gd name="T2" fmla="*/ 0 w 47"/>
                <a:gd name="T3" fmla="*/ 2 h 29"/>
                <a:gd name="T4" fmla="*/ 1 w 47"/>
                <a:gd name="T5" fmla="*/ 2 h 29"/>
                <a:gd name="T6" fmla="*/ 1 w 47"/>
                <a:gd name="T7" fmla="*/ 1 h 29"/>
                <a:gd name="T8" fmla="*/ 2 w 47"/>
                <a:gd name="T9" fmla="*/ 1 h 29"/>
                <a:gd name="T10" fmla="*/ 3 w 47"/>
                <a:gd name="T11" fmla="*/ 0 h 29"/>
                <a:gd name="T12" fmla="*/ 5 w 47"/>
                <a:gd name="T13" fmla="*/ 0 h 29"/>
                <a:gd name="T14" fmla="*/ 5 w 47"/>
                <a:gd name="T15" fmla="*/ 0 h 29"/>
                <a:gd name="T16" fmla="*/ 6 w 47"/>
                <a:gd name="T17" fmla="*/ 1 h 29"/>
                <a:gd name="T18" fmla="*/ 8 w 47"/>
                <a:gd name="T19" fmla="*/ 1 h 29"/>
                <a:gd name="T20" fmla="*/ 9 w 47"/>
                <a:gd name="T21" fmla="*/ 2 h 29"/>
                <a:gd name="T22" fmla="*/ 9 w 47"/>
                <a:gd name="T23" fmla="*/ 4 h 29"/>
                <a:gd name="T24" fmla="*/ 9 w 47"/>
                <a:gd name="T25" fmla="*/ 4 h 29"/>
                <a:gd name="T26" fmla="*/ 9 w 47"/>
                <a:gd name="T27" fmla="*/ 4 h 29"/>
                <a:gd name="T28" fmla="*/ 9 w 47"/>
                <a:gd name="T29" fmla="*/ 5 h 29"/>
                <a:gd name="T30" fmla="*/ 9 w 47"/>
                <a:gd name="T31" fmla="*/ 6 h 29"/>
                <a:gd name="T32" fmla="*/ 7 w 47"/>
                <a:gd name="T33" fmla="*/ 7 h 29"/>
                <a:gd name="T34" fmla="*/ 6 w 47"/>
                <a:gd name="T35" fmla="*/ 7 h 29"/>
                <a:gd name="T36" fmla="*/ 4 w 47"/>
                <a:gd name="T37" fmla="*/ 7 h 29"/>
                <a:gd name="T38" fmla="*/ 4 w 47"/>
                <a:gd name="T39" fmla="*/ 7 h 29"/>
                <a:gd name="T40" fmla="*/ 2 w 47"/>
                <a:gd name="T41" fmla="*/ 7 h 29"/>
                <a:gd name="T42" fmla="*/ 1 w 47"/>
                <a:gd name="T43" fmla="*/ 6 h 29"/>
                <a:gd name="T44" fmla="*/ 1 w 47"/>
                <a:gd name="T45" fmla="*/ 4 h 29"/>
                <a:gd name="T46" fmla="*/ 0 w 47"/>
                <a:gd name="T47" fmla="*/ 4 h 29"/>
                <a:gd name="T48" fmla="*/ 0 w 47"/>
                <a:gd name="T49" fmla="*/ 2 h 29"/>
                <a:gd name="T50" fmla="*/ 0 w 47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7"/>
                <a:gd name="T79" fmla="*/ 0 h 29"/>
                <a:gd name="T80" fmla="*/ 47 w 4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7" h="29">
                  <a:moveTo>
                    <a:pt x="0" y="11"/>
                  </a:move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3"/>
                  </a:lnTo>
                  <a:lnTo>
                    <a:pt x="42" y="7"/>
                  </a:lnTo>
                  <a:lnTo>
                    <a:pt x="46" y="12"/>
                  </a:lnTo>
                  <a:lnTo>
                    <a:pt x="47" y="16"/>
                  </a:lnTo>
                  <a:lnTo>
                    <a:pt x="47" y="19"/>
                  </a:lnTo>
                  <a:lnTo>
                    <a:pt x="46" y="21"/>
                  </a:lnTo>
                  <a:lnTo>
                    <a:pt x="45" y="24"/>
                  </a:lnTo>
                  <a:lnTo>
                    <a:pt x="38" y="28"/>
                  </a:lnTo>
                  <a:lnTo>
                    <a:pt x="31" y="29"/>
                  </a:lnTo>
                  <a:lnTo>
                    <a:pt x="22" y="29"/>
                  </a:lnTo>
                  <a:lnTo>
                    <a:pt x="13" y="27"/>
                  </a:lnTo>
                  <a:lnTo>
                    <a:pt x="6" y="23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E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gray">
            <a:xfrm flipH="1">
              <a:off x="418" y="3696"/>
              <a:ext cx="27" cy="18"/>
            </a:xfrm>
            <a:custGeom>
              <a:avLst/>
              <a:gdLst>
                <a:gd name="T0" fmla="*/ 0 w 44"/>
                <a:gd name="T1" fmla="*/ 2 h 29"/>
                <a:gd name="T2" fmla="*/ 0 w 44"/>
                <a:gd name="T3" fmla="*/ 2 h 29"/>
                <a:gd name="T4" fmla="*/ 1 w 44"/>
                <a:gd name="T5" fmla="*/ 2 h 29"/>
                <a:gd name="T6" fmla="*/ 1 w 44"/>
                <a:gd name="T7" fmla="*/ 1 h 29"/>
                <a:gd name="T8" fmla="*/ 2 w 44"/>
                <a:gd name="T9" fmla="*/ 1 h 29"/>
                <a:gd name="T10" fmla="*/ 4 w 44"/>
                <a:gd name="T11" fmla="*/ 0 h 29"/>
                <a:gd name="T12" fmla="*/ 6 w 44"/>
                <a:gd name="T13" fmla="*/ 1 h 29"/>
                <a:gd name="T14" fmla="*/ 6 w 44"/>
                <a:gd name="T15" fmla="*/ 1 h 29"/>
                <a:gd name="T16" fmla="*/ 7 w 44"/>
                <a:gd name="T17" fmla="*/ 1 h 29"/>
                <a:gd name="T18" fmla="*/ 9 w 44"/>
                <a:gd name="T19" fmla="*/ 1 h 29"/>
                <a:gd name="T20" fmla="*/ 10 w 44"/>
                <a:gd name="T21" fmla="*/ 2 h 29"/>
                <a:gd name="T22" fmla="*/ 10 w 44"/>
                <a:gd name="T23" fmla="*/ 4 h 29"/>
                <a:gd name="T24" fmla="*/ 10 w 44"/>
                <a:gd name="T25" fmla="*/ 4 h 29"/>
                <a:gd name="T26" fmla="*/ 10 w 44"/>
                <a:gd name="T27" fmla="*/ 4 h 29"/>
                <a:gd name="T28" fmla="*/ 10 w 44"/>
                <a:gd name="T29" fmla="*/ 5 h 29"/>
                <a:gd name="T30" fmla="*/ 9 w 44"/>
                <a:gd name="T31" fmla="*/ 6 h 29"/>
                <a:gd name="T32" fmla="*/ 9 w 44"/>
                <a:gd name="T33" fmla="*/ 7 h 29"/>
                <a:gd name="T34" fmla="*/ 6 w 44"/>
                <a:gd name="T35" fmla="*/ 7 h 29"/>
                <a:gd name="T36" fmla="*/ 4 w 44"/>
                <a:gd name="T37" fmla="*/ 7 h 29"/>
                <a:gd name="T38" fmla="*/ 4 w 44"/>
                <a:gd name="T39" fmla="*/ 7 h 29"/>
                <a:gd name="T40" fmla="*/ 2 w 44"/>
                <a:gd name="T41" fmla="*/ 7 h 29"/>
                <a:gd name="T42" fmla="*/ 1 w 44"/>
                <a:gd name="T43" fmla="*/ 6 h 29"/>
                <a:gd name="T44" fmla="*/ 1 w 44"/>
                <a:gd name="T45" fmla="*/ 4 h 29"/>
                <a:gd name="T46" fmla="*/ 0 w 44"/>
                <a:gd name="T47" fmla="*/ 4 h 29"/>
                <a:gd name="T48" fmla="*/ 0 w 44"/>
                <a:gd name="T49" fmla="*/ 2 h 29"/>
                <a:gd name="T50" fmla="*/ 0 w 44"/>
                <a:gd name="T51" fmla="*/ 2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29"/>
                <a:gd name="T80" fmla="*/ 44 w 44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29">
                  <a:moveTo>
                    <a:pt x="0" y="12"/>
                  </a:moveTo>
                  <a:lnTo>
                    <a:pt x="0" y="12"/>
                  </a:lnTo>
                  <a:lnTo>
                    <a:pt x="1" y="9"/>
                  </a:lnTo>
                  <a:lnTo>
                    <a:pt x="2" y="7"/>
                  </a:lnTo>
                  <a:lnTo>
                    <a:pt x="8" y="3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2" y="3"/>
                  </a:lnTo>
                  <a:lnTo>
                    <a:pt x="39" y="7"/>
                  </a:lnTo>
                  <a:lnTo>
                    <a:pt x="43" y="12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3" y="21"/>
                  </a:lnTo>
                  <a:lnTo>
                    <a:pt x="41" y="24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0" y="29"/>
                  </a:lnTo>
                  <a:lnTo>
                    <a:pt x="11" y="27"/>
                  </a:lnTo>
                  <a:lnTo>
                    <a:pt x="5" y="23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gray">
            <a:xfrm flipH="1">
              <a:off x="419" y="3697"/>
              <a:ext cx="25" cy="16"/>
            </a:xfrm>
            <a:custGeom>
              <a:avLst/>
              <a:gdLst>
                <a:gd name="T0" fmla="*/ 0 w 42"/>
                <a:gd name="T1" fmla="*/ 2 h 27"/>
                <a:gd name="T2" fmla="*/ 0 w 42"/>
                <a:gd name="T3" fmla="*/ 2 h 27"/>
                <a:gd name="T4" fmla="*/ 0 w 42"/>
                <a:gd name="T5" fmla="*/ 2 h 27"/>
                <a:gd name="T6" fmla="*/ 1 w 42"/>
                <a:gd name="T7" fmla="*/ 1 h 27"/>
                <a:gd name="T8" fmla="*/ 1 w 42"/>
                <a:gd name="T9" fmla="*/ 1 h 27"/>
                <a:gd name="T10" fmla="*/ 3 w 42"/>
                <a:gd name="T11" fmla="*/ 0 h 27"/>
                <a:gd name="T12" fmla="*/ 5 w 42"/>
                <a:gd name="T13" fmla="*/ 0 h 27"/>
                <a:gd name="T14" fmla="*/ 5 w 42"/>
                <a:gd name="T15" fmla="*/ 0 h 27"/>
                <a:gd name="T16" fmla="*/ 7 w 42"/>
                <a:gd name="T17" fmla="*/ 1 h 27"/>
                <a:gd name="T18" fmla="*/ 8 w 42"/>
                <a:gd name="T19" fmla="*/ 1 h 27"/>
                <a:gd name="T20" fmla="*/ 8 w 42"/>
                <a:gd name="T21" fmla="*/ 2 h 27"/>
                <a:gd name="T22" fmla="*/ 9 w 42"/>
                <a:gd name="T23" fmla="*/ 3 h 27"/>
                <a:gd name="T24" fmla="*/ 9 w 42"/>
                <a:gd name="T25" fmla="*/ 4 h 27"/>
                <a:gd name="T26" fmla="*/ 9 w 42"/>
                <a:gd name="T27" fmla="*/ 4 h 27"/>
                <a:gd name="T28" fmla="*/ 8 w 42"/>
                <a:gd name="T29" fmla="*/ 4 h 27"/>
                <a:gd name="T30" fmla="*/ 8 w 42"/>
                <a:gd name="T31" fmla="*/ 5 h 27"/>
                <a:gd name="T32" fmla="*/ 7 w 42"/>
                <a:gd name="T33" fmla="*/ 5 h 27"/>
                <a:gd name="T34" fmla="*/ 6 w 42"/>
                <a:gd name="T35" fmla="*/ 5 h 27"/>
                <a:gd name="T36" fmla="*/ 4 w 42"/>
                <a:gd name="T37" fmla="*/ 5 h 27"/>
                <a:gd name="T38" fmla="*/ 4 w 42"/>
                <a:gd name="T39" fmla="*/ 5 h 27"/>
                <a:gd name="T40" fmla="*/ 2 w 42"/>
                <a:gd name="T41" fmla="*/ 5 h 27"/>
                <a:gd name="T42" fmla="*/ 1 w 42"/>
                <a:gd name="T43" fmla="*/ 4 h 27"/>
                <a:gd name="T44" fmla="*/ 0 w 42"/>
                <a:gd name="T45" fmla="*/ 3 h 27"/>
                <a:gd name="T46" fmla="*/ 0 w 42"/>
                <a:gd name="T47" fmla="*/ 3 h 27"/>
                <a:gd name="T48" fmla="*/ 0 w 42"/>
                <a:gd name="T49" fmla="*/ 2 h 27"/>
                <a:gd name="T50" fmla="*/ 0 w 42"/>
                <a:gd name="T51" fmla="*/ 2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2"/>
                <a:gd name="T79" fmla="*/ 0 h 27"/>
                <a:gd name="T80" fmla="*/ 42 w 42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2" h="27">
                  <a:moveTo>
                    <a:pt x="0" y="11"/>
                  </a:move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1"/>
                  </a:lnTo>
                  <a:lnTo>
                    <a:pt x="42" y="14"/>
                  </a:lnTo>
                  <a:lnTo>
                    <a:pt x="42" y="18"/>
                  </a:lnTo>
                  <a:lnTo>
                    <a:pt x="40" y="19"/>
                  </a:lnTo>
                  <a:lnTo>
                    <a:pt x="39" y="22"/>
                  </a:lnTo>
                  <a:lnTo>
                    <a:pt x="34" y="26"/>
                  </a:lnTo>
                  <a:lnTo>
                    <a:pt x="27" y="27"/>
                  </a:lnTo>
                  <a:lnTo>
                    <a:pt x="19" y="27"/>
                  </a:lnTo>
                  <a:lnTo>
                    <a:pt x="11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gray">
            <a:xfrm flipH="1">
              <a:off x="419" y="3697"/>
              <a:ext cx="24" cy="16"/>
            </a:xfrm>
            <a:custGeom>
              <a:avLst/>
              <a:gdLst>
                <a:gd name="T0" fmla="*/ 0 w 39"/>
                <a:gd name="T1" fmla="*/ 3 h 25"/>
                <a:gd name="T2" fmla="*/ 0 w 39"/>
                <a:gd name="T3" fmla="*/ 3 h 25"/>
                <a:gd name="T4" fmla="*/ 1 w 39"/>
                <a:gd name="T5" fmla="*/ 1 h 25"/>
                <a:gd name="T6" fmla="*/ 1 w 39"/>
                <a:gd name="T7" fmla="*/ 1 h 25"/>
                <a:gd name="T8" fmla="*/ 4 w 39"/>
                <a:gd name="T9" fmla="*/ 0 h 25"/>
                <a:gd name="T10" fmla="*/ 6 w 39"/>
                <a:gd name="T11" fmla="*/ 0 h 25"/>
                <a:gd name="T12" fmla="*/ 6 w 39"/>
                <a:gd name="T13" fmla="*/ 0 h 25"/>
                <a:gd name="T14" fmla="*/ 7 w 39"/>
                <a:gd name="T15" fmla="*/ 1 h 25"/>
                <a:gd name="T16" fmla="*/ 9 w 39"/>
                <a:gd name="T17" fmla="*/ 1 h 25"/>
                <a:gd name="T18" fmla="*/ 9 w 39"/>
                <a:gd name="T19" fmla="*/ 3 h 25"/>
                <a:gd name="T20" fmla="*/ 9 w 39"/>
                <a:gd name="T21" fmla="*/ 4 h 25"/>
                <a:gd name="T22" fmla="*/ 9 w 39"/>
                <a:gd name="T23" fmla="*/ 4 h 25"/>
                <a:gd name="T24" fmla="*/ 9 w 39"/>
                <a:gd name="T25" fmla="*/ 5 h 25"/>
                <a:gd name="T26" fmla="*/ 7 w 39"/>
                <a:gd name="T27" fmla="*/ 6 h 25"/>
                <a:gd name="T28" fmla="*/ 6 w 39"/>
                <a:gd name="T29" fmla="*/ 6 h 25"/>
                <a:gd name="T30" fmla="*/ 4 w 39"/>
                <a:gd name="T31" fmla="*/ 6 h 25"/>
                <a:gd name="T32" fmla="*/ 4 w 39"/>
                <a:gd name="T33" fmla="*/ 6 h 25"/>
                <a:gd name="T34" fmla="*/ 2 w 39"/>
                <a:gd name="T35" fmla="*/ 6 h 25"/>
                <a:gd name="T36" fmla="*/ 1 w 39"/>
                <a:gd name="T37" fmla="*/ 5 h 25"/>
                <a:gd name="T38" fmla="*/ 0 w 39"/>
                <a:gd name="T39" fmla="*/ 4 h 25"/>
                <a:gd name="T40" fmla="*/ 0 w 39"/>
                <a:gd name="T41" fmla="*/ 3 h 25"/>
                <a:gd name="T42" fmla="*/ 0 w 39"/>
                <a:gd name="T43" fmla="*/ 3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25"/>
                <a:gd name="T68" fmla="*/ 39 w 39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25">
                  <a:moveTo>
                    <a:pt x="0" y="9"/>
                  </a:moveTo>
                  <a:lnTo>
                    <a:pt x="0" y="9"/>
                  </a:lnTo>
                  <a:lnTo>
                    <a:pt x="2" y="4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5" y="5"/>
                  </a:lnTo>
                  <a:lnTo>
                    <a:pt x="38" y="10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33" y="22"/>
                  </a:lnTo>
                  <a:lnTo>
                    <a:pt x="26" y="25"/>
                  </a:lnTo>
                  <a:lnTo>
                    <a:pt x="18" y="25"/>
                  </a:lnTo>
                  <a:lnTo>
                    <a:pt x="10" y="22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gray">
            <a:xfrm flipH="1">
              <a:off x="419" y="3697"/>
              <a:ext cx="24" cy="15"/>
            </a:xfrm>
            <a:custGeom>
              <a:avLst/>
              <a:gdLst>
                <a:gd name="T0" fmla="*/ 0 w 36"/>
                <a:gd name="T1" fmla="*/ 3 h 24"/>
                <a:gd name="T2" fmla="*/ 0 w 36"/>
                <a:gd name="T3" fmla="*/ 3 h 24"/>
                <a:gd name="T4" fmla="*/ 1 w 36"/>
                <a:gd name="T5" fmla="*/ 1 h 24"/>
                <a:gd name="T6" fmla="*/ 2 w 36"/>
                <a:gd name="T7" fmla="*/ 1 h 24"/>
                <a:gd name="T8" fmla="*/ 3 w 36"/>
                <a:gd name="T9" fmla="*/ 0 h 24"/>
                <a:gd name="T10" fmla="*/ 6 w 36"/>
                <a:gd name="T11" fmla="*/ 0 h 24"/>
                <a:gd name="T12" fmla="*/ 6 w 36"/>
                <a:gd name="T13" fmla="*/ 0 h 24"/>
                <a:gd name="T14" fmla="*/ 8 w 36"/>
                <a:gd name="T15" fmla="*/ 1 h 24"/>
                <a:gd name="T16" fmla="*/ 9 w 36"/>
                <a:gd name="T17" fmla="*/ 1 h 24"/>
                <a:gd name="T18" fmla="*/ 11 w 36"/>
                <a:gd name="T19" fmla="*/ 3 h 24"/>
                <a:gd name="T20" fmla="*/ 11 w 36"/>
                <a:gd name="T21" fmla="*/ 4 h 24"/>
                <a:gd name="T22" fmla="*/ 11 w 36"/>
                <a:gd name="T23" fmla="*/ 4 h 24"/>
                <a:gd name="T24" fmla="*/ 10 w 36"/>
                <a:gd name="T25" fmla="*/ 5 h 24"/>
                <a:gd name="T26" fmla="*/ 9 w 36"/>
                <a:gd name="T27" fmla="*/ 6 h 24"/>
                <a:gd name="T28" fmla="*/ 7 w 36"/>
                <a:gd name="T29" fmla="*/ 6 h 24"/>
                <a:gd name="T30" fmla="*/ 5 w 36"/>
                <a:gd name="T31" fmla="*/ 6 h 24"/>
                <a:gd name="T32" fmla="*/ 5 w 36"/>
                <a:gd name="T33" fmla="*/ 6 h 24"/>
                <a:gd name="T34" fmla="*/ 3 w 36"/>
                <a:gd name="T35" fmla="*/ 5 h 24"/>
                <a:gd name="T36" fmla="*/ 1 w 36"/>
                <a:gd name="T37" fmla="*/ 4 h 24"/>
                <a:gd name="T38" fmla="*/ 0 w 36"/>
                <a:gd name="T39" fmla="*/ 4 h 24"/>
                <a:gd name="T40" fmla="*/ 0 w 36"/>
                <a:gd name="T41" fmla="*/ 3 h 24"/>
                <a:gd name="T42" fmla="*/ 0 w 36"/>
                <a:gd name="T43" fmla="*/ 3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24"/>
                <a:gd name="T68" fmla="*/ 36 w 36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24">
                  <a:moveTo>
                    <a:pt x="0" y="9"/>
                  </a:moveTo>
                  <a:lnTo>
                    <a:pt x="0" y="9"/>
                  </a:lnTo>
                  <a:lnTo>
                    <a:pt x="1" y="5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6" y="10"/>
                  </a:lnTo>
                  <a:lnTo>
                    <a:pt x="36" y="14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3" y="24"/>
                  </a:lnTo>
                  <a:lnTo>
                    <a:pt x="16" y="24"/>
                  </a:lnTo>
                  <a:lnTo>
                    <a:pt x="9" y="2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D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gray">
            <a:xfrm flipH="1">
              <a:off x="421" y="3698"/>
              <a:ext cx="22" cy="14"/>
            </a:xfrm>
            <a:custGeom>
              <a:avLst/>
              <a:gdLst>
                <a:gd name="T0" fmla="*/ 0 w 35"/>
                <a:gd name="T1" fmla="*/ 2 h 23"/>
                <a:gd name="T2" fmla="*/ 0 w 35"/>
                <a:gd name="T3" fmla="*/ 2 h 23"/>
                <a:gd name="T4" fmla="*/ 1 w 35"/>
                <a:gd name="T5" fmla="*/ 1 h 23"/>
                <a:gd name="T6" fmla="*/ 2 w 35"/>
                <a:gd name="T7" fmla="*/ 1 h 23"/>
                <a:gd name="T8" fmla="*/ 3 w 35"/>
                <a:gd name="T9" fmla="*/ 0 h 23"/>
                <a:gd name="T10" fmla="*/ 5 w 35"/>
                <a:gd name="T11" fmla="*/ 0 h 23"/>
                <a:gd name="T12" fmla="*/ 5 w 35"/>
                <a:gd name="T13" fmla="*/ 0 h 23"/>
                <a:gd name="T14" fmla="*/ 7 w 35"/>
                <a:gd name="T15" fmla="*/ 1 h 23"/>
                <a:gd name="T16" fmla="*/ 8 w 35"/>
                <a:gd name="T17" fmla="*/ 1 h 23"/>
                <a:gd name="T18" fmla="*/ 9 w 35"/>
                <a:gd name="T19" fmla="*/ 2 h 23"/>
                <a:gd name="T20" fmla="*/ 9 w 35"/>
                <a:gd name="T21" fmla="*/ 3 h 23"/>
                <a:gd name="T22" fmla="*/ 9 w 35"/>
                <a:gd name="T23" fmla="*/ 3 h 23"/>
                <a:gd name="T24" fmla="*/ 8 w 35"/>
                <a:gd name="T25" fmla="*/ 4 h 23"/>
                <a:gd name="T26" fmla="*/ 7 w 35"/>
                <a:gd name="T27" fmla="*/ 4 h 23"/>
                <a:gd name="T28" fmla="*/ 6 w 35"/>
                <a:gd name="T29" fmla="*/ 5 h 23"/>
                <a:gd name="T30" fmla="*/ 4 w 35"/>
                <a:gd name="T31" fmla="*/ 5 h 23"/>
                <a:gd name="T32" fmla="*/ 4 w 35"/>
                <a:gd name="T33" fmla="*/ 5 h 23"/>
                <a:gd name="T34" fmla="*/ 3 w 35"/>
                <a:gd name="T35" fmla="*/ 4 h 23"/>
                <a:gd name="T36" fmla="*/ 1 w 35"/>
                <a:gd name="T37" fmla="*/ 4 h 23"/>
                <a:gd name="T38" fmla="*/ 1 w 35"/>
                <a:gd name="T39" fmla="*/ 3 h 23"/>
                <a:gd name="T40" fmla="*/ 0 w 35"/>
                <a:gd name="T41" fmla="*/ 2 h 23"/>
                <a:gd name="T42" fmla="*/ 0 w 35"/>
                <a:gd name="T43" fmla="*/ 2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5"/>
                <a:gd name="T67" fmla="*/ 0 h 23"/>
                <a:gd name="T68" fmla="*/ 35 w 35"/>
                <a:gd name="T69" fmla="*/ 23 h 2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5" h="23">
                  <a:moveTo>
                    <a:pt x="0" y="8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1" y="5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3" y="17"/>
                  </a:lnTo>
                  <a:lnTo>
                    <a:pt x="29" y="20"/>
                  </a:lnTo>
                  <a:lnTo>
                    <a:pt x="23" y="23"/>
                  </a:lnTo>
                  <a:lnTo>
                    <a:pt x="16" y="21"/>
                  </a:lnTo>
                  <a:lnTo>
                    <a:pt x="9" y="20"/>
                  </a:lnTo>
                  <a:lnTo>
                    <a:pt x="4" y="17"/>
                  </a:lnTo>
                  <a:lnTo>
                    <a:pt x="1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D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gray">
            <a:xfrm flipH="1">
              <a:off x="422" y="3698"/>
              <a:ext cx="19" cy="14"/>
            </a:xfrm>
            <a:custGeom>
              <a:avLst/>
              <a:gdLst>
                <a:gd name="T0" fmla="*/ 7 w 32"/>
                <a:gd name="T1" fmla="*/ 4 h 21"/>
                <a:gd name="T2" fmla="*/ 7 w 32"/>
                <a:gd name="T3" fmla="*/ 4 h 21"/>
                <a:gd name="T4" fmla="*/ 7 w 32"/>
                <a:gd name="T5" fmla="*/ 5 h 21"/>
                <a:gd name="T6" fmla="*/ 6 w 32"/>
                <a:gd name="T7" fmla="*/ 6 h 21"/>
                <a:gd name="T8" fmla="*/ 5 w 32"/>
                <a:gd name="T9" fmla="*/ 6 h 21"/>
                <a:gd name="T10" fmla="*/ 3 w 32"/>
                <a:gd name="T11" fmla="*/ 6 h 21"/>
                <a:gd name="T12" fmla="*/ 3 w 32"/>
                <a:gd name="T13" fmla="*/ 6 h 21"/>
                <a:gd name="T14" fmla="*/ 2 w 32"/>
                <a:gd name="T15" fmla="*/ 6 h 21"/>
                <a:gd name="T16" fmla="*/ 1 w 32"/>
                <a:gd name="T17" fmla="*/ 5 h 21"/>
                <a:gd name="T18" fmla="*/ 1 w 32"/>
                <a:gd name="T19" fmla="*/ 3 h 21"/>
                <a:gd name="T20" fmla="*/ 0 w 32"/>
                <a:gd name="T21" fmla="*/ 2 h 21"/>
                <a:gd name="T22" fmla="*/ 0 w 32"/>
                <a:gd name="T23" fmla="*/ 2 h 21"/>
                <a:gd name="T24" fmla="*/ 1 w 32"/>
                <a:gd name="T25" fmla="*/ 1 h 21"/>
                <a:gd name="T26" fmla="*/ 1 w 32"/>
                <a:gd name="T27" fmla="*/ 1 h 21"/>
                <a:gd name="T28" fmla="*/ 2 w 32"/>
                <a:gd name="T29" fmla="*/ 0 h 21"/>
                <a:gd name="T30" fmla="*/ 4 w 32"/>
                <a:gd name="T31" fmla="*/ 0 h 21"/>
                <a:gd name="T32" fmla="*/ 4 w 32"/>
                <a:gd name="T33" fmla="*/ 0 h 21"/>
                <a:gd name="T34" fmla="*/ 5 w 32"/>
                <a:gd name="T35" fmla="*/ 1 h 21"/>
                <a:gd name="T36" fmla="*/ 7 w 32"/>
                <a:gd name="T37" fmla="*/ 1 h 21"/>
                <a:gd name="T38" fmla="*/ 7 w 32"/>
                <a:gd name="T39" fmla="*/ 3 h 21"/>
                <a:gd name="T40" fmla="*/ 7 w 32"/>
                <a:gd name="T41" fmla="*/ 4 h 21"/>
                <a:gd name="T42" fmla="*/ 7 w 32"/>
                <a:gd name="T43" fmla="*/ 4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1"/>
                <a:gd name="T68" fmla="*/ 32 w 32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1">
                  <a:moveTo>
                    <a:pt x="32" y="13"/>
                  </a:moveTo>
                  <a:lnTo>
                    <a:pt x="32" y="13"/>
                  </a:lnTo>
                  <a:lnTo>
                    <a:pt x="31" y="17"/>
                  </a:lnTo>
                  <a:lnTo>
                    <a:pt x="27" y="20"/>
                  </a:lnTo>
                  <a:lnTo>
                    <a:pt x="22" y="21"/>
                  </a:lnTo>
                  <a:lnTo>
                    <a:pt x="15" y="21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4" y="3"/>
                  </a:lnTo>
                  <a:lnTo>
                    <a:pt x="30" y="5"/>
                  </a:lnTo>
                  <a:lnTo>
                    <a:pt x="32" y="9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FFD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gray">
            <a:xfrm flipH="1">
              <a:off x="393" y="3554"/>
              <a:ext cx="51" cy="36"/>
            </a:xfrm>
            <a:custGeom>
              <a:avLst/>
              <a:gdLst>
                <a:gd name="T0" fmla="*/ 18 w 83"/>
                <a:gd name="T1" fmla="*/ 13 h 60"/>
                <a:gd name="T2" fmla="*/ 18 w 83"/>
                <a:gd name="T3" fmla="*/ 13 h 60"/>
                <a:gd name="T4" fmla="*/ 19 w 83"/>
                <a:gd name="T5" fmla="*/ 11 h 60"/>
                <a:gd name="T6" fmla="*/ 19 w 83"/>
                <a:gd name="T7" fmla="*/ 9 h 60"/>
                <a:gd name="T8" fmla="*/ 19 w 83"/>
                <a:gd name="T9" fmla="*/ 7 h 60"/>
                <a:gd name="T10" fmla="*/ 19 w 83"/>
                <a:gd name="T11" fmla="*/ 4 h 60"/>
                <a:gd name="T12" fmla="*/ 19 w 83"/>
                <a:gd name="T13" fmla="*/ 4 h 60"/>
                <a:gd name="T14" fmla="*/ 18 w 83"/>
                <a:gd name="T15" fmla="*/ 2 h 60"/>
                <a:gd name="T16" fmla="*/ 17 w 83"/>
                <a:gd name="T17" fmla="*/ 2 h 60"/>
                <a:gd name="T18" fmla="*/ 16 w 83"/>
                <a:gd name="T19" fmla="*/ 1 h 60"/>
                <a:gd name="T20" fmla="*/ 15 w 83"/>
                <a:gd name="T21" fmla="*/ 1 h 60"/>
                <a:gd name="T22" fmla="*/ 14 w 83"/>
                <a:gd name="T23" fmla="*/ 1 h 60"/>
                <a:gd name="T24" fmla="*/ 14 w 83"/>
                <a:gd name="T25" fmla="*/ 1 h 60"/>
                <a:gd name="T26" fmla="*/ 12 w 83"/>
                <a:gd name="T27" fmla="*/ 0 h 60"/>
                <a:gd name="T28" fmla="*/ 11 w 83"/>
                <a:gd name="T29" fmla="*/ 1 h 60"/>
                <a:gd name="T30" fmla="*/ 9 w 83"/>
                <a:gd name="T31" fmla="*/ 1 h 60"/>
                <a:gd name="T32" fmla="*/ 6 w 83"/>
                <a:gd name="T33" fmla="*/ 1 h 60"/>
                <a:gd name="T34" fmla="*/ 6 w 83"/>
                <a:gd name="T35" fmla="*/ 1 h 60"/>
                <a:gd name="T36" fmla="*/ 4 w 83"/>
                <a:gd name="T37" fmla="*/ 1 h 60"/>
                <a:gd name="T38" fmla="*/ 4 w 83"/>
                <a:gd name="T39" fmla="*/ 1 h 60"/>
                <a:gd name="T40" fmla="*/ 2 w 83"/>
                <a:gd name="T41" fmla="*/ 1 h 60"/>
                <a:gd name="T42" fmla="*/ 1 w 83"/>
                <a:gd name="T43" fmla="*/ 1 h 60"/>
                <a:gd name="T44" fmla="*/ 1 w 83"/>
                <a:gd name="T45" fmla="*/ 1 h 60"/>
                <a:gd name="T46" fmla="*/ 0 w 83"/>
                <a:gd name="T47" fmla="*/ 2 h 60"/>
                <a:gd name="T48" fmla="*/ 1 w 83"/>
                <a:gd name="T49" fmla="*/ 3 h 60"/>
                <a:gd name="T50" fmla="*/ 1 w 83"/>
                <a:gd name="T51" fmla="*/ 4 h 60"/>
                <a:gd name="T52" fmla="*/ 4 w 83"/>
                <a:gd name="T53" fmla="*/ 4 h 60"/>
                <a:gd name="T54" fmla="*/ 6 w 83"/>
                <a:gd name="T55" fmla="*/ 4 h 60"/>
                <a:gd name="T56" fmla="*/ 6 w 83"/>
                <a:gd name="T57" fmla="*/ 4 h 60"/>
                <a:gd name="T58" fmla="*/ 9 w 83"/>
                <a:gd name="T59" fmla="*/ 4 h 60"/>
                <a:gd name="T60" fmla="*/ 11 w 83"/>
                <a:gd name="T61" fmla="*/ 4 h 60"/>
                <a:gd name="T62" fmla="*/ 13 w 83"/>
                <a:gd name="T63" fmla="*/ 4 h 60"/>
                <a:gd name="T64" fmla="*/ 15 w 83"/>
                <a:gd name="T65" fmla="*/ 4 h 60"/>
                <a:gd name="T66" fmla="*/ 16 w 83"/>
                <a:gd name="T67" fmla="*/ 5 h 60"/>
                <a:gd name="T68" fmla="*/ 17 w 83"/>
                <a:gd name="T69" fmla="*/ 6 h 60"/>
                <a:gd name="T70" fmla="*/ 17 w 83"/>
                <a:gd name="T71" fmla="*/ 7 h 60"/>
                <a:gd name="T72" fmla="*/ 17 w 83"/>
                <a:gd name="T73" fmla="*/ 7 h 60"/>
                <a:gd name="T74" fmla="*/ 18 w 83"/>
                <a:gd name="T75" fmla="*/ 10 h 60"/>
                <a:gd name="T76" fmla="*/ 18 w 83"/>
                <a:gd name="T77" fmla="*/ 12 h 60"/>
                <a:gd name="T78" fmla="*/ 18 w 83"/>
                <a:gd name="T79" fmla="*/ 13 h 60"/>
                <a:gd name="T80" fmla="*/ 18 w 83"/>
                <a:gd name="T81" fmla="*/ 13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3"/>
                <a:gd name="T124" fmla="*/ 0 h 60"/>
                <a:gd name="T125" fmla="*/ 83 w 83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3" h="60">
                  <a:moveTo>
                    <a:pt x="77" y="60"/>
                  </a:moveTo>
                  <a:lnTo>
                    <a:pt x="77" y="60"/>
                  </a:lnTo>
                  <a:lnTo>
                    <a:pt x="81" y="51"/>
                  </a:lnTo>
                  <a:lnTo>
                    <a:pt x="82" y="42"/>
                  </a:lnTo>
                  <a:lnTo>
                    <a:pt x="83" y="31"/>
                  </a:lnTo>
                  <a:lnTo>
                    <a:pt x="82" y="20"/>
                  </a:lnTo>
                  <a:lnTo>
                    <a:pt x="81" y="16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5" y="3"/>
                  </a:lnTo>
                  <a:lnTo>
                    <a:pt x="58" y="1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36" y="3"/>
                  </a:lnTo>
                  <a:lnTo>
                    <a:pt x="26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1" y="3"/>
                  </a:lnTo>
                  <a:lnTo>
                    <a:pt x="6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6" y="19"/>
                  </a:lnTo>
                  <a:lnTo>
                    <a:pt x="14" y="20"/>
                  </a:lnTo>
                  <a:lnTo>
                    <a:pt x="24" y="20"/>
                  </a:lnTo>
                  <a:lnTo>
                    <a:pt x="40" y="19"/>
                  </a:lnTo>
                  <a:lnTo>
                    <a:pt x="48" y="18"/>
                  </a:lnTo>
                  <a:lnTo>
                    <a:pt x="56" y="19"/>
                  </a:lnTo>
                  <a:lnTo>
                    <a:pt x="63" y="20"/>
                  </a:lnTo>
                  <a:lnTo>
                    <a:pt x="69" y="23"/>
                  </a:lnTo>
                  <a:lnTo>
                    <a:pt x="73" y="27"/>
                  </a:lnTo>
                  <a:lnTo>
                    <a:pt x="75" y="34"/>
                  </a:lnTo>
                  <a:lnTo>
                    <a:pt x="78" y="47"/>
                  </a:lnTo>
                  <a:lnTo>
                    <a:pt x="78" y="55"/>
                  </a:lnTo>
                  <a:lnTo>
                    <a:pt x="77" y="60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gray">
            <a:xfrm flipH="1">
              <a:off x="518" y="3543"/>
              <a:ext cx="55" cy="39"/>
            </a:xfrm>
            <a:custGeom>
              <a:avLst/>
              <a:gdLst>
                <a:gd name="T0" fmla="*/ 1 w 93"/>
                <a:gd name="T1" fmla="*/ 15 h 63"/>
                <a:gd name="T2" fmla="*/ 20 w 93"/>
                <a:gd name="T3" fmla="*/ 9 h 63"/>
                <a:gd name="T4" fmla="*/ 20 w 93"/>
                <a:gd name="T5" fmla="*/ 9 h 63"/>
                <a:gd name="T6" fmla="*/ 18 w 93"/>
                <a:gd name="T7" fmla="*/ 7 h 63"/>
                <a:gd name="T8" fmla="*/ 17 w 93"/>
                <a:gd name="T9" fmla="*/ 4 h 63"/>
                <a:gd name="T10" fmla="*/ 15 w 93"/>
                <a:gd name="T11" fmla="*/ 2 h 63"/>
                <a:gd name="T12" fmla="*/ 14 w 93"/>
                <a:gd name="T13" fmla="*/ 1 h 63"/>
                <a:gd name="T14" fmla="*/ 13 w 93"/>
                <a:gd name="T15" fmla="*/ 1 h 63"/>
                <a:gd name="T16" fmla="*/ 12 w 93"/>
                <a:gd name="T17" fmla="*/ 1 h 63"/>
                <a:gd name="T18" fmla="*/ 10 w 93"/>
                <a:gd name="T19" fmla="*/ 0 h 63"/>
                <a:gd name="T20" fmla="*/ 8 w 93"/>
                <a:gd name="T21" fmla="*/ 0 h 63"/>
                <a:gd name="T22" fmla="*/ 6 w 93"/>
                <a:gd name="T23" fmla="*/ 1 h 63"/>
                <a:gd name="T24" fmla="*/ 4 w 93"/>
                <a:gd name="T25" fmla="*/ 1 h 63"/>
                <a:gd name="T26" fmla="*/ 1 w 93"/>
                <a:gd name="T27" fmla="*/ 2 h 63"/>
                <a:gd name="T28" fmla="*/ 1 w 93"/>
                <a:gd name="T29" fmla="*/ 2 h 63"/>
                <a:gd name="T30" fmla="*/ 1 w 93"/>
                <a:gd name="T31" fmla="*/ 4 h 63"/>
                <a:gd name="T32" fmla="*/ 1 w 93"/>
                <a:gd name="T33" fmla="*/ 6 h 63"/>
                <a:gd name="T34" fmla="*/ 0 w 93"/>
                <a:gd name="T35" fmla="*/ 9 h 63"/>
                <a:gd name="T36" fmla="*/ 1 w 93"/>
                <a:gd name="T37" fmla="*/ 12 h 63"/>
                <a:gd name="T38" fmla="*/ 1 w 93"/>
                <a:gd name="T39" fmla="*/ 15 h 63"/>
                <a:gd name="T40" fmla="*/ 1 w 93"/>
                <a:gd name="T41" fmla="*/ 15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63"/>
                <a:gd name="T65" fmla="*/ 93 w 93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63">
                  <a:moveTo>
                    <a:pt x="3" y="63"/>
                  </a:moveTo>
                  <a:lnTo>
                    <a:pt x="93" y="37"/>
                  </a:lnTo>
                  <a:lnTo>
                    <a:pt x="89" y="28"/>
                  </a:lnTo>
                  <a:lnTo>
                    <a:pt x="83" y="18"/>
                  </a:lnTo>
                  <a:lnTo>
                    <a:pt x="75" y="10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8" y="1"/>
                  </a:lnTo>
                  <a:lnTo>
                    <a:pt x="18" y="5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41"/>
                  </a:lnTo>
                  <a:lnTo>
                    <a:pt x="2" y="52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gray">
            <a:xfrm flipH="1">
              <a:off x="521" y="3536"/>
              <a:ext cx="56" cy="50"/>
            </a:xfrm>
            <a:custGeom>
              <a:avLst/>
              <a:gdLst>
                <a:gd name="T0" fmla="*/ 1 w 94"/>
                <a:gd name="T1" fmla="*/ 18 h 83"/>
                <a:gd name="T2" fmla="*/ 1 w 94"/>
                <a:gd name="T3" fmla="*/ 18 h 83"/>
                <a:gd name="T4" fmla="*/ 1 w 94"/>
                <a:gd name="T5" fmla="*/ 15 h 83"/>
                <a:gd name="T6" fmla="*/ 0 w 94"/>
                <a:gd name="T7" fmla="*/ 12 h 83"/>
                <a:gd name="T8" fmla="*/ 0 w 94"/>
                <a:gd name="T9" fmla="*/ 10 h 83"/>
                <a:gd name="T10" fmla="*/ 1 w 94"/>
                <a:gd name="T11" fmla="*/ 7 h 83"/>
                <a:gd name="T12" fmla="*/ 1 w 94"/>
                <a:gd name="T13" fmla="*/ 5 h 83"/>
                <a:gd name="T14" fmla="*/ 1 w 94"/>
                <a:gd name="T15" fmla="*/ 4 h 83"/>
                <a:gd name="T16" fmla="*/ 2 w 94"/>
                <a:gd name="T17" fmla="*/ 2 h 83"/>
                <a:gd name="T18" fmla="*/ 3 w 94"/>
                <a:gd name="T19" fmla="*/ 1 h 83"/>
                <a:gd name="T20" fmla="*/ 4 w 94"/>
                <a:gd name="T21" fmla="*/ 1 h 83"/>
                <a:gd name="T22" fmla="*/ 6 w 94"/>
                <a:gd name="T23" fmla="*/ 0 h 83"/>
                <a:gd name="T24" fmla="*/ 6 w 94"/>
                <a:gd name="T25" fmla="*/ 0 h 83"/>
                <a:gd name="T26" fmla="*/ 7 w 94"/>
                <a:gd name="T27" fmla="*/ 0 h 83"/>
                <a:gd name="T28" fmla="*/ 8 w 94"/>
                <a:gd name="T29" fmla="*/ 1 h 83"/>
                <a:gd name="T30" fmla="*/ 10 w 94"/>
                <a:gd name="T31" fmla="*/ 1 h 83"/>
                <a:gd name="T32" fmla="*/ 11 w 94"/>
                <a:gd name="T33" fmla="*/ 1 h 83"/>
                <a:gd name="T34" fmla="*/ 14 w 94"/>
                <a:gd name="T35" fmla="*/ 3 h 83"/>
                <a:gd name="T36" fmla="*/ 14 w 94"/>
                <a:gd name="T37" fmla="*/ 3 h 83"/>
                <a:gd name="T38" fmla="*/ 15 w 94"/>
                <a:gd name="T39" fmla="*/ 3 h 83"/>
                <a:gd name="T40" fmla="*/ 15 w 94"/>
                <a:gd name="T41" fmla="*/ 3 h 83"/>
                <a:gd name="T42" fmla="*/ 16 w 94"/>
                <a:gd name="T43" fmla="*/ 2 h 83"/>
                <a:gd name="T44" fmla="*/ 18 w 94"/>
                <a:gd name="T45" fmla="*/ 3 h 83"/>
                <a:gd name="T46" fmla="*/ 19 w 94"/>
                <a:gd name="T47" fmla="*/ 4 h 83"/>
                <a:gd name="T48" fmla="*/ 20 w 94"/>
                <a:gd name="T49" fmla="*/ 4 h 83"/>
                <a:gd name="T50" fmla="*/ 20 w 94"/>
                <a:gd name="T51" fmla="*/ 5 h 83"/>
                <a:gd name="T52" fmla="*/ 20 w 94"/>
                <a:gd name="T53" fmla="*/ 6 h 83"/>
                <a:gd name="T54" fmla="*/ 19 w 94"/>
                <a:gd name="T55" fmla="*/ 6 h 83"/>
                <a:gd name="T56" fmla="*/ 18 w 94"/>
                <a:gd name="T57" fmla="*/ 6 h 83"/>
                <a:gd name="T58" fmla="*/ 15 w 94"/>
                <a:gd name="T59" fmla="*/ 6 h 83"/>
                <a:gd name="T60" fmla="*/ 15 w 94"/>
                <a:gd name="T61" fmla="*/ 6 h 83"/>
                <a:gd name="T62" fmla="*/ 14 w 94"/>
                <a:gd name="T63" fmla="*/ 6 h 83"/>
                <a:gd name="T64" fmla="*/ 13 w 94"/>
                <a:gd name="T65" fmla="*/ 5 h 83"/>
                <a:gd name="T66" fmla="*/ 11 w 94"/>
                <a:gd name="T67" fmla="*/ 4 h 83"/>
                <a:gd name="T68" fmla="*/ 9 w 94"/>
                <a:gd name="T69" fmla="*/ 4 h 83"/>
                <a:gd name="T70" fmla="*/ 7 w 94"/>
                <a:gd name="T71" fmla="*/ 4 h 83"/>
                <a:gd name="T72" fmla="*/ 6 w 94"/>
                <a:gd name="T73" fmla="*/ 4 h 83"/>
                <a:gd name="T74" fmla="*/ 6 w 94"/>
                <a:gd name="T75" fmla="*/ 4 h 83"/>
                <a:gd name="T76" fmla="*/ 5 w 94"/>
                <a:gd name="T77" fmla="*/ 5 h 83"/>
                <a:gd name="T78" fmla="*/ 4 w 94"/>
                <a:gd name="T79" fmla="*/ 6 h 83"/>
                <a:gd name="T80" fmla="*/ 3 w 94"/>
                <a:gd name="T81" fmla="*/ 7 h 83"/>
                <a:gd name="T82" fmla="*/ 2 w 94"/>
                <a:gd name="T83" fmla="*/ 8 h 83"/>
                <a:gd name="T84" fmla="*/ 2 w 94"/>
                <a:gd name="T85" fmla="*/ 8 h 83"/>
                <a:gd name="T86" fmla="*/ 2 w 94"/>
                <a:gd name="T87" fmla="*/ 10 h 83"/>
                <a:gd name="T88" fmla="*/ 1 w 94"/>
                <a:gd name="T89" fmla="*/ 12 h 83"/>
                <a:gd name="T90" fmla="*/ 1 w 94"/>
                <a:gd name="T91" fmla="*/ 15 h 83"/>
                <a:gd name="T92" fmla="*/ 1 w 94"/>
                <a:gd name="T93" fmla="*/ 18 h 83"/>
                <a:gd name="T94" fmla="*/ 1 w 94"/>
                <a:gd name="T95" fmla="*/ 18 h 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4"/>
                <a:gd name="T145" fmla="*/ 0 h 83"/>
                <a:gd name="T146" fmla="*/ 94 w 94"/>
                <a:gd name="T147" fmla="*/ 83 h 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4" h="83">
                  <a:moveTo>
                    <a:pt x="4" y="83"/>
                  </a:moveTo>
                  <a:lnTo>
                    <a:pt x="4" y="83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0" y="44"/>
                  </a:lnTo>
                  <a:lnTo>
                    <a:pt x="3" y="30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9" y="12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2" y="6"/>
                  </a:lnTo>
                  <a:lnTo>
                    <a:pt x="63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8" y="12"/>
                  </a:lnTo>
                  <a:lnTo>
                    <a:pt x="84" y="13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1" y="28"/>
                  </a:lnTo>
                  <a:lnTo>
                    <a:pt x="84" y="29"/>
                  </a:lnTo>
                  <a:lnTo>
                    <a:pt x="74" y="29"/>
                  </a:lnTo>
                  <a:lnTo>
                    <a:pt x="66" y="28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42" y="17"/>
                  </a:lnTo>
                  <a:lnTo>
                    <a:pt x="33" y="17"/>
                  </a:lnTo>
                  <a:lnTo>
                    <a:pt x="29" y="17"/>
                  </a:lnTo>
                  <a:lnTo>
                    <a:pt x="27" y="20"/>
                  </a:lnTo>
                  <a:lnTo>
                    <a:pt x="23" y="22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2" y="39"/>
                  </a:lnTo>
                  <a:lnTo>
                    <a:pt x="8" y="47"/>
                  </a:lnTo>
                  <a:lnTo>
                    <a:pt x="7" y="55"/>
                  </a:lnTo>
                  <a:lnTo>
                    <a:pt x="4" y="6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FA46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gray">
            <a:xfrm flipH="1">
              <a:off x="466" y="3778"/>
              <a:ext cx="36" cy="10"/>
            </a:xfrm>
            <a:custGeom>
              <a:avLst/>
              <a:gdLst>
                <a:gd name="T0" fmla="*/ 0 w 59"/>
                <a:gd name="T1" fmla="*/ 1 h 19"/>
                <a:gd name="T2" fmla="*/ 0 w 59"/>
                <a:gd name="T3" fmla="*/ 1 h 19"/>
                <a:gd name="T4" fmla="*/ 1 w 59"/>
                <a:gd name="T5" fmla="*/ 2 h 19"/>
                <a:gd name="T6" fmla="*/ 2 w 59"/>
                <a:gd name="T7" fmla="*/ 2 h 19"/>
                <a:gd name="T8" fmla="*/ 4 w 59"/>
                <a:gd name="T9" fmla="*/ 2 h 19"/>
                <a:gd name="T10" fmla="*/ 6 w 59"/>
                <a:gd name="T11" fmla="*/ 3 h 19"/>
                <a:gd name="T12" fmla="*/ 7 w 59"/>
                <a:gd name="T13" fmla="*/ 3 h 19"/>
                <a:gd name="T14" fmla="*/ 9 w 59"/>
                <a:gd name="T15" fmla="*/ 3 h 19"/>
                <a:gd name="T16" fmla="*/ 10 w 59"/>
                <a:gd name="T17" fmla="*/ 2 h 19"/>
                <a:gd name="T18" fmla="*/ 11 w 59"/>
                <a:gd name="T19" fmla="*/ 2 h 19"/>
                <a:gd name="T20" fmla="*/ 12 w 59"/>
                <a:gd name="T21" fmla="*/ 1 h 19"/>
                <a:gd name="T22" fmla="*/ 13 w 59"/>
                <a:gd name="T23" fmla="*/ 0 h 19"/>
                <a:gd name="T24" fmla="*/ 13 w 59"/>
                <a:gd name="T25" fmla="*/ 0 h 19"/>
                <a:gd name="T26" fmla="*/ 13 w 59"/>
                <a:gd name="T27" fmla="*/ 1 h 19"/>
                <a:gd name="T28" fmla="*/ 12 w 59"/>
                <a:gd name="T29" fmla="*/ 1 h 19"/>
                <a:gd name="T30" fmla="*/ 10 w 59"/>
                <a:gd name="T31" fmla="*/ 1 h 19"/>
                <a:gd name="T32" fmla="*/ 8 w 59"/>
                <a:gd name="T33" fmla="*/ 2 h 19"/>
                <a:gd name="T34" fmla="*/ 5 w 59"/>
                <a:gd name="T35" fmla="*/ 2 h 19"/>
                <a:gd name="T36" fmla="*/ 3 w 59"/>
                <a:gd name="T37" fmla="*/ 1 h 19"/>
                <a:gd name="T38" fmla="*/ 0 w 59"/>
                <a:gd name="T39" fmla="*/ 1 h 19"/>
                <a:gd name="T40" fmla="*/ 0 w 59"/>
                <a:gd name="T41" fmla="*/ 1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"/>
                <a:gd name="T64" fmla="*/ 0 h 19"/>
                <a:gd name="T65" fmla="*/ 59 w 59"/>
                <a:gd name="T66" fmla="*/ 19 h 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" h="19">
                  <a:moveTo>
                    <a:pt x="0" y="4"/>
                  </a:moveTo>
                  <a:lnTo>
                    <a:pt x="0" y="4"/>
                  </a:lnTo>
                  <a:lnTo>
                    <a:pt x="5" y="10"/>
                  </a:lnTo>
                  <a:lnTo>
                    <a:pt x="11" y="14"/>
                  </a:lnTo>
                  <a:lnTo>
                    <a:pt x="19" y="16"/>
                  </a:lnTo>
                  <a:lnTo>
                    <a:pt x="28" y="19"/>
                  </a:lnTo>
                  <a:lnTo>
                    <a:pt x="32" y="18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8" y="12"/>
                  </a:lnTo>
                  <a:lnTo>
                    <a:pt x="54" y="7"/>
                  </a:lnTo>
                  <a:lnTo>
                    <a:pt x="59" y="0"/>
                  </a:lnTo>
                  <a:lnTo>
                    <a:pt x="55" y="3"/>
                  </a:lnTo>
                  <a:lnTo>
                    <a:pt x="50" y="6"/>
                  </a:lnTo>
                  <a:lnTo>
                    <a:pt x="44" y="7"/>
                  </a:lnTo>
                  <a:lnTo>
                    <a:pt x="35" y="10"/>
                  </a:lnTo>
                  <a:lnTo>
                    <a:pt x="25" y="10"/>
                  </a:lnTo>
                  <a:lnTo>
                    <a:pt x="13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gray">
            <a:xfrm flipH="1">
              <a:off x="419" y="3712"/>
              <a:ext cx="24" cy="19"/>
            </a:xfrm>
            <a:custGeom>
              <a:avLst/>
              <a:gdLst>
                <a:gd name="T0" fmla="*/ 0 w 38"/>
                <a:gd name="T1" fmla="*/ 0 h 32"/>
                <a:gd name="T2" fmla="*/ 0 w 38"/>
                <a:gd name="T3" fmla="*/ 0 h 32"/>
                <a:gd name="T4" fmla="*/ 3 w 38"/>
                <a:gd name="T5" fmla="*/ 0 h 32"/>
                <a:gd name="T6" fmla="*/ 4 w 38"/>
                <a:gd name="T7" fmla="*/ 1 h 32"/>
                <a:gd name="T8" fmla="*/ 6 w 38"/>
                <a:gd name="T9" fmla="*/ 1 h 32"/>
                <a:gd name="T10" fmla="*/ 7 w 38"/>
                <a:gd name="T11" fmla="*/ 2 h 32"/>
                <a:gd name="T12" fmla="*/ 8 w 38"/>
                <a:gd name="T13" fmla="*/ 3 h 32"/>
                <a:gd name="T14" fmla="*/ 9 w 38"/>
                <a:gd name="T15" fmla="*/ 4 h 32"/>
                <a:gd name="T16" fmla="*/ 9 w 38"/>
                <a:gd name="T17" fmla="*/ 4 h 32"/>
                <a:gd name="T18" fmla="*/ 9 w 38"/>
                <a:gd name="T19" fmla="*/ 6 h 32"/>
                <a:gd name="T20" fmla="*/ 9 w 38"/>
                <a:gd name="T21" fmla="*/ 7 h 32"/>
                <a:gd name="T22" fmla="*/ 9 w 38"/>
                <a:gd name="T23" fmla="*/ 7 h 32"/>
                <a:gd name="T24" fmla="*/ 9 w 38"/>
                <a:gd name="T25" fmla="*/ 6 h 32"/>
                <a:gd name="T26" fmla="*/ 8 w 38"/>
                <a:gd name="T27" fmla="*/ 5 h 32"/>
                <a:gd name="T28" fmla="*/ 6 w 38"/>
                <a:gd name="T29" fmla="*/ 2 h 32"/>
                <a:gd name="T30" fmla="*/ 4 w 38"/>
                <a:gd name="T31" fmla="*/ 1 h 32"/>
                <a:gd name="T32" fmla="*/ 3 w 38"/>
                <a:gd name="T33" fmla="*/ 1 h 32"/>
                <a:gd name="T34" fmla="*/ 2 w 38"/>
                <a:gd name="T35" fmla="*/ 0 h 32"/>
                <a:gd name="T36" fmla="*/ 0 w 38"/>
                <a:gd name="T37" fmla="*/ 0 h 32"/>
                <a:gd name="T38" fmla="*/ 0 w 38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"/>
                <a:gd name="T61" fmla="*/ 0 h 32"/>
                <a:gd name="T62" fmla="*/ 38 w 38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" h="32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3" y="6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5" y="21"/>
                  </a:lnTo>
                  <a:lnTo>
                    <a:pt x="38" y="29"/>
                  </a:lnTo>
                  <a:lnTo>
                    <a:pt x="38" y="32"/>
                  </a:lnTo>
                  <a:lnTo>
                    <a:pt x="35" y="28"/>
                  </a:lnTo>
                  <a:lnTo>
                    <a:pt x="33" y="23"/>
                  </a:lnTo>
                  <a:lnTo>
                    <a:pt x="23" y="12"/>
                  </a:lnTo>
                  <a:lnTo>
                    <a:pt x="17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gray">
            <a:xfrm flipH="1">
              <a:off x="436" y="3726"/>
              <a:ext cx="108" cy="61"/>
            </a:xfrm>
            <a:custGeom>
              <a:avLst/>
              <a:gdLst>
                <a:gd name="T0" fmla="*/ 26 w 182"/>
                <a:gd name="T1" fmla="*/ 7 h 101"/>
                <a:gd name="T2" fmla="*/ 26 w 182"/>
                <a:gd name="T3" fmla="*/ 7 h 101"/>
                <a:gd name="T4" fmla="*/ 23 w 182"/>
                <a:gd name="T5" fmla="*/ 7 h 101"/>
                <a:gd name="T6" fmla="*/ 21 w 182"/>
                <a:gd name="T7" fmla="*/ 8 h 101"/>
                <a:gd name="T8" fmla="*/ 18 w 182"/>
                <a:gd name="T9" fmla="*/ 8 h 101"/>
                <a:gd name="T10" fmla="*/ 14 w 182"/>
                <a:gd name="T11" fmla="*/ 7 h 101"/>
                <a:gd name="T12" fmla="*/ 14 w 182"/>
                <a:gd name="T13" fmla="*/ 7 h 101"/>
                <a:gd name="T14" fmla="*/ 12 w 182"/>
                <a:gd name="T15" fmla="*/ 6 h 101"/>
                <a:gd name="T16" fmla="*/ 9 w 182"/>
                <a:gd name="T17" fmla="*/ 5 h 101"/>
                <a:gd name="T18" fmla="*/ 6 w 182"/>
                <a:gd name="T19" fmla="*/ 2 h 101"/>
                <a:gd name="T20" fmla="*/ 3 w 182"/>
                <a:gd name="T21" fmla="*/ 1 h 101"/>
                <a:gd name="T22" fmla="*/ 2 w 182"/>
                <a:gd name="T23" fmla="*/ 0 h 101"/>
                <a:gd name="T24" fmla="*/ 1 w 182"/>
                <a:gd name="T25" fmla="*/ 1 h 101"/>
                <a:gd name="T26" fmla="*/ 1 w 182"/>
                <a:gd name="T27" fmla="*/ 1 h 101"/>
                <a:gd name="T28" fmla="*/ 1 w 182"/>
                <a:gd name="T29" fmla="*/ 1 h 101"/>
                <a:gd name="T30" fmla="*/ 1 w 182"/>
                <a:gd name="T31" fmla="*/ 1 h 101"/>
                <a:gd name="T32" fmla="*/ 0 w 182"/>
                <a:gd name="T33" fmla="*/ 2 h 101"/>
                <a:gd name="T34" fmla="*/ 1 w 182"/>
                <a:gd name="T35" fmla="*/ 4 h 101"/>
                <a:gd name="T36" fmla="*/ 1 w 182"/>
                <a:gd name="T37" fmla="*/ 7 h 101"/>
                <a:gd name="T38" fmla="*/ 1 w 182"/>
                <a:gd name="T39" fmla="*/ 9 h 101"/>
                <a:gd name="T40" fmla="*/ 2 w 182"/>
                <a:gd name="T41" fmla="*/ 11 h 101"/>
                <a:gd name="T42" fmla="*/ 3 w 182"/>
                <a:gd name="T43" fmla="*/ 13 h 101"/>
                <a:gd name="T44" fmla="*/ 4 w 182"/>
                <a:gd name="T45" fmla="*/ 15 h 101"/>
                <a:gd name="T46" fmla="*/ 4 w 182"/>
                <a:gd name="T47" fmla="*/ 15 h 101"/>
                <a:gd name="T48" fmla="*/ 7 w 182"/>
                <a:gd name="T49" fmla="*/ 18 h 101"/>
                <a:gd name="T50" fmla="*/ 8 w 182"/>
                <a:gd name="T51" fmla="*/ 19 h 101"/>
                <a:gd name="T52" fmla="*/ 9 w 182"/>
                <a:gd name="T53" fmla="*/ 20 h 101"/>
                <a:gd name="T54" fmla="*/ 12 w 182"/>
                <a:gd name="T55" fmla="*/ 21 h 101"/>
                <a:gd name="T56" fmla="*/ 14 w 182"/>
                <a:gd name="T57" fmla="*/ 22 h 101"/>
                <a:gd name="T58" fmla="*/ 16 w 182"/>
                <a:gd name="T59" fmla="*/ 22 h 101"/>
                <a:gd name="T60" fmla="*/ 20 w 182"/>
                <a:gd name="T61" fmla="*/ 22 h 101"/>
                <a:gd name="T62" fmla="*/ 20 w 182"/>
                <a:gd name="T63" fmla="*/ 22 h 101"/>
                <a:gd name="T64" fmla="*/ 22 w 182"/>
                <a:gd name="T65" fmla="*/ 22 h 101"/>
                <a:gd name="T66" fmla="*/ 25 w 182"/>
                <a:gd name="T67" fmla="*/ 22 h 101"/>
                <a:gd name="T68" fmla="*/ 27 w 182"/>
                <a:gd name="T69" fmla="*/ 21 h 101"/>
                <a:gd name="T70" fmla="*/ 29 w 182"/>
                <a:gd name="T71" fmla="*/ 20 h 101"/>
                <a:gd name="T72" fmla="*/ 31 w 182"/>
                <a:gd name="T73" fmla="*/ 19 h 101"/>
                <a:gd name="T74" fmla="*/ 32 w 182"/>
                <a:gd name="T75" fmla="*/ 18 h 101"/>
                <a:gd name="T76" fmla="*/ 33 w 182"/>
                <a:gd name="T77" fmla="*/ 16 h 101"/>
                <a:gd name="T78" fmla="*/ 35 w 182"/>
                <a:gd name="T79" fmla="*/ 14 h 101"/>
                <a:gd name="T80" fmla="*/ 36 w 182"/>
                <a:gd name="T81" fmla="*/ 13 h 101"/>
                <a:gd name="T82" fmla="*/ 36 w 182"/>
                <a:gd name="T83" fmla="*/ 11 h 101"/>
                <a:gd name="T84" fmla="*/ 37 w 182"/>
                <a:gd name="T85" fmla="*/ 8 h 101"/>
                <a:gd name="T86" fmla="*/ 38 w 182"/>
                <a:gd name="T87" fmla="*/ 5 h 101"/>
                <a:gd name="T88" fmla="*/ 38 w 182"/>
                <a:gd name="T89" fmla="*/ 2 h 101"/>
                <a:gd name="T90" fmla="*/ 38 w 182"/>
                <a:gd name="T91" fmla="*/ 2 h 101"/>
                <a:gd name="T92" fmla="*/ 37 w 182"/>
                <a:gd name="T93" fmla="*/ 1 h 101"/>
                <a:gd name="T94" fmla="*/ 37 w 182"/>
                <a:gd name="T95" fmla="*/ 1 h 101"/>
                <a:gd name="T96" fmla="*/ 37 w 182"/>
                <a:gd name="T97" fmla="*/ 0 h 101"/>
                <a:gd name="T98" fmla="*/ 36 w 182"/>
                <a:gd name="T99" fmla="*/ 0 h 101"/>
                <a:gd name="T100" fmla="*/ 36 w 182"/>
                <a:gd name="T101" fmla="*/ 0 h 101"/>
                <a:gd name="T102" fmla="*/ 35 w 182"/>
                <a:gd name="T103" fmla="*/ 1 h 101"/>
                <a:gd name="T104" fmla="*/ 33 w 182"/>
                <a:gd name="T105" fmla="*/ 1 h 101"/>
                <a:gd name="T106" fmla="*/ 29 w 182"/>
                <a:gd name="T107" fmla="*/ 5 h 101"/>
                <a:gd name="T108" fmla="*/ 27 w 182"/>
                <a:gd name="T109" fmla="*/ 6 h 101"/>
                <a:gd name="T110" fmla="*/ 26 w 182"/>
                <a:gd name="T111" fmla="*/ 7 h 101"/>
                <a:gd name="T112" fmla="*/ 26 w 182"/>
                <a:gd name="T113" fmla="*/ 7 h 1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2"/>
                <a:gd name="T172" fmla="*/ 0 h 101"/>
                <a:gd name="T173" fmla="*/ 182 w 182"/>
                <a:gd name="T174" fmla="*/ 101 h 10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2" h="101">
                  <a:moveTo>
                    <a:pt x="124" y="30"/>
                  </a:moveTo>
                  <a:lnTo>
                    <a:pt x="124" y="30"/>
                  </a:lnTo>
                  <a:lnTo>
                    <a:pt x="112" y="33"/>
                  </a:lnTo>
                  <a:lnTo>
                    <a:pt x="99" y="36"/>
                  </a:lnTo>
                  <a:lnTo>
                    <a:pt x="84" y="36"/>
                  </a:lnTo>
                  <a:lnTo>
                    <a:pt x="67" y="32"/>
                  </a:lnTo>
                  <a:lnTo>
                    <a:pt x="56" y="28"/>
                  </a:lnTo>
                  <a:lnTo>
                    <a:pt x="45" y="21"/>
                  </a:lnTo>
                  <a:lnTo>
                    <a:pt x="28" y="10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1" y="20"/>
                  </a:lnTo>
                  <a:lnTo>
                    <a:pt x="2" y="30"/>
                  </a:lnTo>
                  <a:lnTo>
                    <a:pt x="5" y="41"/>
                  </a:lnTo>
                  <a:lnTo>
                    <a:pt x="9" y="52"/>
                  </a:lnTo>
                  <a:lnTo>
                    <a:pt x="14" y="61"/>
                  </a:lnTo>
                  <a:lnTo>
                    <a:pt x="20" y="68"/>
                  </a:lnTo>
                  <a:lnTo>
                    <a:pt x="32" y="80"/>
                  </a:lnTo>
                  <a:lnTo>
                    <a:pt x="38" y="87"/>
                  </a:lnTo>
                  <a:lnTo>
                    <a:pt x="46" y="91"/>
                  </a:lnTo>
                  <a:lnTo>
                    <a:pt x="55" y="95"/>
                  </a:lnTo>
                  <a:lnTo>
                    <a:pt x="65" y="99"/>
                  </a:lnTo>
                  <a:lnTo>
                    <a:pt x="77" y="100"/>
                  </a:lnTo>
                  <a:lnTo>
                    <a:pt x="92" y="101"/>
                  </a:lnTo>
                  <a:lnTo>
                    <a:pt x="105" y="100"/>
                  </a:lnTo>
                  <a:lnTo>
                    <a:pt x="118" y="97"/>
                  </a:lnTo>
                  <a:lnTo>
                    <a:pt x="128" y="93"/>
                  </a:lnTo>
                  <a:lnTo>
                    <a:pt x="138" y="89"/>
                  </a:lnTo>
                  <a:lnTo>
                    <a:pt x="147" y="84"/>
                  </a:lnTo>
                  <a:lnTo>
                    <a:pt x="154" y="79"/>
                  </a:lnTo>
                  <a:lnTo>
                    <a:pt x="160" y="72"/>
                  </a:lnTo>
                  <a:lnTo>
                    <a:pt x="166" y="65"/>
                  </a:lnTo>
                  <a:lnTo>
                    <a:pt x="170" y="59"/>
                  </a:lnTo>
                  <a:lnTo>
                    <a:pt x="174" y="50"/>
                  </a:lnTo>
                  <a:lnTo>
                    <a:pt x="179" y="36"/>
                  </a:lnTo>
                  <a:lnTo>
                    <a:pt x="182" y="22"/>
                  </a:lnTo>
                  <a:lnTo>
                    <a:pt x="182" y="10"/>
                  </a:lnTo>
                  <a:lnTo>
                    <a:pt x="181" y="5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6" y="1"/>
                  </a:lnTo>
                  <a:lnTo>
                    <a:pt x="156" y="6"/>
                  </a:lnTo>
                  <a:lnTo>
                    <a:pt x="138" y="21"/>
                  </a:lnTo>
                  <a:lnTo>
                    <a:pt x="130" y="26"/>
                  </a:lnTo>
                  <a:lnTo>
                    <a:pt x="124" y="3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5" name="Freeform 99"/>
            <p:cNvSpPr>
              <a:spLocks noEditPoints="1"/>
            </p:cNvSpPr>
            <p:nvPr/>
          </p:nvSpPr>
          <p:spPr bwMode="gray">
            <a:xfrm flipH="1">
              <a:off x="430" y="3720"/>
              <a:ext cx="119" cy="76"/>
            </a:xfrm>
            <a:custGeom>
              <a:avLst/>
              <a:gdLst>
                <a:gd name="T0" fmla="*/ 41 w 201"/>
                <a:gd name="T1" fmla="*/ 3 h 129"/>
                <a:gd name="T2" fmla="*/ 40 w 201"/>
                <a:gd name="T3" fmla="*/ 1 h 129"/>
                <a:gd name="T4" fmla="*/ 37 w 201"/>
                <a:gd name="T5" fmla="*/ 0 h 129"/>
                <a:gd name="T6" fmla="*/ 33 w 201"/>
                <a:gd name="T7" fmla="*/ 2 h 129"/>
                <a:gd name="T8" fmla="*/ 30 w 201"/>
                <a:gd name="T9" fmla="*/ 4 h 129"/>
                <a:gd name="T10" fmla="*/ 27 w 201"/>
                <a:gd name="T11" fmla="*/ 6 h 129"/>
                <a:gd name="T12" fmla="*/ 22 w 201"/>
                <a:gd name="T13" fmla="*/ 7 h 129"/>
                <a:gd name="T14" fmla="*/ 17 w 201"/>
                <a:gd name="T15" fmla="*/ 7 h 129"/>
                <a:gd name="T16" fmla="*/ 9 w 201"/>
                <a:gd name="T17" fmla="*/ 3 h 129"/>
                <a:gd name="T18" fmla="*/ 5 w 201"/>
                <a:gd name="T19" fmla="*/ 1 h 129"/>
                <a:gd name="T20" fmla="*/ 2 w 201"/>
                <a:gd name="T21" fmla="*/ 1 h 129"/>
                <a:gd name="T22" fmla="*/ 1 w 201"/>
                <a:gd name="T23" fmla="*/ 1 h 129"/>
                <a:gd name="T24" fmla="*/ 1 w 201"/>
                <a:gd name="T25" fmla="*/ 3 h 129"/>
                <a:gd name="T26" fmla="*/ 1 w 201"/>
                <a:gd name="T27" fmla="*/ 8 h 129"/>
                <a:gd name="T28" fmla="*/ 4 w 201"/>
                <a:gd name="T29" fmla="*/ 16 h 129"/>
                <a:gd name="T30" fmla="*/ 5 w 201"/>
                <a:gd name="T31" fmla="*/ 18 h 129"/>
                <a:gd name="T32" fmla="*/ 8 w 201"/>
                <a:gd name="T33" fmla="*/ 22 h 129"/>
                <a:gd name="T34" fmla="*/ 13 w 201"/>
                <a:gd name="T35" fmla="*/ 25 h 129"/>
                <a:gd name="T36" fmla="*/ 21 w 201"/>
                <a:gd name="T37" fmla="*/ 27 h 129"/>
                <a:gd name="T38" fmla="*/ 25 w 201"/>
                <a:gd name="T39" fmla="*/ 26 h 129"/>
                <a:gd name="T40" fmla="*/ 31 w 201"/>
                <a:gd name="T41" fmla="*/ 23 h 129"/>
                <a:gd name="T42" fmla="*/ 37 w 201"/>
                <a:gd name="T43" fmla="*/ 19 h 129"/>
                <a:gd name="T44" fmla="*/ 39 w 201"/>
                <a:gd name="T45" fmla="*/ 15 h 129"/>
                <a:gd name="T46" fmla="*/ 41 w 201"/>
                <a:gd name="T47" fmla="*/ 9 h 129"/>
                <a:gd name="T48" fmla="*/ 41 w 201"/>
                <a:gd name="T49" fmla="*/ 4 h 129"/>
                <a:gd name="T50" fmla="*/ 7 w 201"/>
                <a:gd name="T51" fmla="*/ 15 h 129"/>
                <a:gd name="T52" fmla="*/ 6 w 201"/>
                <a:gd name="T53" fmla="*/ 12 h 129"/>
                <a:gd name="T54" fmla="*/ 4 w 201"/>
                <a:gd name="T55" fmla="*/ 5 h 129"/>
                <a:gd name="T56" fmla="*/ 4 w 201"/>
                <a:gd name="T57" fmla="*/ 4 h 129"/>
                <a:gd name="T58" fmla="*/ 11 w 201"/>
                <a:gd name="T59" fmla="*/ 8 h 129"/>
                <a:gd name="T60" fmla="*/ 15 w 201"/>
                <a:gd name="T61" fmla="*/ 11 h 129"/>
                <a:gd name="T62" fmla="*/ 15 w 201"/>
                <a:gd name="T63" fmla="*/ 11 h 129"/>
                <a:gd name="T64" fmla="*/ 25 w 201"/>
                <a:gd name="T65" fmla="*/ 11 h 129"/>
                <a:gd name="T66" fmla="*/ 30 w 201"/>
                <a:gd name="T67" fmla="*/ 9 h 129"/>
                <a:gd name="T68" fmla="*/ 33 w 201"/>
                <a:gd name="T69" fmla="*/ 7 h 129"/>
                <a:gd name="T70" fmla="*/ 38 w 201"/>
                <a:gd name="T71" fmla="*/ 4 h 129"/>
                <a:gd name="T72" fmla="*/ 38 w 201"/>
                <a:gd name="T73" fmla="*/ 5 h 129"/>
                <a:gd name="T74" fmla="*/ 37 w 201"/>
                <a:gd name="T75" fmla="*/ 9 h 129"/>
                <a:gd name="T76" fmla="*/ 35 w 201"/>
                <a:gd name="T77" fmla="*/ 14 h 129"/>
                <a:gd name="T78" fmla="*/ 33 w 201"/>
                <a:gd name="T79" fmla="*/ 16 h 129"/>
                <a:gd name="T80" fmla="*/ 28 w 201"/>
                <a:gd name="T81" fmla="*/ 19 h 129"/>
                <a:gd name="T82" fmla="*/ 21 w 201"/>
                <a:gd name="T83" fmla="*/ 21 h 129"/>
                <a:gd name="T84" fmla="*/ 16 w 201"/>
                <a:gd name="T85" fmla="*/ 20 h 129"/>
                <a:gd name="T86" fmla="*/ 11 w 201"/>
                <a:gd name="T87" fmla="*/ 18 h 129"/>
                <a:gd name="T88" fmla="*/ 7 w 201"/>
                <a:gd name="T89" fmla="*/ 15 h 1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01"/>
                <a:gd name="T136" fmla="*/ 0 h 129"/>
                <a:gd name="T137" fmla="*/ 201 w 201"/>
                <a:gd name="T138" fmla="*/ 129 h 1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01" h="129">
                  <a:moveTo>
                    <a:pt x="201" y="20"/>
                  </a:moveTo>
                  <a:lnTo>
                    <a:pt x="201" y="20"/>
                  </a:lnTo>
                  <a:lnTo>
                    <a:pt x="200" y="14"/>
                  </a:lnTo>
                  <a:lnTo>
                    <a:pt x="199" y="8"/>
                  </a:lnTo>
                  <a:lnTo>
                    <a:pt x="195" y="4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4" y="2"/>
                  </a:lnTo>
                  <a:lnTo>
                    <a:pt x="169" y="4"/>
                  </a:lnTo>
                  <a:lnTo>
                    <a:pt x="157" y="12"/>
                  </a:lnTo>
                  <a:lnTo>
                    <a:pt x="146" y="20"/>
                  </a:lnTo>
                  <a:lnTo>
                    <a:pt x="137" y="27"/>
                  </a:lnTo>
                  <a:lnTo>
                    <a:pt x="132" y="31"/>
                  </a:lnTo>
                  <a:lnTo>
                    <a:pt x="130" y="31"/>
                  </a:lnTo>
                  <a:lnTo>
                    <a:pt x="120" y="35"/>
                  </a:lnTo>
                  <a:lnTo>
                    <a:pt x="107" y="36"/>
                  </a:lnTo>
                  <a:lnTo>
                    <a:pt x="94" y="36"/>
                  </a:lnTo>
                  <a:lnTo>
                    <a:pt x="79" y="34"/>
                  </a:lnTo>
                  <a:lnTo>
                    <a:pt x="70" y="28"/>
                  </a:lnTo>
                  <a:lnTo>
                    <a:pt x="61" y="24"/>
                  </a:lnTo>
                  <a:lnTo>
                    <a:pt x="44" y="14"/>
                  </a:lnTo>
                  <a:lnTo>
                    <a:pt x="35" y="7"/>
                  </a:lnTo>
                  <a:lnTo>
                    <a:pt x="26" y="3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4" y="7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2" y="39"/>
                  </a:lnTo>
                  <a:lnTo>
                    <a:pt x="7" y="58"/>
                  </a:lnTo>
                  <a:lnTo>
                    <a:pt x="14" y="75"/>
                  </a:lnTo>
                  <a:lnTo>
                    <a:pt x="18" y="82"/>
                  </a:lnTo>
                  <a:lnTo>
                    <a:pt x="22" y="87"/>
                  </a:lnTo>
                  <a:lnTo>
                    <a:pt x="22" y="89"/>
                  </a:lnTo>
                  <a:lnTo>
                    <a:pt x="24" y="91"/>
                  </a:lnTo>
                  <a:lnTo>
                    <a:pt x="38" y="105"/>
                  </a:lnTo>
                  <a:lnTo>
                    <a:pt x="44" y="110"/>
                  </a:lnTo>
                  <a:lnTo>
                    <a:pt x="54" y="117"/>
                  </a:lnTo>
                  <a:lnTo>
                    <a:pt x="63" y="122"/>
                  </a:lnTo>
                  <a:lnTo>
                    <a:pt x="75" y="125"/>
                  </a:lnTo>
                  <a:lnTo>
                    <a:pt x="87" y="127"/>
                  </a:lnTo>
                  <a:lnTo>
                    <a:pt x="103" y="129"/>
                  </a:lnTo>
                  <a:lnTo>
                    <a:pt x="113" y="127"/>
                  </a:lnTo>
                  <a:lnTo>
                    <a:pt x="124" y="125"/>
                  </a:lnTo>
                  <a:lnTo>
                    <a:pt x="133" y="122"/>
                  </a:lnTo>
                  <a:lnTo>
                    <a:pt x="142" y="118"/>
                  </a:lnTo>
                  <a:lnTo>
                    <a:pt x="152" y="113"/>
                  </a:lnTo>
                  <a:lnTo>
                    <a:pt x="161" y="107"/>
                  </a:lnTo>
                  <a:lnTo>
                    <a:pt x="169" y="99"/>
                  </a:lnTo>
                  <a:lnTo>
                    <a:pt x="177" y="91"/>
                  </a:lnTo>
                  <a:lnTo>
                    <a:pt x="184" y="83"/>
                  </a:lnTo>
                  <a:lnTo>
                    <a:pt x="189" y="75"/>
                  </a:lnTo>
                  <a:lnTo>
                    <a:pt x="193" y="66"/>
                  </a:lnTo>
                  <a:lnTo>
                    <a:pt x="196" y="56"/>
                  </a:lnTo>
                  <a:lnTo>
                    <a:pt x="199" y="47"/>
                  </a:lnTo>
                  <a:lnTo>
                    <a:pt x="200" y="38"/>
                  </a:lnTo>
                  <a:lnTo>
                    <a:pt x="201" y="20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6" y="71"/>
                  </a:lnTo>
                  <a:lnTo>
                    <a:pt x="32" y="67"/>
                  </a:lnTo>
                  <a:lnTo>
                    <a:pt x="28" y="60"/>
                  </a:lnTo>
                  <a:lnTo>
                    <a:pt x="23" y="47"/>
                  </a:lnTo>
                  <a:lnTo>
                    <a:pt x="20" y="3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35" y="30"/>
                  </a:lnTo>
                  <a:lnTo>
                    <a:pt x="52" y="40"/>
                  </a:lnTo>
                  <a:lnTo>
                    <a:pt x="62" y="46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91" y="54"/>
                  </a:lnTo>
                  <a:lnTo>
                    <a:pt x="107" y="55"/>
                  </a:lnTo>
                  <a:lnTo>
                    <a:pt x="122" y="52"/>
                  </a:lnTo>
                  <a:lnTo>
                    <a:pt x="137" y="48"/>
                  </a:lnTo>
                  <a:lnTo>
                    <a:pt x="145" y="44"/>
                  </a:lnTo>
                  <a:lnTo>
                    <a:pt x="157" y="35"/>
                  </a:lnTo>
                  <a:lnTo>
                    <a:pt x="174" y="23"/>
                  </a:lnTo>
                  <a:lnTo>
                    <a:pt x="183" y="19"/>
                  </a:lnTo>
                  <a:lnTo>
                    <a:pt x="183" y="22"/>
                  </a:lnTo>
                  <a:lnTo>
                    <a:pt x="183" y="24"/>
                  </a:lnTo>
                  <a:lnTo>
                    <a:pt x="183" y="32"/>
                  </a:lnTo>
                  <a:lnTo>
                    <a:pt x="180" y="46"/>
                  </a:lnTo>
                  <a:lnTo>
                    <a:pt x="177" y="52"/>
                  </a:lnTo>
                  <a:lnTo>
                    <a:pt x="174" y="60"/>
                  </a:lnTo>
                  <a:lnTo>
                    <a:pt x="169" y="69"/>
                  </a:lnTo>
                  <a:lnTo>
                    <a:pt x="164" y="77"/>
                  </a:lnTo>
                  <a:lnTo>
                    <a:pt x="157" y="82"/>
                  </a:lnTo>
                  <a:lnTo>
                    <a:pt x="152" y="86"/>
                  </a:lnTo>
                  <a:lnTo>
                    <a:pt x="145" y="91"/>
                  </a:lnTo>
                  <a:lnTo>
                    <a:pt x="137" y="94"/>
                  </a:lnTo>
                  <a:lnTo>
                    <a:pt x="129" y="97"/>
                  </a:lnTo>
                  <a:lnTo>
                    <a:pt x="121" y="99"/>
                  </a:lnTo>
                  <a:lnTo>
                    <a:pt x="101" y="102"/>
                  </a:lnTo>
                  <a:lnTo>
                    <a:pt x="89" y="101"/>
                  </a:lnTo>
                  <a:lnTo>
                    <a:pt x="78" y="99"/>
                  </a:lnTo>
                  <a:lnTo>
                    <a:pt x="69" y="97"/>
                  </a:lnTo>
                  <a:lnTo>
                    <a:pt x="62" y="93"/>
                  </a:lnTo>
                  <a:lnTo>
                    <a:pt x="54" y="89"/>
                  </a:lnTo>
                  <a:lnTo>
                    <a:pt x="48" y="8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gray">
            <a:xfrm flipH="1">
              <a:off x="437" y="3728"/>
              <a:ext cx="106" cy="56"/>
            </a:xfrm>
            <a:custGeom>
              <a:avLst/>
              <a:gdLst>
                <a:gd name="T0" fmla="*/ 27 w 175"/>
                <a:gd name="T1" fmla="*/ 7 h 92"/>
                <a:gd name="T2" fmla="*/ 27 w 175"/>
                <a:gd name="T3" fmla="*/ 7 h 92"/>
                <a:gd name="T4" fmla="*/ 24 w 175"/>
                <a:gd name="T5" fmla="*/ 7 h 92"/>
                <a:gd name="T6" fmla="*/ 21 w 175"/>
                <a:gd name="T7" fmla="*/ 8 h 92"/>
                <a:gd name="T8" fmla="*/ 18 w 175"/>
                <a:gd name="T9" fmla="*/ 7 h 92"/>
                <a:gd name="T10" fmla="*/ 14 w 175"/>
                <a:gd name="T11" fmla="*/ 7 h 92"/>
                <a:gd name="T12" fmla="*/ 14 w 175"/>
                <a:gd name="T13" fmla="*/ 7 h 92"/>
                <a:gd name="T14" fmla="*/ 12 w 175"/>
                <a:gd name="T15" fmla="*/ 6 h 92"/>
                <a:gd name="T16" fmla="*/ 9 w 175"/>
                <a:gd name="T17" fmla="*/ 5 h 92"/>
                <a:gd name="T18" fmla="*/ 5 w 175"/>
                <a:gd name="T19" fmla="*/ 2 h 92"/>
                <a:gd name="T20" fmla="*/ 2 w 175"/>
                <a:gd name="T21" fmla="*/ 1 h 92"/>
                <a:gd name="T22" fmla="*/ 1 w 175"/>
                <a:gd name="T23" fmla="*/ 0 h 92"/>
                <a:gd name="T24" fmla="*/ 1 w 175"/>
                <a:gd name="T25" fmla="*/ 0 h 92"/>
                <a:gd name="T26" fmla="*/ 1 w 175"/>
                <a:gd name="T27" fmla="*/ 0 h 92"/>
                <a:gd name="T28" fmla="*/ 1 w 175"/>
                <a:gd name="T29" fmla="*/ 1 h 92"/>
                <a:gd name="T30" fmla="*/ 1 w 175"/>
                <a:gd name="T31" fmla="*/ 1 h 92"/>
                <a:gd name="T32" fmla="*/ 0 w 175"/>
                <a:gd name="T33" fmla="*/ 2 h 92"/>
                <a:gd name="T34" fmla="*/ 1 w 175"/>
                <a:gd name="T35" fmla="*/ 4 h 92"/>
                <a:gd name="T36" fmla="*/ 1 w 175"/>
                <a:gd name="T37" fmla="*/ 6 h 92"/>
                <a:gd name="T38" fmla="*/ 1 w 175"/>
                <a:gd name="T39" fmla="*/ 9 h 92"/>
                <a:gd name="T40" fmla="*/ 2 w 175"/>
                <a:gd name="T41" fmla="*/ 11 h 92"/>
                <a:gd name="T42" fmla="*/ 4 w 175"/>
                <a:gd name="T43" fmla="*/ 13 h 92"/>
                <a:gd name="T44" fmla="*/ 5 w 175"/>
                <a:gd name="T45" fmla="*/ 15 h 92"/>
                <a:gd name="T46" fmla="*/ 5 w 175"/>
                <a:gd name="T47" fmla="*/ 15 h 92"/>
                <a:gd name="T48" fmla="*/ 7 w 175"/>
                <a:gd name="T49" fmla="*/ 17 h 92"/>
                <a:gd name="T50" fmla="*/ 8 w 175"/>
                <a:gd name="T51" fmla="*/ 18 h 92"/>
                <a:gd name="T52" fmla="*/ 10 w 175"/>
                <a:gd name="T53" fmla="*/ 19 h 92"/>
                <a:gd name="T54" fmla="*/ 12 w 175"/>
                <a:gd name="T55" fmla="*/ 20 h 92"/>
                <a:gd name="T56" fmla="*/ 15 w 175"/>
                <a:gd name="T57" fmla="*/ 20 h 92"/>
                <a:gd name="T58" fmla="*/ 16 w 175"/>
                <a:gd name="T59" fmla="*/ 21 h 92"/>
                <a:gd name="T60" fmla="*/ 19 w 175"/>
                <a:gd name="T61" fmla="*/ 21 h 92"/>
                <a:gd name="T62" fmla="*/ 19 w 175"/>
                <a:gd name="T63" fmla="*/ 21 h 92"/>
                <a:gd name="T64" fmla="*/ 22 w 175"/>
                <a:gd name="T65" fmla="*/ 21 h 92"/>
                <a:gd name="T66" fmla="*/ 25 w 175"/>
                <a:gd name="T67" fmla="*/ 20 h 92"/>
                <a:gd name="T68" fmla="*/ 27 w 175"/>
                <a:gd name="T69" fmla="*/ 19 h 92"/>
                <a:gd name="T70" fmla="*/ 29 w 175"/>
                <a:gd name="T71" fmla="*/ 18 h 92"/>
                <a:gd name="T72" fmla="*/ 31 w 175"/>
                <a:gd name="T73" fmla="*/ 18 h 92"/>
                <a:gd name="T74" fmla="*/ 33 w 175"/>
                <a:gd name="T75" fmla="*/ 16 h 92"/>
                <a:gd name="T76" fmla="*/ 34 w 175"/>
                <a:gd name="T77" fmla="*/ 15 h 92"/>
                <a:gd name="T78" fmla="*/ 35 w 175"/>
                <a:gd name="T79" fmla="*/ 14 h 92"/>
                <a:gd name="T80" fmla="*/ 37 w 175"/>
                <a:gd name="T81" fmla="*/ 11 h 92"/>
                <a:gd name="T82" fmla="*/ 39 w 175"/>
                <a:gd name="T83" fmla="*/ 7 h 92"/>
                <a:gd name="T84" fmla="*/ 39 w 175"/>
                <a:gd name="T85" fmla="*/ 4 h 92"/>
                <a:gd name="T86" fmla="*/ 39 w 175"/>
                <a:gd name="T87" fmla="*/ 2 h 92"/>
                <a:gd name="T88" fmla="*/ 39 w 175"/>
                <a:gd name="T89" fmla="*/ 2 h 92"/>
                <a:gd name="T90" fmla="*/ 39 w 175"/>
                <a:gd name="T91" fmla="*/ 1 h 92"/>
                <a:gd name="T92" fmla="*/ 39 w 175"/>
                <a:gd name="T93" fmla="*/ 1 h 92"/>
                <a:gd name="T94" fmla="*/ 38 w 175"/>
                <a:gd name="T95" fmla="*/ 0 h 92"/>
                <a:gd name="T96" fmla="*/ 37 w 175"/>
                <a:gd name="T97" fmla="*/ 0 h 92"/>
                <a:gd name="T98" fmla="*/ 36 w 175"/>
                <a:gd name="T99" fmla="*/ 0 h 92"/>
                <a:gd name="T100" fmla="*/ 35 w 175"/>
                <a:gd name="T101" fmla="*/ 1 h 92"/>
                <a:gd name="T102" fmla="*/ 33 w 175"/>
                <a:gd name="T103" fmla="*/ 1 h 92"/>
                <a:gd name="T104" fmla="*/ 29 w 175"/>
                <a:gd name="T105" fmla="*/ 4 h 92"/>
                <a:gd name="T106" fmla="*/ 27 w 175"/>
                <a:gd name="T107" fmla="*/ 5 h 92"/>
                <a:gd name="T108" fmla="*/ 27 w 175"/>
                <a:gd name="T109" fmla="*/ 7 h 92"/>
                <a:gd name="T110" fmla="*/ 27 w 175"/>
                <a:gd name="T111" fmla="*/ 7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5"/>
                <a:gd name="T169" fmla="*/ 0 h 92"/>
                <a:gd name="T170" fmla="*/ 175 w 175"/>
                <a:gd name="T171" fmla="*/ 92 h 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5" h="92">
                  <a:moveTo>
                    <a:pt x="119" y="29"/>
                  </a:moveTo>
                  <a:lnTo>
                    <a:pt x="119" y="29"/>
                  </a:lnTo>
                  <a:lnTo>
                    <a:pt x="107" y="32"/>
                  </a:lnTo>
                  <a:lnTo>
                    <a:pt x="93" y="35"/>
                  </a:lnTo>
                  <a:lnTo>
                    <a:pt x="79" y="33"/>
                  </a:lnTo>
                  <a:lnTo>
                    <a:pt x="63" y="31"/>
                  </a:lnTo>
                  <a:lnTo>
                    <a:pt x="52" y="27"/>
                  </a:lnTo>
                  <a:lnTo>
                    <a:pt x="42" y="21"/>
                  </a:lnTo>
                  <a:lnTo>
                    <a:pt x="25" y="9"/>
                  </a:lnTo>
                  <a:lnTo>
                    <a:pt x="12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4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4" y="28"/>
                  </a:lnTo>
                  <a:lnTo>
                    <a:pt x="6" y="39"/>
                  </a:lnTo>
                  <a:lnTo>
                    <a:pt x="10" y="48"/>
                  </a:lnTo>
                  <a:lnTo>
                    <a:pt x="16" y="58"/>
                  </a:lnTo>
                  <a:lnTo>
                    <a:pt x="21" y="64"/>
                  </a:lnTo>
                  <a:lnTo>
                    <a:pt x="33" y="75"/>
                  </a:lnTo>
                  <a:lnTo>
                    <a:pt x="38" y="80"/>
                  </a:lnTo>
                  <a:lnTo>
                    <a:pt x="47" y="84"/>
                  </a:lnTo>
                  <a:lnTo>
                    <a:pt x="55" y="88"/>
                  </a:lnTo>
                  <a:lnTo>
                    <a:pt x="64" y="91"/>
                  </a:lnTo>
                  <a:lnTo>
                    <a:pt x="75" y="92"/>
                  </a:lnTo>
                  <a:lnTo>
                    <a:pt x="88" y="92"/>
                  </a:lnTo>
                  <a:lnTo>
                    <a:pt x="101" y="92"/>
                  </a:lnTo>
                  <a:lnTo>
                    <a:pt x="112" y="90"/>
                  </a:lnTo>
                  <a:lnTo>
                    <a:pt x="123" y="86"/>
                  </a:lnTo>
                  <a:lnTo>
                    <a:pt x="132" y="82"/>
                  </a:lnTo>
                  <a:lnTo>
                    <a:pt x="140" y="78"/>
                  </a:lnTo>
                  <a:lnTo>
                    <a:pt x="147" y="72"/>
                  </a:lnTo>
                  <a:lnTo>
                    <a:pt x="154" y="66"/>
                  </a:lnTo>
                  <a:lnTo>
                    <a:pt x="159" y="60"/>
                  </a:lnTo>
                  <a:lnTo>
                    <a:pt x="167" y="47"/>
                  </a:lnTo>
                  <a:lnTo>
                    <a:pt x="173" y="33"/>
                  </a:lnTo>
                  <a:lnTo>
                    <a:pt x="175" y="20"/>
                  </a:lnTo>
                  <a:lnTo>
                    <a:pt x="175" y="9"/>
                  </a:lnTo>
                  <a:lnTo>
                    <a:pt x="174" y="5"/>
                  </a:lnTo>
                  <a:lnTo>
                    <a:pt x="173" y="1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1" y="7"/>
                  </a:lnTo>
                  <a:lnTo>
                    <a:pt x="132" y="20"/>
                  </a:lnTo>
                  <a:lnTo>
                    <a:pt x="124" y="25"/>
                  </a:lnTo>
                  <a:lnTo>
                    <a:pt x="11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gray">
            <a:xfrm flipH="1">
              <a:off x="488" y="3768"/>
              <a:ext cx="12" cy="16"/>
            </a:xfrm>
            <a:custGeom>
              <a:avLst/>
              <a:gdLst>
                <a:gd name="T0" fmla="*/ 2 w 20"/>
                <a:gd name="T1" fmla="*/ 0 h 30"/>
                <a:gd name="T2" fmla="*/ 2 w 20"/>
                <a:gd name="T3" fmla="*/ 0 h 30"/>
                <a:gd name="T4" fmla="*/ 2 w 20"/>
                <a:gd name="T5" fmla="*/ 0 h 30"/>
                <a:gd name="T6" fmla="*/ 3 w 20"/>
                <a:gd name="T7" fmla="*/ 0 h 30"/>
                <a:gd name="T8" fmla="*/ 4 w 20"/>
                <a:gd name="T9" fmla="*/ 1 h 30"/>
                <a:gd name="T10" fmla="*/ 4 w 20"/>
                <a:gd name="T11" fmla="*/ 1 h 30"/>
                <a:gd name="T12" fmla="*/ 4 w 20"/>
                <a:gd name="T13" fmla="*/ 1 h 30"/>
                <a:gd name="T14" fmla="*/ 4 w 20"/>
                <a:gd name="T15" fmla="*/ 3 h 30"/>
                <a:gd name="T16" fmla="*/ 4 w 20"/>
                <a:gd name="T17" fmla="*/ 3 h 30"/>
                <a:gd name="T18" fmla="*/ 4 w 20"/>
                <a:gd name="T19" fmla="*/ 4 h 30"/>
                <a:gd name="T20" fmla="*/ 4 w 20"/>
                <a:gd name="T21" fmla="*/ 4 h 30"/>
                <a:gd name="T22" fmla="*/ 3 w 20"/>
                <a:gd name="T23" fmla="*/ 4 h 30"/>
                <a:gd name="T24" fmla="*/ 2 w 20"/>
                <a:gd name="T25" fmla="*/ 5 h 30"/>
                <a:gd name="T26" fmla="*/ 2 w 20"/>
                <a:gd name="T27" fmla="*/ 5 h 30"/>
                <a:gd name="T28" fmla="*/ 2 w 20"/>
                <a:gd name="T29" fmla="*/ 5 h 30"/>
                <a:gd name="T30" fmla="*/ 1 w 20"/>
                <a:gd name="T31" fmla="*/ 4 h 30"/>
                <a:gd name="T32" fmla="*/ 1 w 20"/>
                <a:gd name="T33" fmla="*/ 4 h 30"/>
                <a:gd name="T34" fmla="*/ 0 w 20"/>
                <a:gd name="T35" fmla="*/ 4 h 30"/>
                <a:gd name="T36" fmla="*/ 0 w 20"/>
                <a:gd name="T37" fmla="*/ 3 h 30"/>
                <a:gd name="T38" fmla="*/ 0 w 20"/>
                <a:gd name="T39" fmla="*/ 1 h 30"/>
                <a:gd name="T40" fmla="*/ 0 w 20"/>
                <a:gd name="T41" fmla="*/ 1 h 30"/>
                <a:gd name="T42" fmla="*/ 0 w 20"/>
                <a:gd name="T43" fmla="*/ 1 h 30"/>
                <a:gd name="T44" fmla="*/ 1 w 20"/>
                <a:gd name="T45" fmla="*/ 1 h 30"/>
                <a:gd name="T46" fmla="*/ 1 w 20"/>
                <a:gd name="T47" fmla="*/ 0 h 30"/>
                <a:gd name="T48" fmla="*/ 2 w 20"/>
                <a:gd name="T49" fmla="*/ 0 h 30"/>
                <a:gd name="T50" fmla="*/ 2 w 20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0"/>
                <a:gd name="T80" fmla="*/ 20 w 20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Freeform 102"/>
            <p:cNvSpPr>
              <a:spLocks noEditPoints="1"/>
            </p:cNvSpPr>
            <p:nvPr/>
          </p:nvSpPr>
          <p:spPr bwMode="gray">
            <a:xfrm flipH="1">
              <a:off x="488" y="3767"/>
              <a:ext cx="14" cy="17"/>
            </a:xfrm>
            <a:custGeom>
              <a:avLst/>
              <a:gdLst>
                <a:gd name="T0" fmla="*/ 0 w 21"/>
                <a:gd name="T1" fmla="*/ 2 h 31"/>
                <a:gd name="T2" fmla="*/ 0 w 21"/>
                <a:gd name="T3" fmla="*/ 4 h 31"/>
                <a:gd name="T4" fmla="*/ 0 w 21"/>
                <a:gd name="T5" fmla="*/ 4 h 31"/>
                <a:gd name="T6" fmla="*/ 0 w 21"/>
                <a:gd name="T7" fmla="*/ 4 h 31"/>
                <a:gd name="T8" fmla="*/ 1 w 21"/>
                <a:gd name="T9" fmla="*/ 4 h 31"/>
                <a:gd name="T10" fmla="*/ 2 w 21"/>
                <a:gd name="T11" fmla="*/ 5 h 31"/>
                <a:gd name="T12" fmla="*/ 3 w 21"/>
                <a:gd name="T13" fmla="*/ 5 h 31"/>
                <a:gd name="T14" fmla="*/ 3 w 21"/>
                <a:gd name="T15" fmla="*/ 5 h 31"/>
                <a:gd name="T16" fmla="*/ 5 w 21"/>
                <a:gd name="T17" fmla="*/ 5 h 31"/>
                <a:gd name="T18" fmla="*/ 6 w 21"/>
                <a:gd name="T19" fmla="*/ 4 h 31"/>
                <a:gd name="T20" fmla="*/ 6 w 21"/>
                <a:gd name="T21" fmla="*/ 4 h 31"/>
                <a:gd name="T22" fmla="*/ 6 w 21"/>
                <a:gd name="T23" fmla="*/ 4 h 31"/>
                <a:gd name="T24" fmla="*/ 6 w 21"/>
                <a:gd name="T25" fmla="*/ 2 h 31"/>
                <a:gd name="T26" fmla="*/ 6 w 21"/>
                <a:gd name="T27" fmla="*/ 2 h 31"/>
                <a:gd name="T28" fmla="*/ 6 w 21"/>
                <a:gd name="T29" fmla="*/ 1 h 31"/>
                <a:gd name="T30" fmla="*/ 6 w 21"/>
                <a:gd name="T31" fmla="*/ 1 h 31"/>
                <a:gd name="T32" fmla="*/ 5 w 21"/>
                <a:gd name="T33" fmla="*/ 0 h 31"/>
                <a:gd name="T34" fmla="*/ 3 w 21"/>
                <a:gd name="T35" fmla="*/ 0 h 31"/>
                <a:gd name="T36" fmla="*/ 3 w 21"/>
                <a:gd name="T37" fmla="*/ 0 h 31"/>
                <a:gd name="T38" fmla="*/ 2 w 21"/>
                <a:gd name="T39" fmla="*/ 0 h 31"/>
                <a:gd name="T40" fmla="*/ 1 w 21"/>
                <a:gd name="T41" fmla="*/ 1 h 31"/>
                <a:gd name="T42" fmla="*/ 0 w 21"/>
                <a:gd name="T43" fmla="*/ 1 h 31"/>
                <a:gd name="T44" fmla="*/ 0 w 21"/>
                <a:gd name="T45" fmla="*/ 2 h 31"/>
                <a:gd name="T46" fmla="*/ 0 w 21"/>
                <a:gd name="T47" fmla="*/ 2 h 31"/>
                <a:gd name="T48" fmla="*/ 1 w 21"/>
                <a:gd name="T49" fmla="*/ 4 h 31"/>
                <a:gd name="T50" fmla="*/ 1 w 21"/>
                <a:gd name="T51" fmla="*/ 2 h 31"/>
                <a:gd name="T52" fmla="*/ 1 w 21"/>
                <a:gd name="T53" fmla="*/ 2 h 31"/>
                <a:gd name="T54" fmla="*/ 1 w 21"/>
                <a:gd name="T55" fmla="*/ 1 h 31"/>
                <a:gd name="T56" fmla="*/ 1 w 21"/>
                <a:gd name="T57" fmla="*/ 1 h 31"/>
                <a:gd name="T58" fmla="*/ 2 w 21"/>
                <a:gd name="T59" fmla="*/ 1 h 31"/>
                <a:gd name="T60" fmla="*/ 3 w 21"/>
                <a:gd name="T61" fmla="*/ 1 h 31"/>
                <a:gd name="T62" fmla="*/ 3 w 21"/>
                <a:gd name="T63" fmla="*/ 1 h 31"/>
                <a:gd name="T64" fmla="*/ 5 w 21"/>
                <a:gd name="T65" fmla="*/ 1 h 31"/>
                <a:gd name="T66" fmla="*/ 5 w 21"/>
                <a:gd name="T67" fmla="*/ 1 h 31"/>
                <a:gd name="T68" fmla="*/ 6 w 21"/>
                <a:gd name="T69" fmla="*/ 1 h 31"/>
                <a:gd name="T70" fmla="*/ 6 w 21"/>
                <a:gd name="T71" fmla="*/ 2 h 31"/>
                <a:gd name="T72" fmla="*/ 6 w 21"/>
                <a:gd name="T73" fmla="*/ 4 h 31"/>
                <a:gd name="T74" fmla="*/ 6 w 21"/>
                <a:gd name="T75" fmla="*/ 4 h 31"/>
                <a:gd name="T76" fmla="*/ 6 w 21"/>
                <a:gd name="T77" fmla="*/ 4 h 31"/>
                <a:gd name="T78" fmla="*/ 5 w 21"/>
                <a:gd name="T79" fmla="*/ 4 h 31"/>
                <a:gd name="T80" fmla="*/ 5 w 21"/>
                <a:gd name="T81" fmla="*/ 4 h 31"/>
                <a:gd name="T82" fmla="*/ 3 w 21"/>
                <a:gd name="T83" fmla="*/ 5 h 31"/>
                <a:gd name="T84" fmla="*/ 3 w 21"/>
                <a:gd name="T85" fmla="*/ 5 h 31"/>
                <a:gd name="T86" fmla="*/ 2 w 21"/>
                <a:gd name="T87" fmla="*/ 4 h 31"/>
                <a:gd name="T88" fmla="*/ 1 w 21"/>
                <a:gd name="T89" fmla="*/ 4 h 31"/>
                <a:gd name="T90" fmla="*/ 1 w 21"/>
                <a:gd name="T91" fmla="*/ 4 h 31"/>
                <a:gd name="T92" fmla="*/ 1 w 21"/>
                <a:gd name="T93" fmla="*/ 4 h 31"/>
                <a:gd name="T94" fmla="*/ 1 w 21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"/>
                <a:gd name="T145" fmla="*/ 0 h 31"/>
                <a:gd name="T146" fmla="*/ 21 w 21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" h="31">
                  <a:moveTo>
                    <a:pt x="0" y="9"/>
                  </a:move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1" y="25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0" y="9"/>
                  </a:lnTo>
                  <a:lnTo>
                    <a:pt x="20" y="21"/>
                  </a:lnTo>
                  <a:lnTo>
                    <a:pt x="19" y="24"/>
                  </a:lnTo>
                  <a:lnTo>
                    <a:pt x="17" y="27"/>
                  </a:lnTo>
                  <a:lnTo>
                    <a:pt x="15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 flipH="1">
              <a:off x="476" y="3768"/>
              <a:ext cx="12" cy="16"/>
            </a:xfrm>
            <a:custGeom>
              <a:avLst/>
              <a:gdLst>
                <a:gd name="T0" fmla="*/ 2 w 20"/>
                <a:gd name="T1" fmla="*/ 0 h 28"/>
                <a:gd name="T2" fmla="*/ 2 w 20"/>
                <a:gd name="T3" fmla="*/ 0 h 28"/>
                <a:gd name="T4" fmla="*/ 2 w 20"/>
                <a:gd name="T5" fmla="*/ 0 h 28"/>
                <a:gd name="T6" fmla="*/ 3 w 20"/>
                <a:gd name="T7" fmla="*/ 0 h 28"/>
                <a:gd name="T8" fmla="*/ 4 w 20"/>
                <a:gd name="T9" fmla="*/ 1 h 28"/>
                <a:gd name="T10" fmla="*/ 4 w 20"/>
                <a:gd name="T11" fmla="*/ 1 h 28"/>
                <a:gd name="T12" fmla="*/ 4 w 20"/>
                <a:gd name="T13" fmla="*/ 2 h 28"/>
                <a:gd name="T14" fmla="*/ 4 w 20"/>
                <a:gd name="T15" fmla="*/ 3 h 28"/>
                <a:gd name="T16" fmla="*/ 4 w 20"/>
                <a:gd name="T17" fmla="*/ 3 h 28"/>
                <a:gd name="T18" fmla="*/ 4 w 20"/>
                <a:gd name="T19" fmla="*/ 5 h 28"/>
                <a:gd name="T20" fmla="*/ 4 w 20"/>
                <a:gd name="T21" fmla="*/ 5 h 28"/>
                <a:gd name="T22" fmla="*/ 3 w 20"/>
                <a:gd name="T23" fmla="*/ 5 h 28"/>
                <a:gd name="T24" fmla="*/ 2 w 20"/>
                <a:gd name="T25" fmla="*/ 5 h 28"/>
                <a:gd name="T26" fmla="*/ 2 w 20"/>
                <a:gd name="T27" fmla="*/ 5 h 28"/>
                <a:gd name="T28" fmla="*/ 2 w 20"/>
                <a:gd name="T29" fmla="*/ 5 h 28"/>
                <a:gd name="T30" fmla="*/ 1 w 20"/>
                <a:gd name="T31" fmla="*/ 5 h 28"/>
                <a:gd name="T32" fmla="*/ 1 w 20"/>
                <a:gd name="T33" fmla="*/ 5 h 28"/>
                <a:gd name="T34" fmla="*/ 1 w 20"/>
                <a:gd name="T35" fmla="*/ 5 h 28"/>
                <a:gd name="T36" fmla="*/ 0 w 20"/>
                <a:gd name="T37" fmla="*/ 3 h 28"/>
                <a:gd name="T38" fmla="*/ 0 w 20"/>
                <a:gd name="T39" fmla="*/ 2 h 28"/>
                <a:gd name="T40" fmla="*/ 0 w 20"/>
                <a:gd name="T41" fmla="*/ 2 h 28"/>
                <a:gd name="T42" fmla="*/ 1 w 20"/>
                <a:gd name="T43" fmla="*/ 1 h 28"/>
                <a:gd name="T44" fmla="*/ 1 w 20"/>
                <a:gd name="T45" fmla="*/ 1 h 28"/>
                <a:gd name="T46" fmla="*/ 1 w 20"/>
                <a:gd name="T47" fmla="*/ 0 h 28"/>
                <a:gd name="T48" fmla="*/ 2 w 20"/>
                <a:gd name="T49" fmla="*/ 0 h 28"/>
                <a:gd name="T50" fmla="*/ 2 w 20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28"/>
                <a:gd name="T80" fmla="*/ 20 w 20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28">
                  <a:moveTo>
                    <a:pt x="11" y="0"/>
                  </a:moveTo>
                  <a:lnTo>
                    <a:pt x="11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18" y="27"/>
                  </a:lnTo>
                  <a:lnTo>
                    <a:pt x="15" y="28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Freeform 104"/>
            <p:cNvSpPr>
              <a:spLocks noEditPoints="1"/>
            </p:cNvSpPr>
            <p:nvPr/>
          </p:nvSpPr>
          <p:spPr bwMode="gray">
            <a:xfrm flipH="1">
              <a:off x="476" y="3767"/>
              <a:ext cx="12" cy="17"/>
            </a:xfrm>
            <a:custGeom>
              <a:avLst/>
              <a:gdLst>
                <a:gd name="T0" fmla="*/ 2 w 22"/>
                <a:gd name="T1" fmla="*/ 0 h 31"/>
                <a:gd name="T2" fmla="*/ 2 w 22"/>
                <a:gd name="T3" fmla="*/ 0 h 31"/>
                <a:gd name="T4" fmla="*/ 1 w 22"/>
                <a:gd name="T5" fmla="*/ 0 h 31"/>
                <a:gd name="T6" fmla="*/ 1 w 22"/>
                <a:gd name="T7" fmla="*/ 1 h 31"/>
                <a:gd name="T8" fmla="*/ 0 w 22"/>
                <a:gd name="T9" fmla="*/ 1 h 31"/>
                <a:gd name="T10" fmla="*/ 0 w 22"/>
                <a:gd name="T11" fmla="*/ 2 h 31"/>
                <a:gd name="T12" fmla="*/ 0 w 22"/>
                <a:gd name="T13" fmla="*/ 4 h 31"/>
                <a:gd name="T14" fmla="*/ 0 w 22"/>
                <a:gd name="T15" fmla="*/ 4 h 31"/>
                <a:gd name="T16" fmla="*/ 0 w 22"/>
                <a:gd name="T17" fmla="*/ 4 h 31"/>
                <a:gd name="T18" fmla="*/ 1 w 22"/>
                <a:gd name="T19" fmla="*/ 4 h 31"/>
                <a:gd name="T20" fmla="*/ 1 w 22"/>
                <a:gd name="T21" fmla="*/ 5 h 31"/>
                <a:gd name="T22" fmla="*/ 2 w 22"/>
                <a:gd name="T23" fmla="*/ 5 h 31"/>
                <a:gd name="T24" fmla="*/ 2 w 22"/>
                <a:gd name="T25" fmla="*/ 5 h 31"/>
                <a:gd name="T26" fmla="*/ 2 w 22"/>
                <a:gd name="T27" fmla="*/ 5 h 31"/>
                <a:gd name="T28" fmla="*/ 3 w 22"/>
                <a:gd name="T29" fmla="*/ 4 h 31"/>
                <a:gd name="T30" fmla="*/ 3 w 22"/>
                <a:gd name="T31" fmla="*/ 4 h 31"/>
                <a:gd name="T32" fmla="*/ 4 w 22"/>
                <a:gd name="T33" fmla="*/ 4 h 31"/>
                <a:gd name="T34" fmla="*/ 4 w 22"/>
                <a:gd name="T35" fmla="*/ 2 h 31"/>
                <a:gd name="T36" fmla="*/ 4 w 22"/>
                <a:gd name="T37" fmla="*/ 2 h 31"/>
                <a:gd name="T38" fmla="*/ 3 w 22"/>
                <a:gd name="T39" fmla="*/ 1 h 31"/>
                <a:gd name="T40" fmla="*/ 3 w 22"/>
                <a:gd name="T41" fmla="*/ 1 h 31"/>
                <a:gd name="T42" fmla="*/ 2 w 22"/>
                <a:gd name="T43" fmla="*/ 0 h 31"/>
                <a:gd name="T44" fmla="*/ 2 w 22"/>
                <a:gd name="T45" fmla="*/ 0 h 31"/>
                <a:gd name="T46" fmla="*/ 2 w 22"/>
                <a:gd name="T47" fmla="*/ 0 h 31"/>
                <a:gd name="T48" fmla="*/ 1 w 22"/>
                <a:gd name="T49" fmla="*/ 4 h 31"/>
                <a:gd name="T50" fmla="*/ 1 w 22"/>
                <a:gd name="T51" fmla="*/ 2 h 31"/>
                <a:gd name="T52" fmla="*/ 1 w 22"/>
                <a:gd name="T53" fmla="*/ 2 h 31"/>
                <a:gd name="T54" fmla="*/ 1 w 22"/>
                <a:gd name="T55" fmla="*/ 1 h 31"/>
                <a:gd name="T56" fmla="*/ 1 w 22"/>
                <a:gd name="T57" fmla="*/ 1 h 31"/>
                <a:gd name="T58" fmla="*/ 1 w 22"/>
                <a:gd name="T59" fmla="*/ 1 h 31"/>
                <a:gd name="T60" fmla="*/ 2 w 22"/>
                <a:gd name="T61" fmla="*/ 1 h 31"/>
                <a:gd name="T62" fmla="*/ 2 w 22"/>
                <a:gd name="T63" fmla="*/ 1 h 31"/>
                <a:gd name="T64" fmla="*/ 2 w 22"/>
                <a:gd name="T65" fmla="*/ 1 h 31"/>
                <a:gd name="T66" fmla="*/ 3 w 22"/>
                <a:gd name="T67" fmla="*/ 1 h 31"/>
                <a:gd name="T68" fmla="*/ 3 w 22"/>
                <a:gd name="T69" fmla="*/ 1 h 31"/>
                <a:gd name="T70" fmla="*/ 3 w 22"/>
                <a:gd name="T71" fmla="*/ 2 h 31"/>
                <a:gd name="T72" fmla="*/ 3 w 22"/>
                <a:gd name="T73" fmla="*/ 4 h 31"/>
                <a:gd name="T74" fmla="*/ 3 w 22"/>
                <a:gd name="T75" fmla="*/ 4 h 31"/>
                <a:gd name="T76" fmla="*/ 3 w 22"/>
                <a:gd name="T77" fmla="*/ 4 h 31"/>
                <a:gd name="T78" fmla="*/ 3 w 22"/>
                <a:gd name="T79" fmla="*/ 4 h 31"/>
                <a:gd name="T80" fmla="*/ 2 w 22"/>
                <a:gd name="T81" fmla="*/ 4 h 31"/>
                <a:gd name="T82" fmla="*/ 2 w 22"/>
                <a:gd name="T83" fmla="*/ 5 h 31"/>
                <a:gd name="T84" fmla="*/ 2 w 22"/>
                <a:gd name="T85" fmla="*/ 5 h 31"/>
                <a:gd name="T86" fmla="*/ 1 w 22"/>
                <a:gd name="T87" fmla="*/ 4 h 31"/>
                <a:gd name="T88" fmla="*/ 1 w 22"/>
                <a:gd name="T89" fmla="*/ 4 h 31"/>
                <a:gd name="T90" fmla="*/ 1 w 22"/>
                <a:gd name="T91" fmla="*/ 4 h 31"/>
                <a:gd name="T92" fmla="*/ 1 w 22"/>
                <a:gd name="T93" fmla="*/ 4 h 31"/>
                <a:gd name="T94" fmla="*/ 1 w 22"/>
                <a:gd name="T95" fmla="*/ 4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"/>
                <a:gd name="T145" fmla="*/ 0 h 31"/>
                <a:gd name="T146" fmla="*/ 22 w 22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" h="31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9" y="28"/>
                  </a:lnTo>
                  <a:lnTo>
                    <a:pt x="20" y="25"/>
                  </a:lnTo>
                  <a:lnTo>
                    <a:pt x="22" y="21"/>
                  </a:lnTo>
                  <a:lnTo>
                    <a:pt x="22" y="9"/>
                  </a:lnTo>
                  <a:lnTo>
                    <a:pt x="20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1" y="0"/>
                  </a:lnTo>
                  <a:close/>
                  <a:moveTo>
                    <a:pt x="1" y="21"/>
                  </a:moveTo>
                  <a:lnTo>
                    <a:pt x="1" y="9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29"/>
                  </a:lnTo>
                  <a:lnTo>
                    <a:pt x="7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gray">
            <a:xfrm flipH="1">
              <a:off x="444" y="3750"/>
              <a:ext cx="7" cy="13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0 h 22"/>
                <a:gd name="T6" fmla="*/ 2 w 12"/>
                <a:gd name="T7" fmla="*/ 0 h 22"/>
                <a:gd name="T8" fmla="*/ 2 w 12"/>
                <a:gd name="T9" fmla="*/ 0 h 22"/>
                <a:gd name="T10" fmla="*/ 2 w 12"/>
                <a:gd name="T11" fmla="*/ 1 h 22"/>
                <a:gd name="T12" fmla="*/ 2 w 12"/>
                <a:gd name="T13" fmla="*/ 1 h 22"/>
                <a:gd name="T14" fmla="*/ 2 w 12"/>
                <a:gd name="T15" fmla="*/ 3 h 22"/>
                <a:gd name="T16" fmla="*/ 2 w 12"/>
                <a:gd name="T17" fmla="*/ 3 h 22"/>
                <a:gd name="T18" fmla="*/ 2 w 12"/>
                <a:gd name="T19" fmla="*/ 4 h 22"/>
                <a:gd name="T20" fmla="*/ 2 w 12"/>
                <a:gd name="T21" fmla="*/ 4 h 22"/>
                <a:gd name="T22" fmla="*/ 1 w 12"/>
                <a:gd name="T23" fmla="*/ 5 h 22"/>
                <a:gd name="T24" fmla="*/ 1 w 12"/>
                <a:gd name="T25" fmla="*/ 5 h 22"/>
                <a:gd name="T26" fmla="*/ 1 w 12"/>
                <a:gd name="T27" fmla="*/ 5 h 22"/>
                <a:gd name="T28" fmla="*/ 1 w 12"/>
                <a:gd name="T29" fmla="*/ 5 h 22"/>
                <a:gd name="T30" fmla="*/ 1 w 12"/>
                <a:gd name="T31" fmla="*/ 4 h 22"/>
                <a:gd name="T32" fmla="*/ 1 w 12"/>
                <a:gd name="T33" fmla="*/ 4 h 22"/>
                <a:gd name="T34" fmla="*/ 0 w 12"/>
                <a:gd name="T35" fmla="*/ 4 h 22"/>
                <a:gd name="T36" fmla="*/ 0 w 12"/>
                <a:gd name="T37" fmla="*/ 1 h 22"/>
                <a:gd name="T38" fmla="*/ 0 w 12"/>
                <a:gd name="T39" fmla="*/ 1 h 22"/>
                <a:gd name="T40" fmla="*/ 1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"/>
                <a:gd name="T73" fmla="*/ 0 h 22"/>
                <a:gd name="T74" fmla="*/ 12 w 1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" h="22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15"/>
                  </a:lnTo>
                  <a:lnTo>
                    <a:pt x="11" y="19"/>
                  </a:lnTo>
                  <a:lnTo>
                    <a:pt x="9" y="20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Freeform 106"/>
            <p:cNvSpPr>
              <a:spLocks noEditPoints="1"/>
            </p:cNvSpPr>
            <p:nvPr/>
          </p:nvSpPr>
          <p:spPr bwMode="gray">
            <a:xfrm flipH="1">
              <a:off x="443" y="3742"/>
              <a:ext cx="19" cy="22"/>
            </a:xfrm>
            <a:custGeom>
              <a:avLst/>
              <a:gdLst>
                <a:gd name="T0" fmla="*/ 5 w 32"/>
                <a:gd name="T1" fmla="*/ 2 h 36"/>
                <a:gd name="T2" fmla="*/ 5 w 32"/>
                <a:gd name="T3" fmla="*/ 2 h 36"/>
                <a:gd name="T4" fmla="*/ 5 w 32"/>
                <a:gd name="T5" fmla="*/ 2 h 36"/>
                <a:gd name="T6" fmla="*/ 5 w 32"/>
                <a:gd name="T7" fmla="*/ 3 h 36"/>
                <a:gd name="T8" fmla="*/ 4 w 32"/>
                <a:gd name="T9" fmla="*/ 4 h 36"/>
                <a:gd name="T10" fmla="*/ 4 w 32"/>
                <a:gd name="T11" fmla="*/ 4 h 36"/>
                <a:gd name="T12" fmla="*/ 4 w 32"/>
                <a:gd name="T13" fmla="*/ 4 h 36"/>
                <a:gd name="T14" fmla="*/ 4 w 32"/>
                <a:gd name="T15" fmla="*/ 7 h 36"/>
                <a:gd name="T16" fmla="*/ 4 w 32"/>
                <a:gd name="T17" fmla="*/ 7 h 36"/>
                <a:gd name="T18" fmla="*/ 4 w 32"/>
                <a:gd name="T19" fmla="*/ 7 h 36"/>
                <a:gd name="T20" fmla="*/ 4 w 32"/>
                <a:gd name="T21" fmla="*/ 8 h 36"/>
                <a:gd name="T22" fmla="*/ 4 w 32"/>
                <a:gd name="T23" fmla="*/ 8 h 36"/>
                <a:gd name="T24" fmla="*/ 5 w 32"/>
                <a:gd name="T25" fmla="*/ 8 h 36"/>
                <a:gd name="T26" fmla="*/ 5 w 32"/>
                <a:gd name="T27" fmla="*/ 8 h 36"/>
                <a:gd name="T28" fmla="*/ 5 w 32"/>
                <a:gd name="T29" fmla="*/ 8 h 36"/>
                <a:gd name="T30" fmla="*/ 5 w 32"/>
                <a:gd name="T31" fmla="*/ 8 h 36"/>
                <a:gd name="T32" fmla="*/ 6 w 32"/>
                <a:gd name="T33" fmla="*/ 8 h 36"/>
                <a:gd name="T34" fmla="*/ 7 w 32"/>
                <a:gd name="T35" fmla="*/ 7 h 36"/>
                <a:gd name="T36" fmla="*/ 7 w 32"/>
                <a:gd name="T37" fmla="*/ 7 h 36"/>
                <a:gd name="T38" fmla="*/ 7 w 32"/>
                <a:gd name="T39" fmla="*/ 6 h 36"/>
                <a:gd name="T40" fmla="*/ 7 w 32"/>
                <a:gd name="T41" fmla="*/ 4 h 36"/>
                <a:gd name="T42" fmla="*/ 7 w 32"/>
                <a:gd name="T43" fmla="*/ 4 h 36"/>
                <a:gd name="T44" fmla="*/ 7 w 32"/>
                <a:gd name="T45" fmla="*/ 4 h 36"/>
                <a:gd name="T46" fmla="*/ 7 w 32"/>
                <a:gd name="T47" fmla="*/ 3 h 36"/>
                <a:gd name="T48" fmla="*/ 7 w 32"/>
                <a:gd name="T49" fmla="*/ 3 h 36"/>
                <a:gd name="T50" fmla="*/ 6 w 32"/>
                <a:gd name="T51" fmla="*/ 2 h 36"/>
                <a:gd name="T52" fmla="*/ 5 w 32"/>
                <a:gd name="T53" fmla="*/ 2 h 36"/>
                <a:gd name="T54" fmla="*/ 5 w 32"/>
                <a:gd name="T55" fmla="*/ 2 h 36"/>
                <a:gd name="T56" fmla="*/ 5 w 32"/>
                <a:gd name="T57" fmla="*/ 7 h 36"/>
                <a:gd name="T58" fmla="*/ 5 w 32"/>
                <a:gd name="T59" fmla="*/ 7 h 36"/>
                <a:gd name="T60" fmla="*/ 4 w 32"/>
                <a:gd name="T61" fmla="*/ 7 h 36"/>
                <a:gd name="T62" fmla="*/ 4 w 32"/>
                <a:gd name="T63" fmla="*/ 4 h 36"/>
                <a:gd name="T64" fmla="*/ 4 w 32"/>
                <a:gd name="T65" fmla="*/ 4 h 36"/>
                <a:gd name="T66" fmla="*/ 5 w 32"/>
                <a:gd name="T67" fmla="*/ 4 h 36"/>
                <a:gd name="T68" fmla="*/ 5 w 32"/>
                <a:gd name="T69" fmla="*/ 3 h 36"/>
                <a:gd name="T70" fmla="*/ 5 w 32"/>
                <a:gd name="T71" fmla="*/ 3 h 36"/>
                <a:gd name="T72" fmla="*/ 5 w 32"/>
                <a:gd name="T73" fmla="*/ 3 h 36"/>
                <a:gd name="T74" fmla="*/ 7 w 32"/>
                <a:gd name="T75" fmla="*/ 4 h 36"/>
                <a:gd name="T76" fmla="*/ 7 w 32"/>
                <a:gd name="T77" fmla="*/ 4 h 36"/>
                <a:gd name="T78" fmla="*/ 7 w 32"/>
                <a:gd name="T79" fmla="*/ 4 h 36"/>
                <a:gd name="T80" fmla="*/ 7 w 32"/>
                <a:gd name="T81" fmla="*/ 6 h 36"/>
                <a:gd name="T82" fmla="*/ 7 w 32"/>
                <a:gd name="T83" fmla="*/ 6 h 36"/>
                <a:gd name="T84" fmla="*/ 7 w 32"/>
                <a:gd name="T85" fmla="*/ 7 h 36"/>
                <a:gd name="T86" fmla="*/ 5 w 32"/>
                <a:gd name="T87" fmla="*/ 8 h 36"/>
                <a:gd name="T88" fmla="*/ 5 w 32"/>
                <a:gd name="T89" fmla="*/ 8 h 36"/>
                <a:gd name="T90" fmla="*/ 5 w 32"/>
                <a:gd name="T91" fmla="*/ 8 h 36"/>
                <a:gd name="T92" fmla="*/ 5 w 32"/>
                <a:gd name="T93" fmla="*/ 7 h 36"/>
                <a:gd name="T94" fmla="*/ 5 w 32"/>
                <a:gd name="T95" fmla="*/ 7 h 36"/>
                <a:gd name="T96" fmla="*/ 0 w 32"/>
                <a:gd name="T97" fmla="*/ 0 h 36"/>
                <a:gd name="T98" fmla="*/ 0 w 32"/>
                <a:gd name="T99" fmla="*/ 0 h 36"/>
                <a:gd name="T100" fmla="*/ 0 w 32"/>
                <a:gd name="T101" fmla="*/ 0 h 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"/>
                <a:gd name="T154" fmla="*/ 0 h 36"/>
                <a:gd name="T155" fmla="*/ 32 w 32"/>
                <a:gd name="T156" fmla="*/ 36 h 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" h="36">
                  <a:moveTo>
                    <a:pt x="26" y="12"/>
                  </a:move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20" y="35"/>
                  </a:lnTo>
                  <a:lnTo>
                    <a:pt x="23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8" y="35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2" y="28"/>
                  </a:lnTo>
                  <a:lnTo>
                    <a:pt x="32" y="17"/>
                  </a:lnTo>
                  <a:lnTo>
                    <a:pt x="31" y="14"/>
                  </a:lnTo>
                  <a:lnTo>
                    <a:pt x="30" y="13"/>
                  </a:lnTo>
                  <a:lnTo>
                    <a:pt x="28" y="12"/>
                  </a:lnTo>
                  <a:lnTo>
                    <a:pt x="26" y="12"/>
                  </a:lnTo>
                  <a:close/>
                  <a:moveTo>
                    <a:pt x="22" y="33"/>
                  </a:moveTo>
                  <a:lnTo>
                    <a:pt x="22" y="33"/>
                  </a:lnTo>
                  <a:lnTo>
                    <a:pt x="20" y="31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30" y="14"/>
                  </a:lnTo>
                  <a:lnTo>
                    <a:pt x="31" y="17"/>
                  </a:lnTo>
                  <a:lnTo>
                    <a:pt x="31" y="28"/>
                  </a:lnTo>
                  <a:lnTo>
                    <a:pt x="30" y="32"/>
                  </a:lnTo>
                  <a:lnTo>
                    <a:pt x="26" y="35"/>
                  </a:lnTo>
                  <a:lnTo>
                    <a:pt x="24" y="35"/>
                  </a:lnTo>
                  <a:lnTo>
                    <a:pt x="22" y="33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gray">
            <a:xfrm flipH="1">
              <a:off x="450" y="3756"/>
              <a:ext cx="8" cy="14"/>
            </a:xfrm>
            <a:custGeom>
              <a:avLst/>
              <a:gdLst>
                <a:gd name="T0" fmla="*/ 1 w 13"/>
                <a:gd name="T1" fmla="*/ 0 h 26"/>
                <a:gd name="T2" fmla="*/ 1 w 13"/>
                <a:gd name="T3" fmla="*/ 0 h 26"/>
                <a:gd name="T4" fmla="*/ 1 w 13"/>
                <a:gd name="T5" fmla="*/ 0 h 26"/>
                <a:gd name="T6" fmla="*/ 2 w 13"/>
                <a:gd name="T7" fmla="*/ 0 h 26"/>
                <a:gd name="T8" fmla="*/ 2 w 13"/>
                <a:gd name="T9" fmla="*/ 1 h 26"/>
                <a:gd name="T10" fmla="*/ 3 w 13"/>
                <a:gd name="T11" fmla="*/ 1 h 26"/>
                <a:gd name="T12" fmla="*/ 3 w 13"/>
                <a:gd name="T13" fmla="*/ 1 h 26"/>
                <a:gd name="T14" fmla="*/ 3 w 13"/>
                <a:gd name="T15" fmla="*/ 3 h 26"/>
                <a:gd name="T16" fmla="*/ 3 w 13"/>
                <a:gd name="T17" fmla="*/ 3 h 26"/>
                <a:gd name="T18" fmla="*/ 3 w 13"/>
                <a:gd name="T19" fmla="*/ 3 h 26"/>
                <a:gd name="T20" fmla="*/ 2 w 13"/>
                <a:gd name="T21" fmla="*/ 3 h 26"/>
                <a:gd name="T22" fmla="*/ 2 w 13"/>
                <a:gd name="T23" fmla="*/ 4 h 26"/>
                <a:gd name="T24" fmla="*/ 1 w 13"/>
                <a:gd name="T25" fmla="*/ 4 h 26"/>
                <a:gd name="T26" fmla="*/ 1 w 13"/>
                <a:gd name="T27" fmla="*/ 4 h 26"/>
                <a:gd name="T28" fmla="*/ 1 w 13"/>
                <a:gd name="T29" fmla="*/ 4 h 26"/>
                <a:gd name="T30" fmla="*/ 1 w 13"/>
                <a:gd name="T31" fmla="*/ 4 h 26"/>
                <a:gd name="T32" fmla="*/ 1 w 13"/>
                <a:gd name="T33" fmla="*/ 4 h 26"/>
                <a:gd name="T34" fmla="*/ 0 w 13"/>
                <a:gd name="T35" fmla="*/ 3 h 26"/>
                <a:gd name="T36" fmla="*/ 0 w 13"/>
                <a:gd name="T37" fmla="*/ 3 h 26"/>
                <a:gd name="T38" fmla="*/ 0 w 13"/>
                <a:gd name="T39" fmla="*/ 1 h 26"/>
                <a:gd name="T40" fmla="*/ 0 w 13"/>
                <a:gd name="T41" fmla="*/ 1 h 26"/>
                <a:gd name="T42" fmla="*/ 0 w 13"/>
                <a:gd name="T43" fmla="*/ 1 h 26"/>
                <a:gd name="T44" fmla="*/ 1 w 13"/>
                <a:gd name="T45" fmla="*/ 1 h 26"/>
                <a:gd name="T46" fmla="*/ 1 w 13"/>
                <a:gd name="T47" fmla="*/ 1 h 26"/>
                <a:gd name="T48" fmla="*/ 1 w 13"/>
                <a:gd name="T49" fmla="*/ 0 h 26"/>
                <a:gd name="T50" fmla="*/ 1 w 13"/>
                <a:gd name="T51" fmla="*/ 0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6"/>
                <a:gd name="T80" fmla="*/ 13 w 13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6">
                  <a:moveTo>
                    <a:pt x="5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1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Freeform 108"/>
            <p:cNvSpPr>
              <a:spLocks noEditPoints="1"/>
            </p:cNvSpPr>
            <p:nvPr/>
          </p:nvSpPr>
          <p:spPr bwMode="gray">
            <a:xfrm flipH="1">
              <a:off x="450" y="3755"/>
              <a:ext cx="10" cy="16"/>
            </a:xfrm>
            <a:custGeom>
              <a:avLst/>
              <a:gdLst>
                <a:gd name="T0" fmla="*/ 2 w 16"/>
                <a:gd name="T1" fmla="*/ 0 h 28"/>
                <a:gd name="T2" fmla="*/ 2 w 16"/>
                <a:gd name="T3" fmla="*/ 0 h 28"/>
                <a:gd name="T4" fmla="*/ 2 w 16"/>
                <a:gd name="T5" fmla="*/ 0 h 28"/>
                <a:gd name="T6" fmla="*/ 1 w 16"/>
                <a:gd name="T7" fmla="*/ 1 h 28"/>
                <a:gd name="T8" fmla="*/ 1 w 16"/>
                <a:gd name="T9" fmla="*/ 1 h 28"/>
                <a:gd name="T10" fmla="*/ 1 w 16"/>
                <a:gd name="T11" fmla="*/ 1 h 28"/>
                <a:gd name="T12" fmla="*/ 0 w 16"/>
                <a:gd name="T13" fmla="*/ 2 h 28"/>
                <a:gd name="T14" fmla="*/ 0 w 16"/>
                <a:gd name="T15" fmla="*/ 4 h 28"/>
                <a:gd name="T16" fmla="*/ 0 w 16"/>
                <a:gd name="T17" fmla="*/ 4 h 28"/>
                <a:gd name="T18" fmla="*/ 1 w 16"/>
                <a:gd name="T19" fmla="*/ 5 h 28"/>
                <a:gd name="T20" fmla="*/ 1 w 16"/>
                <a:gd name="T21" fmla="*/ 5 h 28"/>
                <a:gd name="T22" fmla="*/ 1 w 16"/>
                <a:gd name="T23" fmla="*/ 5 h 28"/>
                <a:gd name="T24" fmla="*/ 1 w 16"/>
                <a:gd name="T25" fmla="*/ 5 h 28"/>
                <a:gd name="T26" fmla="*/ 2 w 16"/>
                <a:gd name="T27" fmla="*/ 5 h 28"/>
                <a:gd name="T28" fmla="*/ 3 w 16"/>
                <a:gd name="T29" fmla="*/ 5 h 28"/>
                <a:gd name="T30" fmla="*/ 3 w 16"/>
                <a:gd name="T31" fmla="*/ 5 h 28"/>
                <a:gd name="T32" fmla="*/ 3 w 16"/>
                <a:gd name="T33" fmla="*/ 5 h 28"/>
                <a:gd name="T34" fmla="*/ 3 w 16"/>
                <a:gd name="T35" fmla="*/ 5 h 28"/>
                <a:gd name="T36" fmla="*/ 4 w 16"/>
                <a:gd name="T37" fmla="*/ 4 h 28"/>
                <a:gd name="T38" fmla="*/ 4 w 16"/>
                <a:gd name="T39" fmla="*/ 3 h 28"/>
                <a:gd name="T40" fmla="*/ 4 w 16"/>
                <a:gd name="T41" fmla="*/ 1 h 28"/>
                <a:gd name="T42" fmla="*/ 4 w 16"/>
                <a:gd name="T43" fmla="*/ 1 h 28"/>
                <a:gd name="T44" fmla="*/ 4 w 16"/>
                <a:gd name="T45" fmla="*/ 1 h 28"/>
                <a:gd name="T46" fmla="*/ 3 w 16"/>
                <a:gd name="T47" fmla="*/ 1 h 28"/>
                <a:gd name="T48" fmla="*/ 3 w 16"/>
                <a:gd name="T49" fmla="*/ 1 h 28"/>
                <a:gd name="T50" fmla="*/ 3 w 16"/>
                <a:gd name="T51" fmla="*/ 0 h 28"/>
                <a:gd name="T52" fmla="*/ 2 w 16"/>
                <a:gd name="T53" fmla="*/ 0 h 28"/>
                <a:gd name="T54" fmla="*/ 2 w 16"/>
                <a:gd name="T55" fmla="*/ 0 h 28"/>
                <a:gd name="T56" fmla="*/ 3 w 16"/>
                <a:gd name="T57" fmla="*/ 1 h 28"/>
                <a:gd name="T58" fmla="*/ 3 w 16"/>
                <a:gd name="T59" fmla="*/ 1 h 28"/>
                <a:gd name="T60" fmla="*/ 3 w 16"/>
                <a:gd name="T61" fmla="*/ 1 h 28"/>
                <a:gd name="T62" fmla="*/ 3 w 16"/>
                <a:gd name="T63" fmla="*/ 1 h 28"/>
                <a:gd name="T64" fmla="*/ 3 w 16"/>
                <a:gd name="T65" fmla="*/ 1 h 28"/>
                <a:gd name="T66" fmla="*/ 3 w 16"/>
                <a:gd name="T67" fmla="*/ 1 h 28"/>
                <a:gd name="T68" fmla="*/ 3 w 16"/>
                <a:gd name="T69" fmla="*/ 3 h 28"/>
                <a:gd name="T70" fmla="*/ 3 w 16"/>
                <a:gd name="T71" fmla="*/ 3 h 28"/>
                <a:gd name="T72" fmla="*/ 3 w 16"/>
                <a:gd name="T73" fmla="*/ 5 h 28"/>
                <a:gd name="T74" fmla="*/ 3 w 16"/>
                <a:gd name="T75" fmla="*/ 5 h 28"/>
                <a:gd name="T76" fmla="*/ 2 w 16"/>
                <a:gd name="T77" fmla="*/ 5 h 28"/>
                <a:gd name="T78" fmla="*/ 2 w 16"/>
                <a:gd name="T79" fmla="*/ 5 h 28"/>
                <a:gd name="T80" fmla="*/ 2 w 16"/>
                <a:gd name="T81" fmla="*/ 5 h 28"/>
                <a:gd name="T82" fmla="*/ 1 w 16"/>
                <a:gd name="T83" fmla="*/ 5 h 28"/>
                <a:gd name="T84" fmla="*/ 1 w 16"/>
                <a:gd name="T85" fmla="*/ 5 h 28"/>
                <a:gd name="T86" fmla="*/ 1 w 16"/>
                <a:gd name="T87" fmla="*/ 5 h 28"/>
                <a:gd name="T88" fmla="*/ 1 w 16"/>
                <a:gd name="T89" fmla="*/ 4 h 28"/>
                <a:gd name="T90" fmla="*/ 1 w 16"/>
                <a:gd name="T91" fmla="*/ 2 h 28"/>
                <a:gd name="T92" fmla="*/ 1 w 16"/>
                <a:gd name="T93" fmla="*/ 2 h 28"/>
                <a:gd name="T94" fmla="*/ 1 w 16"/>
                <a:gd name="T95" fmla="*/ 1 h 28"/>
                <a:gd name="T96" fmla="*/ 1 w 16"/>
                <a:gd name="T97" fmla="*/ 1 h 28"/>
                <a:gd name="T98" fmla="*/ 2 w 16"/>
                <a:gd name="T99" fmla="*/ 1 h 28"/>
                <a:gd name="T100" fmla="*/ 2 w 16"/>
                <a:gd name="T101" fmla="*/ 1 h 28"/>
                <a:gd name="T102" fmla="*/ 3 w 16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"/>
                <a:gd name="T157" fmla="*/ 0 h 28"/>
                <a:gd name="T158" fmla="*/ 16 w 16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" h="28">
                  <a:moveTo>
                    <a:pt x="8" y="0"/>
                  </a:moveTo>
                  <a:lnTo>
                    <a:pt x="6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7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20"/>
                  </a:lnTo>
                  <a:lnTo>
                    <a:pt x="12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9"/>
                  </a:lnTo>
                  <a:lnTo>
                    <a:pt x="4" y="5"/>
                  </a:lnTo>
                  <a:lnTo>
                    <a:pt x="5" y="2"/>
                  </a:lnTo>
                  <a:lnTo>
                    <a:pt x="6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gray">
            <a:xfrm flipH="1">
              <a:off x="458" y="3761"/>
              <a:ext cx="8" cy="15"/>
            </a:xfrm>
            <a:custGeom>
              <a:avLst/>
              <a:gdLst>
                <a:gd name="T0" fmla="*/ 1 w 13"/>
                <a:gd name="T1" fmla="*/ 0 h 25"/>
                <a:gd name="T2" fmla="*/ 1 w 13"/>
                <a:gd name="T3" fmla="*/ 0 h 25"/>
                <a:gd name="T4" fmla="*/ 1 w 13"/>
                <a:gd name="T5" fmla="*/ 0 h 25"/>
                <a:gd name="T6" fmla="*/ 2 w 13"/>
                <a:gd name="T7" fmla="*/ 0 h 25"/>
                <a:gd name="T8" fmla="*/ 2 w 13"/>
                <a:gd name="T9" fmla="*/ 1 h 25"/>
                <a:gd name="T10" fmla="*/ 2 w 13"/>
                <a:gd name="T11" fmla="*/ 1 h 25"/>
                <a:gd name="T12" fmla="*/ 3 w 13"/>
                <a:gd name="T13" fmla="*/ 1 h 25"/>
                <a:gd name="T14" fmla="*/ 3 w 13"/>
                <a:gd name="T15" fmla="*/ 4 h 25"/>
                <a:gd name="T16" fmla="*/ 3 w 13"/>
                <a:gd name="T17" fmla="*/ 4 h 25"/>
                <a:gd name="T18" fmla="*/ 2 w 13"/>
                <a:gd name="T19" fmla="*/ 5 h 25"/>
                <a:gd name="T20" fmla="*/ 2 w 13"/>
                <a:gd name="T21" fmla="*/ 5 h 25"/>
                <a:gd name="T22" fmla="*/ 2 w 13"/>
                <a:gd name="T23" fmla="*/ 5 h 25"/>
                <a:gd name="T24" fmla="*/ 1 w 13"/>
                <a:gd name="T25" fmla="*/ 5 h 25"/>
                <a:gd name="T26" fmla="*/ 1 w 13"/>
                <a:gd name="T27" fmla="*/ 5 h 25"/>
                <a:gd name="T28" fmla="*/ 1 w 13"/>
                <a:gd name="T29" fmla="*/ 5 h 25"/>
                <a:gd name="T30" fmla="*/ 1 w 13"/>
                <a:gd name="T31" fmla="*/ 5 h 25"/>
                <a:gd name="T32" fmla="*/ 1 w 13"/>
                <a:gd name="T33" fmla="*/ 5 h 25"/>
                <a:gd name="T34" fmla="*/ 0 w 13"/>
                <a:gd name="T35" fmla="*/ 5 h 25"/>
                <a:gd name="T36" fmla="*/ 0 w 13"/>
                <a:gd name="T37" fmla="*/ 4 h 25"/>
                <a:gd name="T38" fmla="*/ 0 w 13"/>
                <a:gd name="T39" fmla="*/ 2 h 25"/>
                <a:gd name="T40" fmla="*/ 0 w 13"/>
                <a:gd name="T41" fmla="*/ 2 h 25"/>
                <a:gd name="T42" fmla="*/ 0 w 13"/>
                <a:gd name="T43" fmla="*/ 1 h 25"/>
                <a:gd name="T44" fmla="*/ 1 w 13"/>
                <a:gd name="T45" fmla="*/ 1 h 25"/>
                <a:gd name="T46" fmla="*/ 1 w 13"/>
                <a:gd name="T47" fmla="*/ 1 h 25"/>
                <a:gd name="T48" fmla="*/ 1 w 13"/>
                <a:gd name="T49" fmla="*/ 0 h 25"/>
                <a:gd name="T50" fmla="*/ 1 w 13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5"/>
                <a:gd name="T80" fmla="*/ 13 w 13"/>
                <a:gd name="T81" fmla="*/ 25 h 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5">
                  <a:moveTo>
                    <a:pt x="5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8"/>
                  </a:lnTo>
                  <a:lnTo>
                    <a:pt x="12" y="21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Freeform 110"/>
            <p:cNvSpPr>
              <a:spLocks noEditPoints="1"/>
            </p:cNvSpPr>
            <p:nvPr/>
          </p:nvSpPr>
          <p:spPr bwMode="gray">
            <a:xfrm flipH="1">
              <a:off x="458" y="3761"/>
              <a:ext cx="8" cy="17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1 h 28"/>
                <a:gd name="T4" fmla="*/ 1 w 15"/>
                <a:gd name="T5" fmla="*/ 1 h 28"/>
                <a:gd name="T6" fmla="*/ 1 w 15"/>
                <a:gd name="T7" fmla="*/ 1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5 h 28"/>
                <a:gd name="T20" fmla="*/ 1 w 15"/>
                <a:gd name="T21" fmla="*/ 6 h 28"/>
                <a:gd name="T22" fmla="*/ 1 w 15"/>
                <a:gd name="T23" fmla="*/ 6 h 28"/>
                <a:gd name="T24" fmla="*/ 1 w 15"/>
                <a:gd name="T25" fmla="*/ 6 h 28"/>
                <a:gd name="T26" fmla="*/ 1 w 15"/>
                <a:gd name="T27" fmla="*/ 6 h 28"/>
                <a:gd name="T28" fmla="*/ 1 w 15"/>
                <a:gd name="T29" fmla="*/ 6 h 28"/>
                <a:gd name="T30" fmla="*/ 1 w 15"/>
                <a:gd name="T31" fmla="*/ 6 h 28"/>
                <a:gd name="T32" fmla="*/ 2 w 15"/>
                <a:gd name="T33" fmla="*/ 6 h 28"/>
                <a:gd name="T34" fmla="*/ 2 w 15"/>
                <a:gd name="T35" fmla="*/ 6 h 28"/>
                <a:gd name="T36" fmla="*/ 2 w 15"/>
                <a:gd name="T37" fmla="*/ 5 h 28"/>
                <a:gd name="T38" fmla="*/ 2 w 15"/>
                <a:gd name="T39" fmla="*/ 4 h 28"/>
                <a:gd name="T40" fmla="*/ 2 w 15"/>
                <a:gd name="T41" fmla="*/ 1 h 28"/>
                <a:gd name="T42" fmla="*/ 2 w 15"/>
                <a:gd name="T43" fmla="*/ 1 h 28"/>
                <a:gd name="T44" fmla="*/ 2 w 15"/>
                <a:gd name="T45" fmla="*/ 1 h 28"/>
                <a:gd name="T46" fmla="*/ 2 w 15"/>
                <a:gd name="T47" fmla="*/ 1 h 28"/>
                <a:gd name="T48" fmla="*/ 2 w 15"/>
                <a:gd name="T49" fmla="*/ 1 h 28"/>
                <a:gd name="T50" fmla="*/ 2 w 15"/>
                <a:gd name="T51" fmla="*/ 0 h 28"/>
                <a:gd name="T52" fmla="*/ 1 w 15"/>
                <a:gd name="T53" fmla="*/ 0 h 28"/>
                <a:gd name="T54" fmla="*/ 1 w 15"/>
                <a:gd name="T55" fmla="*/ 0 h 28"/>
                <a:gd name="T56" fmla="*/ 1 w 15"/>
                <a:gd name="T57" fmla="*/ 1 h 28"/>
                <a:gd name="T58" fmla="*/ 1 w 15"/>
                <a:gd name="T59" fmla="*/ 1 h 28"/>
                <a:gd name="T60" fmla="*/ 2 w 15"/>
                <a:gd name="T61" fmla="*/ 1 h 28"/>
                <a:gd name="T62" fmla="*/ 2 w 15"/>
                <a:gd name="T63" fmla="*/ 1 h 28"/>
                <a:gd name="T64" fmla="*/ 2 w 15"/>
                <a:gd name="T65" fmla="*/ 1 h 28"/>
                <a:gd name="T66" fmla="*/ 2 w 15"/>
                <a:gd name="T67" fmla="*/ 1 h 28"/>
                <a:gd name="T68" fmla="*/ 2 w 15"/>
                <a:gd name="T69" fmla="*/ 4 h 28"/>
                <a:gd name="T70" fmla="*/ 2 w 15"/>
                <a:gd name="T71" fmla="*/ 4 h 28"/>
                <a:gd name="T72" fmla="*/ 2 w 15"/>
                <a:gd name="T73" fmla="*/ 5 h 28"/>
                <a:gd name="T74" fmla="*/ 2 w 15"/>
                <a:gd name="T75" fmla="*/ 6 h 28"/>
                <a:gd name="T76" fmla="*/ 1 w 15"/>
                <a:gd name="T77" fmla="*/ 6 h 28"/>
                <a:gd name="T78" fmla="*/ 1 w 15"/>
                <a:gd name="T79" fmla="*/ 6 h 28"/>
                <a:gd name="T80" fmla="*/ 1 w 15"/>
                <a:gd name="T81" fmla="*/ 6 h 28"/>
                <a:gd name="T82" fmla="*/ 1 w 15"/>
                <a:gd name="T83" fmla="*/ 6 h 28"/>
                <a:gd name="T84" fmla="*/ 1 w 15"/>
                <a:gd name="T85" fmla="*/ 6 h 28"/>
                <a:gd name="T86" fmla="*/ 1 w 15"/>
                <a:gd name="T87" fmla="*/ 5 h 28"/>
                <a:gd name="T88" fmla="*/ 1 w 15"/>
                <a:gd name="T89" fmla="*/ 5 h 28"/>
                <a:gd name="T90" fmla="*/ 1 w 15"/>
                <a:gd name="T91" fmla="*/ 2 h 28"/>
                <a:gd name="T92" fmla="*/ 1 w 15"/>
                <a:gd name="T93" fmla="*/ 2 h 28"/>
                <a:gd name="T94" fmla="*/ 1 w 15"/>
                <a:gd name="T95" fmla="*/ 1 h 28"/>
                <a:gd name="T96" fmla="*/ 1 w 15"/>
                <a:gd name="T97" fmla="*/ 1 h 28"/>
                <a:gd name="T98" fmla="*/ 1 w 15"/>
                <a:gd name="T99" fmla="*/ 1 h 28"/>
                <a:gd name="T100" fmla="*/ 1 w 15"/>
                <a:gd name="T101" fmla="*/ 1 h 28"/>
                <a:gd name="T102" fmla="*/ 1 w 15"/>
                <a:gd name="T103" fmla="*/ 1 h 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"/>
                <a:gd name="T157" fmla="*/ 0 h 28"/>
                <a:gd name="T158" fmla="*/ 15 w 15"/>
                <a:gd name="T159" fmla="*/ 28 h 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" h="28">
                  <a:moveTo>
                    <a:pt x="8" y="0"/>
                  </a:moveTo>
                  <a:lnTo>
                    <a:pt x="7" y="2"/>
                  </a:lnTo>
                  <a:lnTo>
                    <a:pt x="4" y="2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4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11" y="27"/>
                  </a:lnTo>
                  <a:lnTo>
                    <a:pt x="14" y="26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20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4" y="26"/>
                  </a:lnTo>
                  <a:lnTo>
                    <a:pt x="3" y="24"/>
                  </a:lnTo>
                  <a:lnTo>
                    <a:pt x="2" y="2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gray">
            <a:xfrm flipH="1">
              <a:off x="466" y="3765"/>
              <a:ext cx="10" cy="17"/>
            </a:xfrm>
            <a:custGeom>
              <a:avLst/>
              <a:gdLst>
                <a:gd name="T0" fmla="*/ 2 w 16"/>
                <a:gd name="T1" fmla="*/ 0 h 30"/>
                <a:gd name="T2" fmla="*/ 3 w 16"/>
                <a:gd name="T3" fmla="*/ 0 h 30"/>
                <a:gd name="T4" fmla="*/ 3 w 16"/>
                <a:gd name="T5" fmla="*/ 0 h 30"/>
                <a:gd name="T6" fmla="*/ 3 w 16"/>
                <a:gd name="T7" fmla="*/ 0 h 30"/>
                <a:gd name="T8" fmla="*/ 4 w 16"/>
                <a:gd name="T9" fmla="*/ 1 h 30"/>
                <a:gd name="T10" fmla="*/ 4 w 16"/>
                <a:gd name="T11" fmla="*/ 1 h 30"/>
                <a:gd name="T12" fmla="*/ 4 w 16"/>
                <a:gd name="T13" fmla="*/ 1 h 30"/>
                <a:gd name="T14" fmla="*/ 4 w 16"/>
                <a:gd name="T15" fmla="*/ 3 h 30"/>
                <a:gd name="T16" fmla="*/ 4 w 16"/>
                <a:gd name="T17" fmla="*/ 3 h 30"/>
                <a:gd name="T18" fmla="*/ 4 w 16"/>
                <a:gd name="T19" fmla="*/ 4 h 30"/>
                <a:gd name="T20" fmla="*/ 4 w 16"/>
                <a:gd name="T21" fmla="*/ 5 h 30"/>
                <a:gd name="T22" fmla="*/ 3 w 16"/>
                <a:gd name="T23" fmla="*/ 5 h 30"/>
                <a:gd name="T24" fmla="*/ 3 w 16"/>
                <a:gd name="T25" fmla="*/ 6 h 30"/>
                <a:gd name="T26" fmla="*/ 2 w 16"/>
                <a:gd name="T27" fmla="*/ 6 h 30"/>
                <a:gd name="T28" fmla="*/ 2 w 16"/>
                <a:gd name="T29" fmla="*/ 6 h 30"/>
                <a:gd name="T30" fmla="*/ 1 w 16"/>
                <a:gd name="T31" fmla="*/ 6 h 30"/>
                <a:gd name="T32" fmla="*/ 1 w 16"/>
                <a:gd name="T33" fmla="*/ 5 h 30"/>
                <a:gd name="T34" fmla="*/ 0 w 16"/>
                <a:gd name="T35" fmla="*/ 5 h 30"/>
                <a:gd name="T36" fmla="*/ 0 w 16"/>
                <a:gd name="T37" fmla="*/ 4 h 30"/>
                <a:gd name="T38" fmla="*/ 0 w 16"/>
                <a:gd name="T39" fmla="*/ 2 h 30"/>
                <a:gd name="T40" fmla="*/ 0 w 16"/>
                <a:gd name="T41" fmla="*/ 2 h 30"/>
                <a:gd name="T42" fmla="*/ 0 w 16"/>
                <a:gd name="T43" fmla="*/ 1 h 30"/>
                <a:gd name="T44" fmla="*/ 1 w 16"/>
                <a:gd name="T45" fmla="*/ 1 h 30"/>
                <a:gd name="T46" fmla="*/ 1 w 16"/>
                <a:gd name="T47" fmla="*/ 1 h 30"/>
                <a:gd name="T48" fmla="*/ 2 w 16"/>
                <a:gd name="T49" fmla="*/ 0 h 30"/>
                <a:gd name="T50" fmla="*/ 2 w 16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30"/>
                <a:gd name="T80" fmla="*/ 16 w 16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30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28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Freeform 112"/>
            <p:cNvSpPr>
              <a:spLocks noEditPoints="1"/>
            </p:cNvSpPr>
            <p:nvPr/>
          </p:nvSpPr>
          <p:spPr bwMode="gray">
            <a:xfrm flipH="1">
              <a:off x="466" y="3764"/>
              <a:ext cx="12" cy="18"/>
            </a:xfrm>
            <a:custGeom>
              <a:avLst/>
              <a:gdLst>
                <a:gd name="T0" fmla="*/ 3 w 19"/>
                <a:gd name="T1" fmla="*/ 0 h 31"/>
                <a:gd name="T2" fmla="*/ 3 w 19"/>
                <a:gd name="T3" fmla="*/ 0 h 31"/>
                <a:gd name="T4" fmla="*/ 2 w 19"/>
                <a:gd name="T5" fmla="*/ 0 h 31"/>
                <a:gd name="T6" fmla="*/ 2 w 19"/>
                <a:gd name="T7" fmla="*/ 0 h 31"/>
                <a:gd name="T8" fmla="*/ 1 w 19"/>
                <a:gd name="T9" fmla="*/ 1 h 31"/>
                <a:gd name="T10" fmla="*/ 1 w 19"/>
                <a:gd name="T11" fmla="*/ 1 h 31"/>
                <a:gd name="T12" fmla="*/ 1 w 19"/>
                <a:gd name="T13" fmla="*/ 1 h 31"/>
                <a:gd name="T14" fmla="*/ 0 w 19"/>
                <a:gd name="T15" fmla="*/ 2 h 31"/>
                <a:gd name="T16" fmla="*/ 0 w 19"/>
                <a:gd name="T17" fmla="*/ 5 h 31"/>
                <a:gd name="T18" fmla="*/ 0 w 19"/>
                <a:gd name="T19" fmla="*/ 5 h 31"/>
                <a:gd name="T20" fmla="*/ 1 w 19"/>
                <a:gd name="T21" fmla="*/ 5 h 31"/>
                <a:gd name="T22" fmla="*/ 1 w 19"/>
                <a:gd name="T23" fmla="*/ 6 h 31"/>
                <a:gd name="T24" fmla="*/ 1 w 19"/>
                <a:gd name="T25" fmla="*/ 6 h 31"/>
                <a:gd name="T26" fmla="*/ 1 w 19"/>
                <a:gd name="T27" fmla="*/ 6 h 31"/>
                <a:gd name="T28" fmla="*/ 2 w 19"/>
                <a:gd name="T29" fmla="*/ 6 h 31"/>
                <a:gd name="T30" fmla="*/ 3 w 19"/>
                <a:gd name="T31" fmla="*/ 6 h 31"/>
                <a:gd name="T32" fmla="*/ 3 w 19"/>
                <a:gd name="T33" fmla="*/ 6 h 31"/>
                <a:gd name="T34" fmla="*/ 3 w 19"/>
                <a:gd name="T35" fmla="*/ 6 h 31"/>
                <a:gd name="T36" fmla="*/ 4 w 19"/>
                <a:gd name="T37" fmla="*/ 5 h 31"/>
                <a:gd name="T38" fmla="*/ 4 w 19"/>
                <a:gd name="T39" fmla="*/ 5 h 31"/>
                <a:gd name="T40" fmla="*/ 5 w 19"/>
                <a:gd name="T41" fmla="*/ 4 h 31"/>
                <a:gd name="T42" fmla="*/ 5 w 19"/>
                <a:gd name="T43" fmla="*/ 1 h 31"/>
                <a:gd name="T44" fmla="*/ 5 w 19"/>
                <a:gd name="T45" fmla="*/ 1 h 31"/>
                <a:gd name="T46" fmla="*/ 4 w 19"/>
                <a:gd name="T47" fmla="*/ 1 h 31"/>
                <a:gd name="T48" fmla="*/ 4 w 19"/>
                <a:gd name="T49" fmla="*/ 1 h 31"/>
                <a:gd name="T50" fmla="*/ 4 w 19"/>
                <a:gd name="T51" fmla="*/ 1 h 31"/>
                <a:gd name="T52" fmla="*/ 3 w 19"/>
                <a:gd name="T53" fmla="*/ 0 h 31"/>
                <a:gd name="T54" fmla="*/ 3 w 19"/>
                <a:gd name="T55" fmla="*/ 0 h 31"/>
                <a:gd name="T56" fmla="*/ 3 w 19"/>
                <a:gd name="T57" fmla="*/ 0 h 31"/>
                <a:gd name="T58" fmla="*/ 3 w 19"/>
                <a:gd name="T59" fmla="*/ 1 h 31"/>
                <a:gd name="T60" fmla="*/ 3 w 19"/>
                <a:gd name="T61" fmla="*/ 1 h 31"/>
                <a:gd name="T62" fmla="*/ 3 w 19"/>
                <a:gd name="T63" fmla="*/ 1 h 31"/>
                <a:gd name="T64" fmla="*/ 4 w 19"/>
                <a:gd name="T65" fmla="*/ 1 h 31"/>
                <a:gd name="T66" fmla="*/ 4 w 19"/>
                <a:gd name="T67" fmla="*/ 1 h 31"/>
                <a:gd name="T68" fmla="*/ 4 w 19"/>
                <a:gd name="T69" fmla="*/ 1 h 31"/>
                <a:gd name="T70" fmla="*/ 4 w 19"/>
                <a:gd name="T71" fmla="*/ 1 h 31"/>
                <a:gd name="T72" fmla="*/ 4 w 19"/>
                <a:gd name="T73" fmla="*/ 4 h 31"/>
                <a:gd name="T74" fmla="*/ 4 w 19"/>
                <a:gd name="T75" fmla="*/ 4 h 31"/>
                <a:gd name="T76" fmla="*/ 4 w 19"/>
                <a:gd name="T77" fmla="*/ 5 h 31"/>
                <a:gd name="T78" fmla="*/ 4 w 19"/>
                <a:gd name="T79" fmla="*/ 5 h 31"/>
                <a:gd name="T80" fmla="*/ 3 w 19"/>
                <a:gd name="T81" fmla="*/ 5 h 31"/>
                <a:gd name="T82" fmla="*/ 3 w 19"/>
                <a:gd name="T83" fmla="*/ 6 h 31"/>
                <a:gd name="T84" fmla="*/ 2 w 19"/>
                <a:gd name="T85" fmla="*/ 6 h 31"/>
                <a:gd name="T86" fmla="*/ 2 w 19"/>
                <a:gd name="T87" fmla="*/ 6 h 31"/>
                <a:gd name="T88" fmla="*/ 2 w 19"/>
                <a:gd name="T89" fmla="*/ 6 h 31"/>
                <a:gd name="T90" fmla="*/ 1 w 19"/>
                <a:gd name="T91" fmla="*/ 5 h 31"/>
                <a:gd name="T92" fmla="*/ 1 w 19"/>
                <a:gd name="T93" fmla="*/ 5 h 31"/>
                <a:gd name="T94" fmla="*/ 1 w 19"/>
                <a:gd name="T95" fmla="*/ 5 h 31"/>
                <a:gd name="T96" fmla="*/ 1 w 19"/>
                <a:gd name="T97" fmla="*/ 5 h 31"/>
                <a:gd name="T98" fmla="*/ 1 w 19"/>
                <a:gd name="T99" fmla="*/ 2 h 31"/>
                <a:gd name="T100" fmla="*/ 1 w 19"/>
                <a:gd name="T101" fmla="*/ 2 h 31"/>
                <a:gd name="T102" fmla="*/ 1 w 19"/>
                <a:gd name="T103" fmla="*/ 1 h 31"/>
                <a:gd name="T104" fmla="*/ 1 w 19"/>
                <a:gd name="T105" fmla="*/ 1 h 31"/>
                <a:gd name="T106" fmla="*/ 2 w 19"/>
                <a:gd name="T107" fmla="*/ 1 h 31"/>
                <a:gd name="T108" fmla="*/ 2 w 19"/>
                <a:gd name="T109" fmla="*/ 1 h 31"/>
                <a:gd name="T110" fmla="*/ 2 w 19"/>
                <a:gd name="T111" fmla="*/ 1 h 31"/>
                <a:gd name="T112" fmla="*/ 3 w 19"/>
                <a:gd name="T113" fmla="*/ 1 h 31"/>
                <a:gd name="T114" fmla="*/ 3 w 19"/>
                <a:gd name="T115" fmla="*/ 1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"/>
                <a:gd name="T175" fmla="*/ 0 h 31"/>
                <a:gd name="T176" fmla="*/ 19 w 19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" h="31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1" y="31"/>
                  </a:lnTo>
                  <a:lnTo>
                    <a:pt x="13" y="29"/>
                  </a:lnTo>
                  <a:lnTo>
                    <a:pt x="16" y="28"/>
                  </a:lnTo>
                  <a:lnTo>
                    <a:pt x="17" y="25"/>
                  </a:lnTo>
                  <a:lnTo>
                    <a:pt x="19" y="21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2" y="28"/>
                  </a:lnTo>
                  <a:lnTo>
                    <a:pt x="11" y="29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4" y="28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2 w 18"/>
                <a:gd name="T1" fmla="*/ 0 h 31"/>
                <a:gd name="T2" fmla="*/ 2 w 18"/>
                <a:gd name="T3" fmla="*/ 0 h 31"/>
                <a:gd name="T4" fmla="*/ 2 w 18"/>
                <a:gd name="T5" fmla="*/ 0 h 31"/>
                <a:gd name="T6" fmla="*/ 1 w 18"/>
                <a:gd name="T7" fmla="*/ 0 h 31"/>
                <a:gd name="T8" fmla="*/ 1 w 18"/>
                <a:gd name="T9" fmla="*/ 1 h 31"/>
                <a:gd name="T10" fmla="*/ 1 w 18"/>
                <a:gd name="T11" fmla="*/ 1 h 31"/>
                <a:gd name="T12" fmla="*/ 0 w 18"/>
                <a:gd name="T13" fmla="*/ 1 h 31"/>
                <a:gd name="T14" fmla="*/ 0 w 18"/>
                <a:gd name="T15" fmla="*/ 5 h 31"/>
                <a:gd name="T16" fmla="*/ 0 w 18"/>
                <a:gd name="T17" fmla="*/ 5 h 31"/>
                <a:gd name="T18" fmla="*/ 1 w 18"/>
                <a:gd name="T19" fmla="*/ 6 h 31"/>
                <a:gd name="T20" fmla="*/ 1 w 18"/>
                <a:gd name="T21" fmla="*/ 6 h 31"/>
                <a:gd name="T22" fmla="*/ 1 w 18"/>
                <a:gd name="T23" fmla="*/ 7 h 31"/>
                <a:gd name="T24" fmla="*/ 2 w 18"/>
                <a:gd name="T25" fmla="*/ 7 h 31"/>
                <a:gd name="T26" fmla="*/ 2 w 18"/>
                <a:gd name="T27" fmla="*/ 7 h 31"/>
                <a:gd name="T28" fmla="*/ 2 w 18"/>
                <a:gd name="T29" fmla="*/ 7 h 31"/>
                <a:gd name="T30" fmla="*/ 4 w 18"/>
                <a:gd name="T31" fmla="*/ 7 h 31"/>
                <a:gd name="T32" fmla="*/ 4 w 18"/>
                <a:gd name="T33" fmla="*/ 7 h 31"/>
                <a:gd name="T34" fmla="*/ 4 w 18"/>
                <a:gd name="T35" fmla="*/ 6 h 31"/>
                <a:gd name="T36" fmla="*/ 4 w 18"/>
                <a:gd name="T37" fmla="*/ 6 h 31"/>
                <a:gd name="T38" fmla="*/ 4 w 18"/>
                <a:gd name="T39" fmla="*/ 2 h 31"/>
                <a:gd name="T40" fmla="*/ 4 w 18"/>
                <a:gd name="T41" fmla="*/ 2 h 31"/>
                <a:gd name="T42" fmla="*/ 4 w 18"/>
                <a:gd name="T43" fmla="*/ 1 h 31"/>
                <a:gd name="T44" fmla="*/ 4 w 18"/>
                <a:gd name="T45" fmla="*/ 1 h 31"/>
                <a:gd name="T46" fmla="*/ 4 w 18"/>
                <a:gd name="T47" fmla="*/ 1 h 31"/>
                <a:gd name="T48" fmla="*/ 2 w 18"/>
                <a:gd name="T49" fmla="*/ 0 h 31"/>
                <a:gd name="T50" fmla="*/ 2 w 1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1"/>
                <a:gd name="T80" fmla="*/ 18 w 1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1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Freeform 114"/>
            <p:cNvSpPr>
              <a:spLocks noEditPoints="1"/>
            </p:cNvSpPr>
            <p:nvPr/>
          </p:nvSpPr>
          <p:spPr bwMode="gray">
            <a:xfrm flipH="1">
              <a:off x="502" y="3746"/>
              <a:ext cx="11" cy="19"/>
            </a:xfrm>
            <a:custGeom>
              <a:avLst/>
              <a:gdLst>
                <a:gd name="T0" fmla="*/ 1 w 19"/>
                <a:gd name="T1" fmla="*/ 1 h 34"/>
                <a:gd name="T2" fmla="*/ 1 w 19"/>
                <a:gd name="T3" fmla="*/ 1 h 34"/>
                <a:gd name="T4" fmla="*/ 0 w 19"/>
                <a:gd name="T5" fmla="*/ 1 h 34"/>
                <a:gd name="T6" fmla="*/ 0 w 19"/>
                <a:gd name="T7" fmla="*/ 1 h 34"/>
                <a:gd name="T8" fmla="*/ 0 w 19"/>
                <a:gd name="T9" fmla="*/ 4 h 34"/>
                <a:gd name="T10" fmla="*/ 0 w 19"/>
                <a:gd name="T11" fmla="*/ 4 h 34"/>
                <a:gd name="T12" fmla="*/ 0 w 19"/>
                <a:gd name="T13" fmla="*/ 4 h 34"/>
                <a:gd name="T14" fmla="*/ 1 w 19"/>
                <a:gd name="T15" fmla="*/ 6 h 34"/>
                <a:gd name="T16" fmla="*/ 1 w 19"/>
                <a:gd name="T17" fmla="*/ 6 h 34"/>
                <a:gd name="T18" fmla="*/ 2 w 19"/>
                <a:gd name="T19" fmla="*/ 6 h 34"/>
                <a:gd name="T20" fmla="*/ 2 w 19"/>
                <a:gd name="T21" fmla="*/ 6 h 34"/>
                <a:gd name="T22" fmla="*/ 2 w 19"/>
                <a:gd name="T23" fmla="*/ 6 h 34"/>
                <a:gd name="T24" fmla="*/ 3 w 19"/>
                <a:gd name="T25" fmla="*/ 6 h 34"/>
                <a:gd name="T26" fmla="*/ 3 w 19"/>
                <a:gd name="T27" fmla="*/ 6 h 34"/>
                <a:gd name="T28" fmla="*/ 3 w 19"/>
                <a:gd name="T29" fmla="*/ 6 h 34"/>
                <a:gd name="T30" fmla="*/ 3 w 19"/>
                <a:gd name="T31" fmla="*/ 5 h 34"/>
                <a:gd name="T32" fmla="*/ 3 w 19"/>
                <a:gd name="T33" fmla="*/ 4 h 34"/>
                <a:gd name="T34" fmla="*/ 3 w 19"/>
                <a:gd name="T35" fmla="*/ 2 h 34"/>
                <a:gd name="T36" fmla="*/ 3 w 19"/>
                <a:gd name="T37" fmla="*/ 2 h 34"/>
                <a:gd name="T38" fmla="*/ 3 w 19"/>
                <a:gd name="T39" fmla="*/ 1 h 34"/>
                <a:gd name="T40" fmla="*/ 3 w 19"/>
                <a:gd name="T41" fmla="*/ 1 h 34"/>
                <a:gd name="T42" fmla="*/ 3 w 19"/>
                <a:gd name="T43" fmla="*/ 1 h 34"/>
                <a:gd name="T44" fmla="*/ 2 w 19"/>
                <a:gd name="T45" fmla="*/ 0 h 34"/>
                <a:gd name="T46" fmla="*/ 2 w 19"/>
                <a:gd name="T47" fmla="*/ 0 h 34"/>
                <a:gd name="T48" fmla="*/ 2 w 19"/>
                <a:gd name="T49" fmla="*/ 0 h 34"/>
                <a:gd name="T50" fmla="*/ 2 w 19"/>
                <a:gd name="T51" fmla="*/ 0 h 34"/>
                <a:gd name="T52" fmla="*/ 1 w 19"/>
                <a:gd name="T53" fmla="*/ 0 h 34"/>
                <a:gd name="T54" fmla="*/ 1 w 19"/>
                <a:gd name="T55" fmla="*/ 1 h 34"/>
                <a:gd name="T56" fmla="*/ 1 w 19"/>
                <a:gd name="T57" fmla="*/ 1 h 34"/>
                <a:gd name="T58" fmla="*/ 2 w 19"/>
                <a:gd name="T59" fmla="*/ 6 h 34"/>
                <a:gd name="T60" fmla="*/ 2 w 19"/>
                <a:gd name="T61" fmla="*/ 6 h 34"/>
                <a:gd name="T62" fmla="*/ 2 w 19"/>
                <a:gd name="T63" fmla="*/ 6 h 34"/>
                <a:gd name="T64" fmla="*/ 1 w 19"/>
                <a:gd name="T65" fmla="*/ 6 h 34"/>
                <a:gd name="T66" fmla="*/ 1 w 19"/>
                <a:gd name="T67" fmla="*/ 5 h 34"/>
                <a:gd name="T68" fmla="*/ 1 w 19"/>
                <a:gd name="T69" fmla="*/ 4 h 34"/>
                <a:gd name="T70" fmla="*/ 1 w 19"/>
                <a:gd name="T71" fmla="*/ 4 h 34"/>
                <a:gd name="T72" fmla="*/ 1 w 19"/>
                <a:gd name="T73" fmla="*/ 1 h 34"/>
                <a:gd name="T74" fmla="*/ 1 w 19"/>
                <a:gd name="T75" fmla="*/ 1 h 34"/>
                <a:gd name="T76" fmla="*/ 1 w 19"/>
                <a:gd name="T77" fmla="*/ 1 h 34"/>
                <a:gd name="T78" fmla="*/ 1 w 19"/>
                <a:gd name="T79" fmla="*/ 1 h 34"/>
                <a:gd name="T80" fmla="*/ 1 w 19"/>
                <a:gd name="T81" fmla="*/ 1 h 34"/>
                <a:gd name="T82" fmla="*/ 1 w 19"/>
                <a:gd name="T83" fmla="*/ 1 h 34"/>
                <a:gd name="T84" fmla="*/ 2 w 19"/>
                <a:gd name="T85" fmla="*/ 1 h 34"/>
                <a:gd name="T86" fmla="*/ 2 w 19"/>
                <a:gd name="T87" fmla="*/ 1 h 34"/>
                <a:gd name="T88" fmla="*/ 2 w 19"/>
                <a:gd name="T89" fmla="*/ 1 h 34"/>
                <a:gd name="T90" fmla="*/ 2 w 19"/>
                <a:gd name="T91" fmla="*/ 1 h 34"/>
                <a:gd name="T92" fmla="*/ 3 w 19"/>
                <a:gd name="T93" fmla="*/ 1 h 34"/>
                <a:gd name="T94" fmla="*/ 3 w 19"/>
                <a:gd name="T95" fmla="*/ 1 h 34"/>
                <a:gd name="T96" fmla="*/ 3 w 19"/>
                <a:gd name="T97" fmla="*/ 2 h 34"/>
                <a:gd name="T98" fmla="*/ 3 w 19"/>
                <a:gd name="T99" fmla="*/ 4 h 34"/>
                <a:gd name="T100" fmla="*/ 3 w 19"/>
                <a:gd name="T101" fmla="*/ 4 h 34"/>
                <a:gd name="T102" fmla="*/ 3 w 19"/>
                <a:gd name="T103" fmla="*/ 5 h 34"/>
                <a:gd name="T104" fmla="*/ 3 w 19"/>
                <a:gd name="T105" fmla="*/ 6 h 34"/>
                <a:gd name="T106" fmla="*/ 3 w 19"/>
                <a:gd name="T107" fmla="*/ 6 h 34"/>
                <a:gd name="T108" fmla="*/ 2 w 19"/>
                <a:gd name="T109" fmla="*/ 6 h 34"/>
                <a:gd name="T110" fmla="*/ 2 w 19"/>
                <a:gd name="T111" fmla="*/ 6 h 34"/>
                <a:gd name="T112" fmla="*/ 2 w 19"/>
                <a:gd name="T113" fmla="*/ 6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"/>
                <a:gd name="T172" fmla="*/ 0 h 34"/>
                <a:gd name="T173" fmla="*/ 19 w 19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" h="34">
                  <a:moveTo>
                    <a:pt x="3" y="1"/>
                  </a:moveTo>
                  <a:lnTo>
                    <a:pt x="3" y="1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0" y="34"/>
                  </a:lnTo>
                  <a:lnTo>
                    <a:pt x="14" y="34"/>
                  </a:lnTo>
                  <a:lnTo>
                    <a:pt x="16" y="31"/>
                  </a:lnTo>
                  <a:lnTo>
                    <a:pt x="18" y="28"/>
                  </a:lnTo>
                  <a:lnTo>
                    <a:pt x="19" y="26"/>
                  </a:lnTo>
                  <a:lnTo>
                    <a:pt x="19" y="11"/>
                  </a:lnTo>
                  <a:lnTo>
                    <a:pt x="18" y="7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1" y="31"/>
                  </a:moveTo>
                  <a:lnTo>
                    <a:pt x="8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gray">
            <a:xfrm flipH="1">
              <a:off x="521" y="3739"/>
              <a:ext cx="8" cy="17"/>
            </a:xfrm>
            <a:custGeom>
              <a:avLst/>
              <a:gdLst>
                <a:gd name="T0" fmla="*/ 2 w 13"/>
                <a:gd name="T1" fmla="*/ 0 h 28"/>
                <a:gd name="T2" fmla="*/ 1 w 13"/>
                <a:gd name="T3" fmla="*/ 0 h 28"/>
                <a:gd name="T4" fmla="*/ 1 w 13"/>
                <a:gd name="T5" fmla="*/ 0 h 28"/>
                <a:gd name="T6" fmla="*/ 1 w 13"/>
                <a:gd name="T7" fmla="*/ 0 h 28"/>
                <a:gd name="T8" fmla="*/ 1 w 13"/>
                <a:gd name="T9" fmla="*/ 1 h 28"/>
                <a:gd name="T10" fmla="*/ 0 w 13"/>
                <a:gd name="T11" fmla="*/ 1 h 28"/>
                <a:gd name="T12" fmla="*/ 0 w 13"/>
                <a:gd name="T13" fmla="*/ 1 h 28"/>
                <a:gd name="T14" fmla="*/ 0 w 13"/>
                <a:gd name="T15" fmla="*/ 4 h 28"/>
                <a:gd name="T16" fmla="*/ 0 w 13"/>
                <a:gd name="T17" fmla="*/ 4 h 28"/>
                <a:gd name="T18" fmla="*/ 0 w 13"/>
                <a:gd name="T19" fmla="*/ 5 h 28"/>
                <a:gd name="T20" fmla="*/ 1 w 13"/>
                <a:gd name="T21" fmla="*/ 5 h 28"/>
                <a:gd name="T22" fmla="*/ 1 w 13"/>
                <a:gd name="T23" fmla="*/ 6 h 28"/>
                <a:gd name="T24" fmla="*/ 1 w 13"/>
                <a:gd name="T25" fmla="*/ 6 h 28"/>
                <a:gd name="T26" fmla="*/ 2 w 13"/>
                <a:gd name="T27" fmla="*/ 6 h 28"/>
                <a:gd name="T28" fmla="*/ 2 w 13"/>
                <a:gd name="T29" fmla="*/ 6 h 28"/>
                <a:gd name="T30" fmla="*/ 2 w 13"/>
                <a:gd name="T31" fmla="*/ 6 h 28"/>
                <a:gd name="T32" fmla="*/ 2 w 13"/>
                <a:gd name="T33" fmla="*/ 6 h 28"/>
                <a:gd name="T34" fmla="*/ 3 w 13"/>
                <a:gd name="T35" fmla="*/ 5 h 28"/>
                <a:gd name="T36" fmla="*/ 3 w 13"/>
                <a:gd name="T37" fmla="*/ 5 h 28"/>
                <a:gd name="T38" fmla="*/ 3 w 13"/>
                <a:gd name="T39" fmla="*/ 2 h 28"/>
                <a:gd name="T40" fmla="*/ 3 w 13"/>
                <a:gd name="T41" fmla="*/ 2 h 28"/>
                <a:gd name="T42" fmla="*/ 3 w 13"/>
                <a:gd name="T43" fmla="*/ 1 h 28"/>
                <a:gd name="T44" fmla="*/ 2 w 13"/>
                <a:gd name="T45" fmla="*/ 1 h 28"/>
                <a:gd name="T46" fmla="*/ 2 w 13"/>
                <a:gd name="T47" fmla="*/ 1 h 28"/>
                <a:gd name="T48" fmla="*/ 2 w 13"/>
                <a:gd name="T49" fmla="*/ 0 h 28"/>
                <a:gd name="T50" fmla="*/ 2 w 13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8"/>
                <a:gd name="T80" fmla="*/ 13 w 13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Freeform 116"/>
            <p:cNvSpPr>
              <a:spLocks noEditPoints="1"/>
            </p:cNvSpPr>
            <p:nvPr/>
          </p:nvSpPr>
          <p:spPr bwMode="gray">
            <a:xfrm flipH="1">
              <a:off x="521" y="3737"/>
              <a:ext cx="9" cy="19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1 w 16"/>
                <a:gd name="T5" fmla="*/ 1 h 29"/>
                <a:gd name="T6" fmla="*/ 0 w 16"/>
                <a:gd name="T7" fmla="*/ 2 h 29"/>
                <a:gd name="T8" fmla="*/ 0 w 16"/>
                <a:gd name="T9" fmla="*/ 6 h 29"/>
                <a:gd name="T10" fmla="*/ 0 w 16"/>
                <a:gd name="T11" fmla="*/ 6 h 29"/>
                <a:gd name="T12" fmla="*/ 0 w 16"/>
                <a:gd name="T13" fmla="*/ 7 h 29"/>
                <a:gd name="T14" fmla="*/ 1 w 16"/>
                <a:gd name="T15" fmla="*/ 7 h 29"/>
                <a:gd name="T16" fmla="*/ 1 w 16"/>
                <a:gd name="T17" fmla="*/ 8 h 29"/>
                <a:gd name="T18" fmla="*/ 1 w 16"/>
                <a:gd name="T19" fmla="*/ 8 h 29"/>
                <a:gd name="T20" fmla="*/ 2 w 16"/>
                <a:gd name="T21" fmla="*/ 8 h 29"/>
                <a:gd name="T22" fmla="*/ 2 w 16"/>
                <a:gd name="T23" fmla="*/ 8 h 29"/>
                <a:gd name="T24" fmla="*/ 2 w 16"/>
                <a:gd name="T25" fmla="*/ 8 h 29"/>
                <a:gd name="T26" fmla="*/ 2 w 16"/>
                <a:gd name="T27" fmla="*/ 8 h 29"/>
                <a:gd name="T28" fmla="*/ 2 w 16"/>
                <a:gd name="T29" fmla="*/ 8 h 29"/>
                <a:gd name="T30" fmla="*/ 3 w 16"/>
                <a:gd name="T31" fmla="*/ 7 h 29"/>
                <a:gd name="T32" fmla="*/ 3 w 16"/>
                <a:gd name="T33" fmla="*/ 7 h 29"/>
                <a:gd name="T34" fmla="*/ 3 w 16"/>
                <a:gd name="T35" fmla="*/ 3 h 29"/>
                <a:gd name="T36" fmla="*/ 3 w 16"/>
                <a:gd name="T37" fmla="*/ 3 h 29"/>
                <a:gd name="T38" fmla="*/ 3 w 16"/>
                <a:gd name="T39" fmla="*/ 2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1 w 16"/>
                <a:gd name="T47" fmla="*/ 0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1 w 16"/>
                <a:gd name="T55" fmla="*/ 1 h 29"/>
                <a:gd name="T56" fmla="*/ 2 w 16"/>
                <a:gd name="T57" fmla="*/ 8 h 29"/>
                <a:gd name="T58" fmla="*/ 1 w 16"/>
                <a:gd name="T59" fmla="*/ 8 h 29"/>
                <a:gd name="T60" fmla="*/ 1 w 16"/>
                <a:gd name="T61" fmla="*/ 8 h 29"/>
                <a:gd name="T62" fmla="*/ 1 w 16"/>
                <a:gd name="T63" fmla="*/ 8 h 29"/>
                <a:gd name="T64" fmla="*/ 1 w 16"/>
                <a:gd name="T65" fmla="*/ 7 h 29"/>
                <a:gd name="T66" fmla="*/ 1 w 16"/>
                <a:gd name="T67" fmla="*/ 7 h 29"/>
                <a:gd name="T68" fmla="*/ 1 w 16"/>
                <a:gd name="T69" fmla="*/ 6 h 29"/>
                <a:gd name="T70" fmla="*/ 1 w 16"/>
                <a:gd name="T71" fmla="*/ 2 h 29"/>
                <a:gd name="T72" fmla="*/ 1 w 16"/>
                <a:gd name="T73" fmla="*/ 2 h 29"/>
                <a:gd name="T74" fmla="*/ 1 w 16"/>
                <a:gd name="T75" fmla="*/ 1 h 29"/>
                <a:gd name="T76" fmla="*/ 1 w 16"/>
                <a:gd name="T77" fmla="*/ 1 h 29"/>
                <a:gd name="T78" fmla="*/ 1 w 16"/>
                <a:gd name="T79" fmla="*/ 1 h 29"/>
                <a:gd name="T80" fmla="*/ 1 w 16"/>
                <a:gd name="T81" fmla="*/ 1 h 29"/>
                <a:gd name="T82" fmla="*/ 1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1 h 29"/>
                <a:gd name="T90" fmla="*/ 2 w 16"/>
                <a:gd name="T91" fmla="*/ 1 h 29"/>
                <a:gd name="T92" fmla="*/ 3 w 16"/>
                <a:gd name="T93" fmla="*/ 2 h 29"/>
                <a:gd name="T94" fmla="*/ 3 w 16"/>
                <a:gd name="T95" fmla="*/ 3 h 29"/>
                <a:gd name="T96" fmla="*/ 3 w 16"/>
                <a:gd name="T97" fmla="*/ 7 h 29"/>
                <a:gd name="T98" fmla="*/ 3 w 16"/>
                <a:gd name="T99" fmla="*/ 7 h 29"/>
                <a:gd name="T100" fmla="*/ 3 w 16"/>
                <a:gd name="T101" fmla="*/ 7 h 29"/>
                <a:gd name="T102" fmla="*/ 2 w 16"/>
                <a:gd name="T103" fmla="*/ 8 h 29"/>
                <a:gd name="T104" fmla="*/ 2 w 16"/>
                <a:gd name="T105" fmla="*/ 8 h 29"/>
                <a:gd name="T106" fmla="*/ 2 w 16"/>
                <a:gd name="T107" fmla="*/ 8 h 29"/>
                <a:gd name="T108" fmla="*/ 2 w 16"/>
                <a:gd name="T109" fmla="*/ 8 h 29"/>
                <a:gd name="T110" fmla="*/ 2 w 16"/>
                <a:gd name="T111" fmla="*/ 8 h 29"/>
                <a:gd name="T112" fmla="*/ 2 w 16"/>
                <a:gd name="T113" fmla="*/ 1 h 29"/>
                <a:gd name="T114" fmla="*/ 2 w 16"/>
                <a:gd name="T115" fmla="*/ 1 h 29"/>
                <a:gd name="T116" fmla="*/ 2 w 16"/>
                <a:gd name="T117" fmla="*/ 1 h 29"/>
                <a:gd name="T118" fmla="*/ 2 w 16"/>
                <a:gd name="T119" fmla="*/ 1 h 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6"/>
                <a:gd name="T181" fmla="*/ 0 h 29"/>
                <a:gd name="T182" fmla="*/ 16 w 16"/>
                <a:gd name="T183" fmla="*/ 29 h 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6" h="29">
                  <a:moveTo>
                    <a:pt x="2" y="1"/>
                  </a:move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1"/>
                  </a:lnTo>
                  <a:close/>
                  <a:moveTo>
                    <a:pt x="9" y="29"/>
                  </a:moveTo>
                  <a:lnTo>
                    <a:pt x="6" y="28"/>
                  </a:lnTo>
                  <a:lnTo>
                    <a:pt x="5" y="28"/>
                  </a:lnTo>
                  <a:lnTo>
                    <a:pt x="2" y="25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8"/>
                  </a:lnTo>
                  <a:lnTo>
                    <a:pt x="10" y="28"/>
                  </a:lnTo>
                  <a:lnTo>
                    <a:pt x="9" y="29"/>
                  </a:lnTo>
                  <a:close/>
                  <a:moveTo>
                    <a:pt x="9" y="1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gray">
            <a:xfrm flipH="1">
              <a:off x="511" y="3742"/>
              <a:ext cx="10" cy="18"/>
            </a:xfrm>
            <a:custGeom>
              <a:avLst/>
              <a:gdLst>
                <a:gd name="T0" fmla="*/ 2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1 w 15"/>
                <a:gd name="T7" fmla="*/ 0 h 28"/>
                <a:gd name="T8" fmla="*/ 1 w 15"/>
                <a:gd name="T9" fmla="*/ 1 h 28"/>
                <a:gd name="T10" fmla="*/ 0 w 15"/>
                <a:gd name="T11" fmla="*/ 1 h 28"/>
                <a:gd name="T12" fmla="*/ 0 w 15"/>
                <a:gd name="T13" fmla="*/ 2 h 28"/>
                <a:gd name="T14" fmla="*/ 0 w 15"/>
                <a:gd name="T15" fmla="*/ 5 h 28"/>
                <a:gd name="T16" fmla="*/ 0 w 15"/>
                <a:gd name="T17" fmla="*/ 5 h 28"/>
                <a:gd name="T18" fmla="*/ 0 w 15"/>
                <a:gd name="T19" fmla="*/ 6 h 28"/>
                <a:gd name="T20" fmla="*/ 1 w 15"/>
                <a:gd name="T21" fmla="*/ 6 h 28"/>
                <a:gd name="T22" fmla="*/ 1 w 15"/>
                <a:gd name="T23" fmla="*/ 7 h 28"/>
                <a:gd name="T24" fmla="*/ 1 w 15"/>
                <a:gd name="T25" fmla="*/ 8 h 28"/>
                <a:gd name="T26" fmla="*/ 2 w 15"/>
                <a:gd name="T27" fmla="*/ 8 h 28"/>
                <a:gd name="T28" fmla="*/ 2 w 15"/>
                <a:gd name="T29" fmla="*/ 8 h 28"/>
                <a:gd name="T30" fmla="*/ 3 w 15"/>
                <a:gd name="T31" fmla="*/ 8 h 28"/>
                <a:gd name="T32" fmla="*/ 3 w 15"/>
                <a:gd name="T33" fmla="*/ 7 h 28"/>
                <a:gd name="T34" fmla="*/ 4 w 15"/>
                <a:gd name="T35" fmla="*/ 6 h 28"/>
                <a:gd name="T36" fmla="*/ 5 w 15"/>
                <a:gd name="T37" fmla="*/ 6 h 28"/>
                <a:gd name="T38" fmla="*/ 5 w 15"/>
                <a:gd name="T39" fmla="*/ 3 h 28"/>
                <a:gd name="T40" fmla="*/ 5 w 15"/>
                <a:gd name="T41" fmla="*/ 3 h 28"/>
                <a:gd name="T42" fmla="*/ 4 w 15"/>
                <a:gd name="T43" fmla="*/ 1 h 28"/>
                <a:gd name="T44" fmla="*/ 3 w 15"/>
                <a:gd name="T45" fmla="*/ 1 h 28"/>
                <a:gd name="T46" fmla="*/ 3 w 15"/>
                <a:gd name="T47" fmla="*/ 1 h 28"/>
                <a:gd name="T48" fmla="*/ 2 w 15"/>
                <a:gd name="T49" fmla="*/ 0 h 28"/>
                <a:gd name="T50" fmla="*/ 2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8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4" y="27"/>
                  </a:lnTo>
                  <a:lnTo>
                    <a:pt x="5" y="28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9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Freeform 118"/>
            <p:cNvSpPr>
              <a:spLocks noEditPoints="1"/>
            </p:cNvSpPr>
            <p:nvPr/>
          </p:nvSpPr>
          <p:spPr bwMode="gray">
            <a:xfrm flipH="1">
              <a:off x="511" y="3742"/>
              <a:ext cx="10" cy="19"/>
            </a:xfrm>
            <a:custGeom>
              <a:avLst/>
              <a:gdLst>
                <a:gd name="T0" fmla="*/ 1 w 17"/>
                <a:gd name="T1" fmla="*/ 1 h 29"/>
                <a:gd name="T2" fmla="*/ 1 w 17"/>
                <a:gd name="T3" fmla="*/ 1 h 29"/>
                <a:gd name="T4" fmla="*/ 1 w 17"/>
                <a:gd name="T5" fmla="*/ 1 h 29"/>
                <a:gd name="T6" fmla="*/ 0 w 17"/>
                <a:gd name="T7" fmla="*/ 2 h 29"/>
                <a:gd name="T8" fmla="*/ 0 w 17"/>
                <a:gd name="T9" fmla="*/ 6 h 29"/>
                <a:gd name="T10" fmla="*/ 0 w 17"/>
                <a:gd name="T11" fmla="*/ 6 h 29"/>
                <a:gd name="T12" fmla="*/ 0 w 17"/>
                <a:gd name="T13" fmla="*/ 6 h 29"/>
                <a:gd name="T14" fmla="*/ 1 w 17"/>
                <a:gd name="T15" fmla="*/ 7 h 29"/>
                <a:gd name="T16" fmla="*/ 1 w 17"/>
                <a:gd name="T17" fmla="*/ 8 h 29"/>
                <a:gd name="T18" fmla="*/ 1 w 17"/>
                <a:gd name="T19" fmla="*/ 8 h 29"/>
                <a:gd name="T20" fmla="*/ 2 w 17"/>
                <a:gd name="T21" fmla="*/ 8 h 29"/>
                <a:gd name="T22" fmla="*/ 2 w 17"/>
                <a:gd name="T23" fmla="*/ 8 h 29"/>
                <a:gd name="T24" fmla="*/ 3 w 17"/>
                <a:gd name="T25" fmla="*/ 8 h 29"/>
                <a:gd name="T26" fmla="*/ 3 w 17"/>
                <a:gd name="T27" fmla="*/ 8 h 29"/>
                <a:gd name="T28" fmla="*/ 3 w 17"/>
                <a:gd name="T29" fmla="*/ 8 h 29"/>
                <a:gd name="T30" fmla="*/ 4 w 17"/>
                <a:gd name="T31" fmla="*/ 7 h 29"/>
                <a:gd name="T32" fmla="*/ 4 w 17"/>
                <a:gd name="T33" fmla="*/ 6 h 29"/>
                <a:gd name="T34" fmla="*/ 4 w 17"/>
                <a:gd name="T35" fmla="*/ 3 h 29"/>
                <a:gd name="T36" fmla="*/ 4 w 17"/>
                <a:gd name="T37" fmla="*/ 3 h 29"/>
                <a:gd name="T38" fmla="*/ 4 w 17"/>
                <a:gd name="T39" fmla="*/ 1 h 29"/>
                <a:gd name="T40" fmla="*/ 3 w 17"/>
                <a:gd name="T41" fmla="*/ 1 h 29"/>
                <a:gd name="T42" fmla="*/ 3 w 17"/>
                <a:gd name="T43" fmla="*/ 1 h 29"/>
                <a:gd name="T44" fmla="*/ 2 w 17"/>
                <a:gd name="T45" fmla="*/ 0 h 29"/>
                <a:gd name="T46" fmla="*/ 1 w 17"/>
                <a:gd name="T47" fmla="*/ 0 h 29"/>
                <a:gd name="T48" fmla="*/ 1 w 17"/>
                <a:gd name="T49" fmla="*/ 0 h 29"/>
                <a:gd name="T50" fmla="*/ 1 w 17"/>
                <a:gd name="T51" fmla="*/ 0 h 29"/>
                <a:gd name="T52" fmla="*/ 1 w 17"/>
                <a:gd name="T53" fmla="*/ 1 h 29"/>
                <a:gd name="T54" fmla="*/ 1 w 17"/>
                <a:gd name="T55" fmla="*/ 1 h 29"/>
                <a:gd name="T56" fmla="*/ 2 w 17"/>
                <a:gd name="T57" fmla="*/ 8 h 29"/>
                <a:gd name="T58" fmla="*/ 1 w 17"/>
                <a:gd name="T59" fmla="*/ 8 h 29"/>
                <a:gd name="T60" fmla="*/ 1 w 17"/>
                <a:gd name="T61" fmla="*/ 8 h 29"/>
                <a:gd name="T62" fmla="*/ 1 w 17"/>
                <a:gd name="T63" fmla="*/ 8 h 29"/>
                <a:gd name="T64" fmla="*/ 1 w 17"/>
                <a:gd name="T65" fmla="*/ 7 h 29"/>
                <a:gd name="T66" fmla="*/ 1 w 17"/>
                <a:gd name="T67" fmla="*/ 6 h 29"/>
                <a:gd name="T68" fmla="*/ 1 w 17"/>
                <a:gd name="T69" fmla="*/ 6 h 29"/>
                <a:gd name="T70" fmla="*/ 1 w 17"/>
                <a:gd name="T71" fmla="*/ 2 h 29"/>
                <a:gd name="T72" fmla="*/ 1 w 17"/>
                <a:gd name="T73" fmla="*/ 2 h 29"/>
                <a:gd name="T74" fmla="*/ 1 w 17"/>
                <a:gd name="T75" fmla="*/ 1 h 29"/>
                <a:gd name="T76" fmla="*/ 1 w 17"/>
                <a:gd name="T77" fmla="*/ 1 h 29"/>
                <a:gd name="T78" fmla="*/ 1 w 17"/>
                <a:gd name="T79" fmla="*/ 1 h 29"/>
                <a:gd name="T80" fmla="*/ 1 w 17"/>
                <a:gd name="T81" fmla="*/ 1 h 29"/>
                <a:gd name="T82" fmla="*/ 1 w 17"/>
                <a:gd name="T83" fmla="*/ 1 h 29"/>
                <a:gd name="T84" fmla="*/ 2 w 17"/>
                <a:gd name="T85" fmla="*/ 1 h 29"/>
                <a:gd name="T86" fmla="*/ 2 w 17"/>
                <a:gd name="T87" fmla="*/ 1 h 29"/>
                <a:gd name="T88" fmla="*/ 2 w 17"/>
                <a:gd name="T89" fmla="*/ 1 h 29"/>
                <a:gd name="T90" fmla="*/ 3 w 17"/>
                <a:gd name="T91" fmla="*/ 1 h 29"/>
                <a:gd name="T92" fmla="*/ 3 w 17"/>
                <a:gd name="T93" fmla="*/ 2 h 29"/>
                <a:gd name="T94" fmla="*/ 3 w 17"/>
                <a:gd name="T95" fmla="*/ 3 h 29"/>
                <a:gd name="T96" fmla="*/ 3 w 17"/>
                <a:gd name="T97" fmla="*/ 6 h 29"/>
                <a:gd name="T98" fmla="*/ 3 w 17"/>
                <a:gd name="T99" fmla="*/ 6 h 29"/>
                <a:gd name="T100" fmla="*/ 3 w 17"/>
                <a:gd name="T101" fmla="*/ 7 h 29"/>
                <a:gd name="T102" fmla="*/ 3 w 17"/>
                <a:gd name="T103" fmla="*/ 8 h 29"/>
                <a:gd name="T104" fmla="*/ 3 w 17"/>
                <a:gd name="T105" fmla="*/ 8 h 29"/>
                <a:gd name="T106" fmla="*/ 2 w 17"/>
                <a:gd name="T107" fmla="*/ 8 h 29"/>
                <a:gd name="T108" fmla="*/ 2 w 17"/>
                <a:gd name="T109" fmla="*/ 8 h 29"/>
                <a:gd name="T110" fmla="*/ 2 w 17"/>
                <a:gd name="T111" fmla="*/ 8 h 2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"/>
                <a:gd name="T169" fmla="*/ 0 h 29"/>
                <a:gd name="T170" fmla="*/ 17 w 17"/>
                <a:gd name="T171" fmla="*/ 29 h 2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" h="29">
                  <a:moveTo>
                    <a:pt x="3" y="1"/>
                  </a:move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17" y="22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3" y="1"/>
                  </a:lnTo>
                  <a:close/>
                  <a:moveTo>
                    <a:pt x="10" y="28"/>
                  </a:moveTo>
                  <a:lnTo>
                    <a:pt x="7" y="28"/>
                  </a:lnTo>
                  <a:lnTo>
                    <a:pt x="6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4" y="27"/>
                  </a:lnTo>
                  <a:lnTo>
                    <a:pt x="11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gray">
            <a:xfrm flipH="1">
              <a:off x="511" y="3761"/>
              <a:ext cx="10" cy="18"/>
            </a:xfrm>
            <a:custGeom>
              <a:avLst/>
              <a:gdLst>
                <a:gd name="T0" fmla="*/ 2 w 17"/>
                <a:gd name="T1" fmla="*/ 0 h 29"/>
                <a:gd name="T2" fmla="*/ 2 w 17"/>
                <a:gd name="T3" fmla="*/ 0 h 29"/>
                <a:gd name="T4" fmla="*/ 2 w 17"/>
                <a:gd name="T5" fmla="*/ 0 h 29"/>
                <a:gd name="T6" fmla="*/ 1 w 17"/>
                <a:gd name="T7" fmla="*/ 0 h 29"/>
                <a:gd name="T8" fmla="*/ 1 w 17"/>
                <a:gd name="T9" fmla="*/ 0 h 29"/>
                <a:gd name="T10" fmla="*/ 0 w 17"/>
                <a:gd name="T11" fmla="*/ 1 h 29"/>
                <a:gd name="T12" fmla="*/ 0 w 17"/>
                <a:gd name="T13" fmla="*/ 1 h 29"/>
                <a:gd name="T14" fmla="*/ 0 w 17"/>
                <a:gd name="T15" fmla="*/ 4 h 29"/>
                <a:gd name="T16" fmla="*/ 0 w 17"/>
                <a:gd name="T17" fmla="*/ 4 h 29"/>
                <a:gd name="T18" fmla="*/ 0 w 17"/>
                <a:gd name="T19" fmla="*/ 5 h 29"/>
                <a:gd name="T20" fmla="*/ 1 w 17"/>
                <a:gd name="T21" fmla="*/ 6 h 29"/>
                <a:gd name="T22" fmla="*/ 1 w 17"/>
                <a:gd name="T23" fmla="*/ 7 h 29"/>
                <a:gd name="T24" fmla="*/ 2 w 17"/>
                <a:gd name="T25" fmla="*/ 7 h 29"/>
                <a:gd name="T26" fmla="*/ 2 w 17"/>
                <a:gd name="T27" fmla="*/ 7 h 29"/>
                <a:gd name="T28" fmla="*/ 2 w 17"/>
                <a:gd name="T29" fmla="*/ 7 h 29"/>
                <a:gd name="T30" fmla="*/ 2 w 17"/>
                <a:gd name="T31" fmla="*/ 7 h 29"/>
                <a:gd name="T32" fmla="*/ 3 w 17"/>
                <a:gd name="T33" fmla="*/ 7 h 29"/>
                <a:gd name="T34" fmla="*/ 3 w 17"/>
                <a:gd name="T35" fmla="*/ 6 h 29"/>
                <a:gd name="T36" fmla="*/ 4 w 17"/>
                <a:gd name="T37" fmla="*/ 6 h 29"/>
                <a:gd name="T38" fmla="*/ 4 w 17"/>
                <a:gd name="T39" fmla="*/ 2 h 29"/>
                <a:gd name="T40" fmla="*/ 4 w 17"/>
                <a:gd name="T41" fmla="*/ 2 h 29"/>
                <a:gd name="T42" fmla="*/ 3 w 17"/>
                <a:gd name="T43" fmla="*/ 1 h 29"/>
                <a:gd name="T44" fmla="*/ 3 w 17"/>
                <a:gd name="T45" fmla="*/ 1 h 29"/>
                <a:gd name="T46" fmla="*/ 2 w 17"/>
                <a:gd name="T47" fmla="*/ 1 h 29"/>
                <a:gd name="T48" fmla="*/ 2 w 17"/>
                <a:gd name="T49" fmla="*/ 0 h 29"/>
                <a:gd name="T50" fmla="*/ 2 w 17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29"/>
                <a:gd name="T80" fmla="*/ 17 w 17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29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11" y="29"/>
                  </a:lnTo>
                  <a:lnTo>
                    <a:pt x="14" y="28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11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Freeform 120"/>
            <p:cNvSpPr>
              <a:spLocks noEditPoints="1"/>
            </p:cNvSpPr>
            <p:nvPr/>
          </p:nvSpPr>
          <p:spPr bwMode="gray">
            <a:xfrm flipH="1">
              <a:off x="511" y="3761"/>
              <a:ext cx="11" cy="18"/>
            </a:xfrm>
            <a:custGeom>
              <a:avLst/>
              <a:gdLst>
                <a:gd name="T0" fmla="*/ 1 w 18"/>
                <a:gd name="T1" fmla="*/ 1 h 30"/>
                <a:gd name="T2" fmla="*/ 1 w 18"/>
                <a:gd name="T3" fmla="*/ 1 h 30"/>
                <a:gd name="T4" fmla="*/ 1 w 18"/>
                <a:gd name="T5" fmla="*/ 1 h 30"/>
                <a:gd name="T6" fmla="*/ 0 w 18"/>
                <a:gd name="T7" fmla="*/ 1 h 30"/>
                <a:gd name="T8" fmla="*/ 0 w 18"/>
                <a:gd name="T9" fmla="*/ 4 h 30"/>
                <a:gd name="T10" fmla="*/ 0 w 18"/>
                <a:gd name="T11" fmla="*/ 4 h 30"/>
                <a:gd name="T12" fmla="*/ 1 w 18"/>
                <a:gd name="T13" fmla="*/ 5 h 30"/>
                <a:gd name="T14" fmla="*/ 1 w 18"/>
                <a:gd name="T15" fmla="*/ 6 h 30"/>
                <a:gd name="T16" fmla="*/ 1 w 18"/>
                <a:gd name="T17" fmla="*/ 6 h 30"/>
                <a:gd name="T18" fmla="*/ 2 w 18"/>
                <a:gd name="T19" fmla="*/ 7 h 30"/>
                <a:gd name="T20" fmla="*/ 2 w 18"/>
                <a:gd name="T21" fmla="*/ 7 h 30"/>
                <a:gd name="T22" fmla="*/ 2 w 18"/>
                <a:gd name="T23" fmla="*/ 7 h 30"/>
                <a:gd name="T24" fmla="*/ 4 w 18"/>
                <a:gd name="T25" fmla="*/ 7 h 30"/>
                <a:gd name="T26" fmla="*/ 4 w 18"/>
                <a:gd name="T27" fmla="*/ 7 h 30"/>
                <a:gd name="T28" fmla="*/ 4 w 18"/>
                <a:gd name="T29" fmla="*/ 6 h 30"/>
                <a:gd name="T30" fmla="*/ 4 w 18"/>
                <a:gd name="T31" fmla="*/ 5 h 30"/>
                <a:gd name="T32" fmla="*/ 4 w 18"/>
                <a:gd name="T33" fmla="*/ 2 h 30"/>
                <a:gd name="T34" fmla="*/ 4 w 18"/>
                <a:gd name="T35" fmla="*/ 2 h 30"/>
                <a:gd name="T36" fmla="*/ 4 w 18"/>
                <a:gd name="T37" fmla="*/ 2 h 30"/>
                <a:gd name="T38" fmla="*/ 4 w 18"/>
                <a:gd name="T39" fmla="*/ 1 h 30"/>
                <a:gd name="T40" fmla="*/ 2 w 18"/>
                <a:gd name="T41" fmla="*/ 1 h 30"/>
                <a:gd name="T42" fmla="*/ 2 w 18"/>
                <a:gd name="T43" fmla="*/ 0 h 30"/>
                <a:gd name="T44" fmla="*/ 2 w 18"/>
                <a:gd name="T45" fmla="*/ 0 h 30"/>
                <a:gd name="T46" fmla="*/ 2 w 18"/>
                <a:gd name="T47" fmla="*/ 0 h 30"/>
                <a:gd name="T48" fmla="*/ 1 w 18"/>
                <a:gd name="T49" fmla="*/ 0 h 30"/>
                <a:gd name="T50" fmla="*/ 1 w 18"/>
                <a:gd name="T51" fmla="*/ 1 h 30"/>
                <a:gd name="T52" fmla="*/ 1 w 18"/>
                <a:gd name="T53" fmla="*/ 1 h 30"/>
                <a:gd name="T54" fmla="*/ 2 w 18"/>
                <a:gd name="T55" fmla="*/ 6 h 30"/>
                <a:gd name="T56" fmla="*/ 2 w 18"/>
                <a:gd name="T57" fmla="*/ 6 h 30"/>
                <a:gd name="T58" fmla="*/ 1 w 18"/>
                <a:gd name="T59" fmla="*/ 6 h 30"/>
                <a:gd name="T60" fmla="*/ 1 w 18"/>
                <a:gd name="T61" fmla="*/ 5 h 30"/>
                <a:gd name="T62" fmla="*/ 1 w 18"/>
                <a:gd name="T63" fmla="*/ 5 h 30"/>
                <a:gd name="T64" fmla="*/ 1 w 18"/>
                <a:gd name="T65" fmla="*/ 4 h 30"/>
                <a:gd name="T66" fmla="*/ 1 w 18"/>
                <a:gd name="T67" fmla="*/ 1 h 30"/>
                <a:gd name="T68" fmla="*/ 1 w 18"/>
                <a:gd name="T69" fmla="*/ 1 h 30"/>
                <a:gd name="T70" fmla="*/ 1 w 18"/>
                <a:gd name="T71" fmla="*/ 1 h 30"/>
                <a:gd name="T72" fmla="*/ 1 w 18"/>
                <a:gd name="T73" fmla="*/ 1 h 30"/>
                <a:gd name="T74" fmla="*/ 1 w 18"/>
                <a:gd name="T75" fmla="*/ 1 h 30"/>
                <a:gd name="T76" fmla="*/ 1 w 18"/>
                <a:gd name="T77" fmla="*/ 1 h 30"/>
                <a:gd name="T78" fmla="*/ 2 w 18"/>
                <a:gd name="T79" fmla="*/ 1 h 30"/>
                <a:gd name="T80" fmla="*/ 2 w 18"/>
                <a:gd name="T81" fmla="*/ 1 h 30"/>
                <a:gd name="T82" fmla="*/ 2 w 18"/>
                <a:gd name="T83" fmla="*/ 1 h 30"/>
                <a:gd name="T84" fmla="*/ 2 w 18"/>
                <a:gd name="T85" fmla="*/ 1 h 30"/>
                <a:gd name="T86" fmla="*/ 4 w 18"/>
                <a:gd name="T87" fmla="*/ 1 h 30"/>
                <a:gd name="T88" fmla="*/ 4 w 18"/>
                <a:gd name="T89" fmla="*/ 2 h 30"/>
                <a:gd name="T90" fmla="*/ 4 w 18"/>
                <a:gd name="T91" fmla="*/ 2 h 30"/>
                <a:gd name="T92" fmla="*/ 4 w 18"/>
                <a:gd name="T93" fmla="*/ 5 h 30"/>
                <a:gd name="T94" fmla="*/ 4 w 18"/>
                <a:gd name="T95" fmla="*/ 5 h 30"/>
                <a:gd name="T96" fmla="*/ 4 w 18"/>
                <a:gd name="T97" fmla="*/ 6 h 30"/>
                <a:gd name="T98" fmla="*/ 4 w 18"/>
                <a:gd name="T99" fmla="*/ 6 h 30"/>
                <a:gd name="T100" fmla="*/ 4 w 18"/>
                <a:gd name="T101" fmla="*/ 6 h 30"/>
                <a:gd name="T102" fmla="*/ 2 w 18"/>
                <a:gd name="T103" fmla="*/ 6 h 30"/>
                <a:gd name="T104" fmla="*/ 2 w 18"/>
                <a:gd name="T105" fmla="*/ 6 h 30"/>
                <a:gd name="T106" fmla="*/ 2 w 18"/>
                <a:gd name="T107" fmla="*/ 6 h 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"/>
                <a:gd name="T163" fmla="*/ 0 h 30"/>
                <a:gd name="T164" fmla="*/ 18 w 18"/>
                <a:gd name="T165" fmla="*/ 30 h 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" h="30">
                  <a:moveTo>
                    <a:pt x="3" y="1"/>
                  </a:move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close/>
                  <a:moveTo>
                    <a:pt x="9" y="29"/>
                  </a:moveTo>
                  <a:lnTo>
                    <a:pt x="9" y="29"/>
                  </a:lnTo>
                  <a:lnTo>
                    <a:pt x="7" y="28"/>
                  </a:lnTo>
                  <a:lnTo>
                    <a:pt x="4" y="25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5" y="28"/>
                  </a:lnTo>
                  <a:lnTo>
                    <a:pt x="1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gray">
            <a:xfrm flipH="1">
              <a:off x="521" y="3757"/>
              <a:ext cx="8" cy="16"/>
            </a:xfrm>
            <a:custGeom>
              <a:avLst/>
              <a:gdLst>
                <a:gd name="T0" fmla="*/ 1 w 13"/>
                <a:gd name="T1" fmla="*/ 0 h 27"/>
                <a:gd name="T2" fmla="*/ 1 w 13"/>
                <a:gd name="T3" fmla="*/ 0 h 27"/>
                <a:gd name="T4" fmla="*/ 1 w 13"/>
                <a:gd name="T5" fmla="*/ 0 h 27"/>
                <a:gd name="T6" fmla="*/ 1 w 13"/>
                <a:gd name="T7" fmla="*/ 0 h 27"/>
                <a:gd name="T8" fmla="*/ 1 w 13"/>
                <a:gd name="T9" fmla="*/ 1 h 27"/>
                <a:gd name="T10" fmla="*/ 0 w 13"/>
                <a:gd name="T11" fmla="*/ 1 h 27"/>
                <a:gd name="T12" fmla="*/ 0 w 13"/>
                <a:gd name="T13" fmla="*/ 1 h 27"/>
                <a:gd name="T14" fmla="*/ 0 w 13"/>
                <a:gd name="T15" fmla="*/ 4 h 27"/>
                <a:gd name="T16" fmla="*/ 0 w 13"/>
                <a:gd name="T17" fmla="*/ 4 h 27"/>
                <a:gd name="T18" fmla="*/ 0 w 13"/>
                <a:gd name="T19" fmla="*/ 4 h 27"/>
                <a:gd name="T20" fmla="*/ 1 w 13"/>
                <a:gd name="T21" fmla="*/ 5 h 27"/>
                <a:gd name="T22" fmla="*/ 1 w 13"/>
                <a:gd name="T23" fmla="*/ 5 h 27"/>
                <a:gd name="T24" fmla="*/ 1 w 13"/>
                <a:gd name="T25" fmla="*/ 5 h 27"/>
                <a:gd name="T26" fmla="*/ 1 w 13"/>
                <a:gd name="T27" fmla="*/ 5 h 27"/>
                <a:gd name="T28" fmla="*/ 1 w 13"/>
                <a:gd name="T29" fmla="*/ 5 h 27"/>
                <a:gd name="T30" fmla="*/ 2 w 13"/>
                <a:gd name="T31" fmla="*/ 5 h 27"/>
                <a:gd name="T32" fmla="*/ 2 w 13"/>
                <a:gd name="T33" fmla="*/ 5 h 27"/>
                <a:gd name="T34" fmla="*/ 3 w 13"/>
                <a:gd name="T35" fmla="*/ 5 h 27"/>
                <a:gd name="T36" fmla="*/ 3 w 13"/>
                <a:gd name="T37" fmla="*/ 4 h 27"/>
                <a:gd name="T38" fmla="*/ 3 w 13"/>
                <a:gd name="T39" fmla="*/ 2 h 27"/>
                <a:gd name="T40" fmla="*/ 3 w 13"/>
                <a:gd name="T41" fmla="*/ 2 h 27"/>
                <a:gd name="T42" fmla="*/ 3 w 13"/>
                <a:gd name="T43" fmla="*/ 1 h 27"/>
                <a:gd name="T44" fmla="*/ 2 w 13"/>
                <a:gd name="T45" fmla="*/ 1 h 27"/>
                <a:gd name="T46" fmla="*/ 2 w 13"/>
                <a:gd name="T47" fmla="*/ 1 h 27"/>
                <a:gd name="T48" fmla="*/ 1 w 13"/>
                <a:gd name="T49" fmla="*/ 0 h 27"/>
                <a:gd name="T50" fmla="*/ 1 w 13"/>
                <a:gd name="T51" fmla="*/ 0 h 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27"/>
                <a:gd name="T80" fmla="*/ 13 w 13"/>
                <a:gd name="T81" fmla="*/ 27 h 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27">
                  <a:moveTo>
                    <a:pt x="7" y="0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4" y="24"/>
                  </a:lnTo>
                  <a:lnTo>
                    <a:pt x="7" y="25"/>
                  </a:lnTo>
                  <a:lnTo>
                    <a:pt x="9" y="27"/>
                  </a:lnTo>
                  <a:lnTo>
                    <a:pt x="12" y="25"/>
                  </a:lnTo>
                  <a:lnTo>
                    <a:pt x="13" y="24"/>
                  </a:lnTo>
                  <a:lnTo>
                    <a:pt x="13" y="21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2" y="4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Freeform 122"/>
            <p:cNvSpPr>
              <a:spLocks noEditPoints="1"/>
            </p:cNvSpPr>
            <p:nvPr/>
          </p:nvSpPr>
          <p:spPr bwMode="gray">
            <a:xfrm flipH="1">
              <a:off x="521" y="3756"/>
              <a:ext cx="9" cy="17"/>
            </a:xfrm>
            <a:custGeom>
              <a:avLst/>
              <a:gdLst>
                <a:gd name="T0" fmla="*/ 1 w 16"/>
                <a:gd name="T1" fmla="*/ 1 h 29"/>
                <a:gd name="T2" fmla="*/ 1 w 16"/>
                <a:gd name="T3" fmla="*/ 1 h 29"/>
                <a:gd name="T4" fmla="*/ 0 w 16"/>
                <a:gd name="T5" fmla="*/ 1 h 29"/>
                <a:gd name="T6" fmla="*/ 0 w 16"/>
                <a:gd name="T7" fmla="*/ 1 h 29"/>
                <a:gd name="T8" fmla="*/ 0 w 16"/>
                <a:gd name="T9" fmla="*/ 4 h 29"/>
                <a:gd name="T10" fmla="*/ 0 w 16"/>
                <a:gd name="T11" fmla="*/ 4 h 29"/>
                <a:gd name="T12" fmla="*/ 0 w 16"/>
                <a:gd name="T13" fmla="*/ 5 h 29"/>
                <a:gd name="T14" fmla="*/ 1 w 16"/>
                <a:gd name="T15" fmla="*/ 5 h 29"/>
                <a:gd name="T16" fmla="*/ 1 w 16"/>
                <a:gd name="T17" fmla="*/ 5 h 29"/>
                <a:gd name="T18" fmla="*/ 2 w 16"/>
                <a:gd name="T19" fmla="*/ 6 h 29"/>
                <a:gd name="T20" fmla="*/ 2 w 16"/>
                <a:gd name="T21" fmla="*/ 6 h 29"/>
                <a:gd name="T22" fmla="*/ 2 w 16"/>
                <a:gd name="T23" fmla="*/ 6 h 29"/>
                <a:gd name="T24" fmla="*/ 2 w 16"/>
                <a:gd name="T25" fmla="*/ 5 h 29"/>
                <a:gd name="T26" fmla="*/ 2 w 16"/>
                <a:gd name="T27" fmla="*/ 5 h 29"/>
                <a:gd name="T28" fmla="*/ 3 w 16"/>
                <a:gd name="T29" fmla="*/ 5 h 29"/>
                <a:gd name="T30" fmla="*/ 3 w 16"/>
                <a:gd name="T31" fmla="*/ 5 h 29"/>
                <a:gd name="T32" fmla="*/ 3 w 16"/>
                <a:gd name="T33" fmla="*/ 2 h 29"/>
                <a:gd name="T34" fmla="*/ 3 w 16"/>
                <a:gd name="T35" fmla="*/ 2 h 29"/>
                <a:gd name="T36" fmla="*/ 3 w 16"/>
                <a:gd name="T37" fmla="*/ 2 h 29"/>
                <a:gd name="T38" fmla="*/ 2 w 16"/>
                <a:gd name="T39" fmla="*/ 1 h 29"/>
                <a:gd name="T40" fmla="*/ 2 w 16"/>
                <a:gd name="T41" fmla="*/ 1 h 29"/>
                <a:gd name="T42" fmla="*/ 2 w 16"/>
                <a:gd name="T43" fmla="*/ 1 h 29"/>
                <a:gd name="T44" fmla="*/ 2 w 16"/>
                <a:gd name="T45" fmla="*/ 1 h 29"/>
                <a:gd name="T46" fmla="*/ 2 w 16"/>
                <a:gd name="T47" fmla="*/ 1 h 29"/>
                <a:gd name="T48" fmla="*/ 1 w 16"/>
                <a:gd name="T49" fmla="*/ 0 h 29"/>
                <a:gd name="T50" fmla="*/ 1 w 16"/>
                <a:gd name="T51" fmla="*/ 1 h 29"/>
                <a:gd name="T52" fmla="*/ 1 w 16"/>
                <a:gd name="T53" fmla="*/ 1 h 29"/>
                <a:gd name="T54" fmla="*/ 2 w 16"/>
                <a:gd name="T55" fmla="*/ 5 h 29"/>
                <a:gd name="T56" fmla="*/ 2 w 16"/>
                <a:gd name="T57" fmla="*/ 5 h 29"/>
                <a:gd name="T58" fmla="*/ 1 w 16"/>
                <a:gd name="T59" fmla="*/ 5 h 29"/>
                <a:gd name="T60" fmla="*/ 1 w 16"/>
                <a:gd name="T61" fmla="*/ 5 h 29"/>
                <a:gd name="T62" fmla="*/ 1 w 16"/>
                <a:gd name="T63" fmla="*/ 4 h 29"/>
                <a:gd name="T64" fmla="*/ 1 w 16"/>
                <a:gd name="T65" fmla="*/ 4 h 29"/>
                <a:gd name="T66" fmla="*/ 1 w 16"/>
                <a:gd name="T67" fmla="*/ 1 h 29"/>
                <a:gd name="T68" fmla="*/ 1 w 16"/>
                <a:gd name="T69" fmla="*/ 1 h 29"/>
                <a:gd name="T70" fmla="*/ 1 w 16"/>
                <a:gd name="T71" fmla="*/ 1 h 29"/>
                <a:gd name="T72" fmla="*/ 1 w 16"/>
                <a:gd name="T73" fmla="*/ 1 h 29"/>
                <a:gd name="T74" fmla="*/ 1 w 16"/>
                <a:gd name="T75" fmla="*/ 1 h 29"/>
                <a:gd name="T76" fmla="*/ 1 w 16"/>
                <a:gd name="T77" fmla="*/ 1 h 29"/>
                <a:gd name="T78" fmla="*/ 2 w 16"/>
                <a:gd name="T79" fmla="*/ 1 h 29"/>
                <a:gd name="T80" fmla="*/ 2 w 16"/>
                <a:gd name="T81" fmla="*/ 1 h 29"/>
                <a:gd name="T82" fmla="*/ 2 w 16"/>
                <a:gd name="T83" fmla="*/ 1 h 29"/>
                <a:gd name="T84" fmla="*/ 2 w 16"/>
                <a:gd name="T85" fmla="*/ 1 h 29"/>
                <a:gd name="T86" fmla="*/ 2 w 16"/>
                <a:gd name="T87" fmla="*/ 1 h 29"/>
                <a:gd name="T88" fmla="*/ 2 w 16"/>
                <a:gd name="T89" fmla="*/ 2 h 29"/>
                <a:gd name="T90" fmla="*/ 2 w 16"/>
                <a:gd name="T91" fmla="*/ 2 h 29"/>
                <a:gd name="T92" fmla="*/ 2 w 16"/>
                <a:gd name="T93" fmla="*/ 5 h 29"/>
                <a:gd name="T94" fmla="*/ 2 w 16"/>
                <a:gd name="T95" fmla="*/ 5 h 29"/>
                <a:gd name="T96" fmla="*/ 2 w 16"/>
                <a:gd name="T97" fmla="*/ 5 h 29"/>
                <a:gd name="T98" fmla="*/ 2 w 16"/>
                <a:gd name="T99" fmla="*/ 5 h 29"/>
                <a:gd name="T100" fmla="*/ 2 w 16"/>
                <a:gd name="T101" fmla="*/ 5 h 29"/>
                <a:gd name="T102" fmla="*/ 2 w 16"/>
                <a:gd name="T103" fmla="*/ 5 h 29"/>
                <a:gd name="T104" fmla="*/ 2 w 16"/>
                <a:gd name="T105" fmla="*/ 5 h 29"/>
                <a:gd name="T106" fmla="*/ 2 w 16"/>
                <a:gd name="T107" fmla="*/ 5 h 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"/>
                <a:gd name="T163" fmla="*/ 0 h 29"/>
                <a:gd name="T164" fmla="*/ 16 w 16"/>
                <a:gd name="T165" fmla="*/ 29 h 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" h="29">
                  <a:moveTo>
                    <a:pt x="2" y="2"/>
                  </a:move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4" y="26"/>
                  </a:lnTo>
                  <a:lnTo>
                    <a:pt x="16" y="23"/>
                  </a:lnTo>
                  <a:lnTo>
                    <a:pt x="16" y="11"/>
                  </a:lnTo>
                  <a:lnTo>
                    <a:pt x="14" y="9"/>
                  </a:lnTo>
                  <a:lnTo>
                    <a:pt x="13" y="5"/>
                  </a:lnTo>
                  <a:lnTo>
                    <a:pt x="10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2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5" y="26"/>
                  </a:lnTo>
                  <a:lnTo>
                    <a:pt x="4" y="23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gray">
            <a:xfrm flipH="1">
              <a:off x="535" y="3748"/>
              <a:ext cx="5" cy="9"/>
            </a:xfrm>
            <a:custGeom>
              <a:avLst/>
              <a:gdLst>
                <a:gd name="T0" fmla="*/ 3 w 6"/>
                <a:gd name="T1" fmla="*/ 0 h 16"/>
                <a:gd name="T2" fmla="*/ 3 w 6"/>
                <a:gd name="T3" fmla="*/ 0 h 16"/>
                <a:gd name="T4" fmla="*/ 3 w 6"/>
                <a:gd name="T5" fmla="*/ 0 h 16"/>
                <a:gd name="T6" fmla="*/ 1 w 6"/>
                <a:gd name="T7" fmla="*/ 0 h 16"/>
                <a:gd name="T8" fmla="*/ 0 w 6"/>
                <a:gd name="T9" fmla="*/ 1 h 16"/>
                <a:gd name="T10" fmla="*/ 0 w 6"/>
                <a:gd name="T11" fmla="*/ 2 h 16"/>
                <a:gd name="T12" fmla="*/ 0 w 6"/>
                <a:gd name="T13" fmla="*/ 2 h 16"/>
                <a:gd name="T14" fmla="*/ 1 w 6"/>
                <a:gd name="T15" fmla="*/ 2 h 16"/>
                <a:gd name="T16" fmla="*/ 3 w 6"/>
                <a:gd name="T17" fmla="*/ 3 h 16"/>
                <a:gd name="T18" fmla="*/ 3 w 6"/>
                <a:gd name="T19" fmla="*/ 3 h 16"/>
                <a:gd name="T20" fmla="*/ 3 w 6"/>
                <a:gd name="T21" fmla="*/ 3 h 16"/>
                <a:gd name="T22" fmla="*/ 3 w 6"/>
                <a:gd name="T23" fmla="*/ 3 h 16"/>
                <a:gd name="T24" fmla="*/ 3 w 6"/>
                <a:gd name="T25" fmla="*/ 2 h 16"/>
                <a:gd name="T26" fmla="*/ 3 w 6"/>
                <a:gd name="T27" fmla="*/ 1 h 16"/>
                <a:gd name="T28" fmla="*/ 3 w 6"/>
                <a:gd name="T29" fmla="*/ 1 h 16"/>
                <a:gd name="T30" fmla="*/ 3 w 6"/>
                <a:gd name="T31" fmla="*/ 1 h 16"/>
                <a:gd name="T32" fmla="*/ 3 w 6"/>
                <a:gd name="T33" fmla="*/ 0 h 16"/>
                <a:gd name="T34" fmla="*/ 3 w 6"/>
                <a:gd name="T35" fmla="*/ 0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"/>
                <a:gd name="T55" fmla="*/ 0 h 16"/>
                <a:gd name="T56" fmla="*/ 6 w 6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3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0" name="Freeform 124"/>
            <p:cNvSpPr>
              <a:spLocks noEditPoints="1"/>
            </p:cNvSpPr>
            <p:nvPr/>
          </p:nvSpPr>
          <p:spPr bwMode="gray">
            <a:xfrm flipH="1">
              <a:off x="535" y="3746"/>
              <a:ext cx="5" cy="12"/>
            </a:xfrm>
            <a:custGeom>
              <a:avLst/>
              <a:gdLst>
                <a:gd name="T0" fmla="*/ 1 w 8"/>
                <a:gd name="T1" fmla="*/ 1 h 19"/>
                <a:gd name="T2" fmla="*/ 1 w 8"/>
                <a:gd name="T3" fmla="*/ 1 h 19"/>
                <a:gd name="T4" fmla="*/ 0 w 8"/>
                <a:gd name="T5" fmla="*/ 1 h 19"/>
                <a:gd name="T6" fmla="*/ 0 w 8"/>
                <a:gd name="T7" fmla="*/ 1 h 19"/>
                <a:gd name="T8" fmla="*/ 0 w 8"/>
                <a:gd name="T9" fmla="*/ 3 h 19"/>
                <a:gd name="T10" fmla="*/ 0 w 8"/>
                <a:gd name="T11" fmla="*/ 3 h 19"/>
                <a:gd name="T12" fmla="*/ 0 w 8"/>
                <a:gd name="T13" fmla="*/ 4 h 19"/>
                <a:gd name="T14" fmla="*/ 1 w 8"/>
                <a:gd name="T15" fmla="*/ 5 h 19"/>
                <a:gd name="T16" fmla="*/ 1 w 8"/>
                <a:gd name="T17" fmla="*/ 5 h 19"/>
                <a:gd name="T18" fmla="*/ 2 w 8"/>
                <a:gd name="T19" fmla="*/ 4 h 19"/>
                <a:gd name="T20" fmla="*/ 2 w 8"/>
                <a:gd name="T21" fmla="*/ 4 h 19"/>
                <a:gd name="T22" fmla="*/ 2 w 8"/>
                <a:gd name="T23" fmla="*/ 4 h 19"/>
                <a:gd name="T24" fmla="*/ 2 w 8"/>
                <a:gd name="T25" fmla="*/ 4 h 19"/>
                <a:gd name="T26" fmla="*/ 2 w 8"/>
                <a:gd name="T27" fmla="*/ 2 h 19"/>
                <a:gd name="T28" fmla="*/ 2 w 8"/>
                <a:gd name="T29" fmla="*/ 2 h 19"/>
                <a:gd name="T30" fmla="*/ 2 w 8"/>
                <a:gd name="T31" fmla="*/ 1 h 19"/>
                <a:gd name="T32" fmla="*/ 1 w 8"/>
                <a:gd name="T33" fmla="*/ 0 h 19"/>
                <a:gd name="T34" fmla="*/ 1 w 8"/>
                <a:gd name="T35" fmla="*/ 0 h 19"/>
                <a:gd name="T36" fmla="*/ 1 w 8"/>
                <a:gd name="T37" fmla="*/ 0 h 19"/>
                <a:gd name="T38" fmla="*/ 1 w 8"/>
                <a:gd name="T39" fmla="*/ 1 h 19"/>
                <a:gd name="T40" fmla="*/ 1 w 8"/>
                <a:gd name="T41" fmla="*/ 1 h 19"/>
                <a:gd name="T42" fmla="*/ 1 w 8"/>
                <a:gd name="T43" fmla="*/ 4 h 19"/>
                <a:gd name="T44" fmla="*/ 1 w 8"/>
                <a:gd name="T45" fmla="*/ 4 h 19"/>
                <a:gd name="T46" fmla="*/ 1 w 8"/>
                <a:gd name="T47" fmla="*/ 4 h 19"/>
                <a:gd name="T48" fmla="*/ 1 w 8"/>
                <a:gd name="T49" fmla="*/ 3 h 19"/>
                <a:gd name="T50" fmla="*/ 1 w 8"/>
                <a:gd name="T51" fmla="*/ 1 h 19"/>
                <a:gd name="T52" fmla="*/ 1 w 8"/>
                <a:gd name="T53" fmla="*/ 1 h 19"/>
                <a:gd name="T54" fmla="*/ 1 w 8"/>
                <a:gd name="T55" fmla="*/ 1 h 19"/>
                <a:gd name="T56" fmla="*/ 1 w 8"/>
                <a:gd name="T57" fmla="*/ 1 h 19"/>
                <a:gd name="T58" fmla="*/ 1 w 8"/>
                <a:gd name="T59" fmla="*/ 1 h 19"/>
                <a:gd name="T60" fmla="*/ 1 w 8"/>
                <a:gd name="T61" fmla="*/ 1 h 19"/>
                <a:gd name="T62" fmla="*/ 1 w 8"/>
                <a:gd name="T63" fmla="*/ 1 h 19"/>
                <a:gd name="T64" fmla="*/ 1 w 8"/>
                <a:gd name="T65" fmla="*/ 1 h 19"/>
                <a:gd name="T66" fmla="*/ 2 w 8"/>
                <a:gd name="T67" fmla="*/ 2 h 19"/>
                <a:gd name="T68" fmla="*/ 2 w 8"/>
                <a:gd name="T69" fmla="*/ 4 h 19"/>
                <a:gd name="T70" fmla="*/ 2 w 8"/>
                <a:gd name="T71" fmla="*/ 4 h 19"/>
                <a:gd name="T72" fmla="*/ 1 w 8"/>
                <a:gd name="T73" fmla="*/ 4 h 19"/>
                <a:gd name="T74" fmla="*/ 1 w 8"/>
                <a:gd name="T75" fmla="*/ 4 h 19"/>
                <a:gd name="T76" fmla="*/ 1 w 8"/>
                <a:gd name="T77" fmla="*/ 4 h 19"/>
                <a:gd name="T78" fmla="*/ 1 w 8"/>
                <a:gd name="T79" fmla="*/ 4 h 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"/>
                <a:gd name="T121" fmla="*/ 0 h 19"/>
                <a:gd name="T122" fmla="*/ 8 w 8"/>
                <a:gd name="T123" fmla="*/ 19 h 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" h="19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7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2"/>
                  </a:lnTo>
                  <a:close/>
                  <a:moveTo>
                    <a:pt x="4" y="18"/>
                  </a:moveTo>
                  <a:lnTo>
                    <a:pt x="4" y="18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gray">
            <a:xfrm flipH="1">
              <a:off x="529" y="3750"/>
              <a:ext cx="6" cy="13"/>
            </a:xfrm>
            <a:custGeom>
              <a:avLst/>
              <a:gdLst>
                <a:gd name="T0" fmla="*/ 1 w 11"/>
                <a:gd name="T1" fmla="*/ 0 h 21"/>
                <a:gd name="T2" fmla="*/ 1 w 11"/>
                <a:gd name="T3" fmla="*/ 0 h 21"/>
                <a:gd name="T4" fmla="*/ 1 w 11"/>
                <a:gd name="T5" fmla="*/ 0 h 21"/>
                <a:gd name="T6" fmla="*/ 1 w 11"/>
                <a:gd name="T7" fmla="*/ 0 h 21"/>
                <a:gd name="T8" fmla="*/ 1 w 11"/>
                <a:gd name="T9" fmla="*/ 1 h 21"/>
                <a:gd name="T10" fmla="*/ 0 w 11"/>
                <a:gd name="T11" fmla="*/ 1 h 21"/>
                <a:gd name="T12" fmla="*/ 0 w 11"/>
                <a:gd name="T13" fmla="*/ 1 h 21"/>
                <a:gd name="T14" fmla="*/ 0 w 11"/>
                <a:gd name="T15" fmla="*/ 4 h 21"/>
                <a:gd name="T16" fmla="*/ 0 w 11"/>
                <a:gd name="T17" fmla="*/ 4 h 21"/>
                <a:gd name="T18" fmla="*/ 1 w 11"/>
                <a:gd name="T19" fmla="*/ 4 h 21"/>
                <a:gd name="T20" fmla="*/ 1 w 11"/>
                <a:gd name="T21" fmla="*/ 5 h 21"/>
                <a:gd name="T22" fmla="*/ 1 w 11"/>
                <a:gd name="T23" fmla="*/ 5 h 21"/>
                <a:gd name="T24" fmla="*/ 1 w 11"/>
                <a:gd name="T25" fmla="*/ 5 h 21"/>
                <a:gd name="T26" fmla="*/ 1 w 11"/>
                <a:gd name="T27" fmla="*/ 5 h 21"/>
                <a:gd name="T28" fmla="*/ 2 w 11"/>
                <a:gd name="T29" fmla="*/ 5 h 21"/>
                <a:gd name="T30" fmla="*/ 2 w 11"/>
                <a:gd name="T31" fmla="*/ 4 h 21"/>
                <a:gd name="T32" fmla="*/ 2 w 11"/>
                <a:gd name="T33" fmla="*/ 4 h 21"/>
                <a:gd name="T34" fmla="*/ 2 w 11"/>
                <a:gd name="T35" fmla="*/ 2 h 21"/>
                <a:gd name="T36" fmla="*/ 2 w 11"/>
                <a:gd name="T37" fmla="*/ 2 h 21"/>
                <a:gd name="T38" fmla="*/ 2 w 11"/>
                <a:gd name="T39" fmla="*/ 1 h 21"/>
                <a:gd name="T40" fmla="*/ 1 w 11"/>
                <a:gd name="T41" fmla="*/ 0 h 21"/>
                <a:gd name="T42" fmla="*/ 1 w 11"/>
                <a:gd name="T43" fmla="*/ 0 h 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21"/>
                <a:gd name="T68" fmla="*/ 11 w 11"/>
                <a:gd name="T69" fmla="*/ 21 h 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21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2" name="Freeform 126"/>
            <p:cNvSpPr>
              <a:spLocks noEditPoints="1"/>
            </p:cNvSpPr>
            <p:nvPr/>
          </p:nvSpPr>
          <p:spPr bwMode="gray">
            <a:xfrm flipH="1">
              <a:off x="529" y="3750"/>
              <a:ext cx="7" cy="14"/>
            </a:xfrm>
            <a:custGeom>
              <a:avLst/>
              <a:gdLst>
                <a:gd name="T0" fmla="*/ 1 w 12"/>
                <a:gd name="T1" fmla="*/ 0 h 22"/>
                <a:gd name="T2" fmla="*/ 1 w 12"/>
                <a:gd name="T3" fmla="*/ 0 h 22"/>
                <a:gd name="T4" fmla="*/ 1 w 12"/>
                <a:gd name="T5" fmla="*/ 1 h 22"/>
                <a:gd name="T6" fmla="*/ 0 w 12"/>
                <a:gd name="T7" fmla="*/ 1 h 22"/>
                <a:gd name="T8" fmla="*/ 0 w 12"/>
                <a:gd name="T9" fmla="*/ 4 h 22"/>
                <a:gd name="T10" fmla="*/ 0 w 12"/>
                <a:gd name="T11" fmla="*/ 4 h 22"/>
                <a:gd name="T12" fmla="*/ 1 w 12"/>
                <a:gd name="T13" fmla="*/ 4 h 22"/>
                <a:gd name="T14" fmla="*/ 1 w 12"/>
                <a:gd name="T15" fmla="*/ 4 h 22"/>
                <a:gd name="T16" fmla="*/ 1 w 12"/>
                <a:gd name="T17" fmla="*/ 5 h 22"/>
                <a:gd name="T18" fmla="*/ 1 w 12"/>
                <a:gd name="T19" fmla="*/ 6 h 22"/>
                <a:gd name="T20" fmla="*/ 1 w 12"/>
                <a:gd name="T21" fmla="*/ 6 h 22"/>
                <a:gd name="T22" fmla="*/ 2 w 12"/>
                <a:gd name="T23" fmla="*/ 6 h 22"/>
                <a:gd name="T24" fmla="*/ 2 w 12"/>
                <a:gd name="T25" fmla="*/ 5 h 22"/>
                <a:gd name="T26" fmla="*/ 2 w 12"/>
                <a:gd name="T27" fmla="*/ 5 h 22"/>
                <a:gd name="T28" fmla="*/ 2 w 12"/>
                <a:gd name="T29" fmla="*/ 5 h 22"/>
                <a:gd name="T30" fmla="*/ 2 w 12"/>
                <a:gd name="T31" fmla="*/ 4 h 22"/>
                <a:gd name="T32" fmla="*/ 2 w 12"/>
                <a:gd name="T33" fmla="*/ 2 h 22"/>
                <a:gd name="T34" fmla="*/ 2 w 12"/>
                <a:gd name="T35" fmla="*/ 2 h 22"/>
                <a:gd name="T36" fmla="*/ 2 w 12"/>
                <a:gd name="T37" fmla="*/ 2 h 22"/>
                <a:gd name="T38" fmla="*/ 2 w 12"/>
                <a:gd name="T39" fmla="*/ 1 h 22"/>
                <a:gd name="T40" fmla="*/ 2 w 12"/>
                <a:gd name="T41" fmla="*/ 1 h 22"/>
                <a:gd name="T42" fmla="*/ 1 w 12"/>
                <a:gd name="T43" fmla="*/ 0 h 22"/>
                <a:gd name="T44" fmla="*/ 1 w 12"/>
                <a:gd name="T45" fmla="*/ 0 h 22"/>
                <a:gd name="T46" fmla="*/ 1 w 12"/>
                <a:gd name="T47" fmla="*/ 0 h 22"/>
                <a:gd name="T48" fmla="*/ 1 w 12"/>
                <a:gd name="T49" fmla="*/ 0 h 22"/>
                <a:gd name="T50" fmla="*/ 1 w 12"/>
                <a:gd name="T51" fmla="*/ 0 h 22"/>
                <a:gd name="T52" fmla="*/ 1 w 12"/>
                <a:gd name="T53" fmla="*/ 0 h 22"/>
                <a:gd name="T54" fmla="*/ 1 w 12"/>
                <a:gd name="T55" fmla="*/ 5 h 22"/>
                <a:gd name="T56" fmla="*/ 1 w 12"/>
                <a:gd name="T57" fmla="*/ 5 h 22"/>
                <a:gd name="T58" fmla="*/ 1 w 12"/>
                <a:gd name="T59" fmla="*/ 4 h 22"/>
                <a:gd name="T60" fmla="*/ 1 w 12"/>
                <a:gd name="T61" fmla="*/ 4 h 22"/>
                <a:gd name="T62" fmla="*/ 1 w 12"/>
                <a:gd name="T63" fmla="*/ 1 h 22"/>
                <a:gd name="T64" fmla="*/ 1 w 12"/>
                <a:gd name="T65" fmla="*/ 1 h 22"/>
                <a:gd name="T66" fmla="*/ 1 w 12"/>
                <a:gd name="T67" fmla="*/ 1 h 22"/>
                <a:gd name="T68" fmla="*/ 1 w 12"/>
                <a:gd name="T69" fmla="*/ 1 h 22"/>
                <a:gd name="T70" fmla="*/ 1 w 12"/>
                <a:gd name="T71" fmla="*/ 1 h 22"/>
                <a:gd name="T72" fmla="*/ 1 w 12"/>
                <a:gd name="T73" fmla="*/ 1 h 22"/>
                <a:gd name="T74" fmla="*/ 1 w 12"/>
                <a:gd name="T75" fmla="*/ 1 h 22"/>
                <a:gd name="T76" fmla="*/ 2 w 12"/>
                <a:gd name="T77" fmla="*/ 1 h 22"/>
                <a:gd name="T78" fmla="*/ 2 w 12"/>
                <a:gd name="T79" fmla="*/ 2 h 22"/>
                <a:gd name="T80" fmla="*/ 2 w 12"/>
                <a:gd name="T81" fmla="*/ 4 h 22"/>
                <a:gd name="T82" fmla="*/ 2 w 12"/>
                <a:gd name="T83" fmla="*/ 4 h 22"/>
                <a:gd name="T84" fmla="*/ 2 w 12"/>
                <a:gd name="T85" fmla="*/ 5 h 22"/>
                <a:gd name="T86" fmla="*/ 2 w 12"/>
                <a:gd name="T87" fmla="*/ 5 h 22"/>
                <a:gd name="T88" fmla="*/ 1 w 12"/>
                <a:gd name="T89" fmla="*/ 5 h 22"/>
                <a:gd name="T90" fmla="*/ 1 w 12"/>
                <a:gd name="T91" fmla="*/ 5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"/>
                <a:gd name="T139" fmla="*/ 0 h 22"/>
                <a:gd name="T140" fmla="*/ 12 w 12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" h="22">
                  <a:moveTo>
                    <a:pt x="3" y="0"/>
                  </a:moveTo>
                  <a:lnTo>
                    <a:pt x="3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3" y="18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1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4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4"/>
                  </a:lnTo>
                  <a:lnTo>
                    <a:pt x="11" y="8"/>
                  </a:lnTo>
                  <a:lnTo>
                    <a:pt x="11" y="17"/>
                  </a:lnTo>
                  <a:lnTo>
                    <a:pt x="9" y="19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gray">
            <a:xfrm flipH="1">
              <a:off x="502" y="3765"/>
              <a:ext cx="9" cy="18"/>
            </a:xfrm>
            <a:custGeom>
              <a:avLst/>
              <a:gdLst>
                <a:gd name="T0" fmla="*/ 1 w 17"/>
                <a:gd name="T1" fmla="*/ 1 h 31"/>
                <a:gd name="T2" fmla="*/ 1 w 17"/>
                <a:gd name="T3" fmla="*/ 1 h 31"/>
                <a:gd name="T4" fmla="*/ 1 w 17"/>
                <a:gd name="T5" fmla="*/ 1 h 31"/>
                <a:gd name="T6" fmla="*/ 1 w 17"/>
                <a:gd name="T7" fmla="*/ 0 h 31"/>
                <a:gd name="T8" fmla="*/ 1 w 17"/>
                <a:gd name="T9" fmla="*/ 1 h 31"/>
                <a:gd name="T10" fmla="*/ 0 w 17"/>
                <a:gd name="T11" fmla="*/ 1 h 31"/>
                <a:gd name="T12" fmla="*/ 0 w 17"/>
                <a:gd name="T13" fmla="*/ 1 h 31"/>
                <a:gd name="T14" fmla="*/ 0 w 17"/>
                <a:gd name="T15" fmla="*/ 4 h 31"/>
                <a:gd name="T16" fmla="*/ 0 w 17"/>
                <a:gd name="T17" fmla="*/ 4 h 31"/>
                <a:gd name="T18" fmla="*/ 0 w 17"/>
                <a:gd name="T19" fmla="*/ 5 h 31"/>
                <a:gd name="T20" fmla="*/ 1 w 17"/>
                <a:gd name="T21" fmla="*/ 5 h 31"/>
                <a:gd name="T22" fmla="*/ 1 w 17"/>
                <a:gd name="T23" fmla="*/ 5 h 31"/>
                <a:gd name="T24" fmla="*/ 1 w 17"/>
                <a:gd name="T25" fmla="*/ 6 h 31"/>
                <a:gd name="T26" fmla="*/ 1 w 17"/>
                <a:gd name="T27" fmla="*/ 6 h 31"/>
                <a:gd name="T28" fmla="*/ 1 w 17"/>
                <a:gd name="T29" fmla="*/ 6 h 31"/>
                <a:gd name="T30" fmla="*/ 2 w 17"/>
                <a:gd name="T31" fmla="*/ 6 h 31"/>
                <a:gd name="T32" fmla="*/ 2 w 17"/>
                <a:gd name="T33" fmla="*/ 6 h 31"/>
                <a:gd name="T34" fmla="*/ 2 w 17"/>
                <a:gd name="T35" fmla="*/ 5 h 31"/>
                <a:gd name="T36" fmla="*/ 3 w 17"/>
                <a:gd name="T37" fmla="*/ 5 h 31"/>
                <a:gd name="T38" fmla="*/ 3 w 17"/>
                <a:gd name="T39" fmla="*/ 2 h 31"/>
                <a:gd name="T40" fmla="*/ 3 w 17"/>
                <a:gd name="T41" fmla="*/ 2 h 31"/>
                <a:gd name="T42" fmla="*/ 2 w 17"/>
                <a:gd name="T43" fmla="*/ 2 h 31"/>
                <a:gd name="T44" fmla="*/ 2 w 17"/>
                <a:gd name="T45" fmla="*/ 1 h 31"/>
                <a:gd name="T46" fmla="*/ 2 w 17"/>
                <a:gd name="T47" fmla="*/ 1 h 31"/>
                <a:gd name="T48" fmla="*/ 1 w 17"/>
                <a:gd name="T49" fmla="*/ 1 h 31"/>
                <a:gd name="T50" fmla="*/ 1 w 17"/>
                <a:gd name="T51" fmla="*/ 1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31"/>
                <a:gd name="T80" fmla="*/ 17 w 17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31">
                  <a:moveTo>
                    <a:pt x="8" y="2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2" y="31"/>
                  </a:lnTo>
                  <a:lnTo>
                    <a:pt x="14" y="30"/>
                  </a:lnTo>
                  <a:lnTo>
                    <a:pt x="16" y="27"/>
                  </a:lnTo>
                  <a:lnTo>
                    <a:pt x="17" y="24"/>
                  </a:lnTo>
                  <a:lnTo>
                    <a:pt x="17" y="11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4" name="Freeform 128"/>
            <p:cNvSpPr>
              <a:spLocks noEditPoints="1"/>
            </p:cNvSpPr>
            <p:nvPr/>
          </p:nvSpPr>
          <p:spPr bwMode="gray">
            <a:xfrm flipH="1">
              <a:off x="502" y="3765"/>
              <a:ext cx="11" cy="18"/>
            </a:xfrm>
            <a:custGeom>
              <a:avLst/>
              <a:gdLst>
                <a:gd name="T0" fmla="*/ 1 w 19"/>
                <a:gd name="T1" fmla="*/ 1 h 31"/>
                <a:gd name="T2" fmla="*/ 1 w 19"/>
                <a:gd name="T3" fmla="*/ 1 h 31"/>
                <a:gd name="T4" fmla="*/ 0 w 19"/>
                <a:gd name="T5" fmla="*/ 1 h 31"/>
                <a:gd name="T6" fmla="*/ 0 w 19"/>
                <a:gd name="T7" fmla="*/ 1 h 31"/>
                <a:gd name="T8" fmla="*/ 0 w 19"/>
                <a:gd name="T9" fmla="*/ 4 h 31"/>
                <a:gd name="T10" fmla="*/ 0 w 19"/>
                <a:gd name="T11" fmla="*/ 4 h 31"/>
                <a:gd name="T12" fmla="*/ 0 w 19"/>
                <a:gd name="T13" fmla="*/ 5 h 31"/>
                <a:gd name="T14" fmla="*/ 1 w 19"/>
                <a:gd name="T15" fmla="*/ 5 h 31"/>
                <a:gd name="T16" fmla="*/ 1 w 19"/>
                <a:gd name="T17" fmla="*/ 6 h 31"/>
                <a:gd name="T18" fmla="*/ 2 w 19"/>
                <a:gd name="T19" fmla="*/ 6 h 31"/>
                <a:gd name="T20" fmla="*/ 2 w 19"/>
                <a:gd name="T21" fmla="*/ 6 h 31"/>
                <a:gd name="T22" fmla="*/ 2 w 19"/>
                <a:gd name="T23" fmla="*/ 6 h 31"/>
                <a:gd name="T24" fmla="*/ 2 w 19"/>
                <a:gd name="T25" fmla="*/ 6 h 31"/>
                <a:gd name="T26" fmla="*/ 3 w 19"/>
                <a:gd name="T27" fmla="*/ 6 h 31"/>
                <a:gd name="T28" fmla="*/ 3 w 19"/>
                <a:gd name="T29" fmla="*/ 6 h 31"/>
                <a:gd name="T30" fmla="*/ 3 w 19"/>
                <a:gd name="T31" fmla="*/ 6 h 31"/>
                <a:gd name="T32" fmla="*/ 3 w 19"/>
                <a:gd name="T33" fmla="*/ 5 h 31"/>
                <a:gd name="T34" fmla="*/ 3 w 19"/>
                <a:gd name="T35" fmla="*/ 5 h 31"/>
                <a:gd name="T36" fmla="*/ 3 w 19"/>
                <a:gd name="T37" fmla="*/ 2 h 31"/>
                <a:gd name="T38" fmla="*/ 3 w 19"/>
                <a:gd name="T39" fmla="*/ 2 h 31"/>
                <a:gd name="T40" fmla="*/ 3 w 19"/>
                <a:gd name="T41" fmla="*/ 2 h 31"/>
                <a:gd name="T42" fmla="*/ 3 w 19"/>
                <a:gd name="T43" fmla="*/ 1 h 31"/>
                <a:gd name="T44" fmla="*/ 3 w 19"/>
                <a:gd name="T45" fmla="*/ 1 h 31"/>
                <a:gd name="T46" fmla="*/ 2 w 19"/>
                <a:gd name="T47" fmla="*/ 0 h 31"/>
                <a:gd name="T48" fmla="*/ 2 w 19"/>
                <a:gd name="T49" fmla="*/ 0 h 31"/>
                <a:gd name="T50" fmla="*/ 2 w 19"/>
                <a:gd name="T51" fmla="*/ 0 h 31"/>
                <a:gd name="T52" fmla="*/ 1 w 19"/>
                <a:gd name="T53" fmla="*/ 0 h 31"/>
                <a:gd name="T54" fmla="*/ 1 w 19"/>
                <a:gd name="T55" fmla="*/ 1 h 31"/>
                <a:gd name="T56" fmla="*/ 1 w 19"/>
                <a:gd name="T57" fmla="*/ 1 h 31"/>
                <a:gd name="T58" fmla="*/ 2 w 19"/>
                <a:gd name="T59" fmla="*/ 6 h 31"/>
                <a:gd name="T60" fmla="*/ 2 w 19"/>
                <a:gd name="T61" fmla="*/ 6 h 31"/>
                <a:gd name="T62" fmla="*/ 2 w 19"/>
                <a:gd name="T63" fmla="*/ 6 h 31"/>
                <a:gd name="T64" fmla="*/ 2 w 19"/>
                <a:gd name="T65" fmla="*/ 6 h 31"/>
                <a:gd name="T66" fmla="*/ 1 w 19"/>
                <a:gd name="T67" fmla="*/ 5 h 31"/>
                <a:gd name="T68" fmla="*/ 1 w 19"/>
                <a:gd name="T69" fmla="*/ 5 h 31"/>
                <a:gd name="T70" fmla="*/ 1 w 19"/>
                <a:gd name="T71" fmla="*/ 5 h 31"/>
                <a:gd name="T72" fmla="*/ 1 w 19"/>
                <a:gd name="T73" fmla="*/ 4 h 31"/>
                <a:gd name="T74" fmla="*/ 1 w 19"/>
                <a:gd name="T75" fmla="*/ 1 h 31"/>
                <a:gd name="T76" fmla="*/ 1 w 19"/>
                <a:gd name="T77" fmla="*/ 1 h 31"/>
                <a:gd name="T78" fmla="*/ 1 w 19"/>
                <a:gd name="T79" fmla="*/ 1 h 31"/>
                <a:gd name="T80" fmla="*/ 1 w 19"/>
                <a:gd name="T81" fmla="*/ 1 h 31"/>
                <a:gd name="T82" fmla="*/ 1 w 19"/>
                <a:gd name="T83" fmla="*/ 1 h 31"/>
                <a:gd name="T84" fmla="*/ 1 w 19"/>
                <a:gd name="T85" fmla="*/ 1 h 31"/>
                <a:gd name="T86" fmla="*/ 2 w 19"/>
                <a:gd name="T87" fmla="*/ 1 h 31"/>
                <a:gd name="T88" fmla="*/ 2 w 19"/>
                <a:gd name="T89" fmla="*/ 1 h 31"/>
                <a:gd name="T90" fmla="*/ 2 w 19"/>
                <a:gd name="T91" fmla="*/ 1 h 31"/>
                <a:gd name="T92" fmla="*/ 2 w 19"/>
                <a:gd name="T93" fmla="*/ 1 h 31"/>
                <a:gd name="T94" fmla="*/ 2 w 19"/>
                <a:gd name="T95" fmla="*/ 1 h 31"/>
                <a:gd name="T96" fmla="*/ 3 w 19"/>
                <a:gd name="T97" fmla="*/ 1 h 31"/>
                <a:gd name="T98" fmla="*/ 3 w 19"/>
                <a:gd name="T99" fmla="*/ 2 h 31"/>
                <a:gd name="T100" fmla="*/ 3 w 19"/>
                <a:gd name="T101" fmla="*/ 2 h 31"/>
                <a:gd name="T102" fmla="*/ 3 w 19"/>
                <a:gd name="T103" fmla="*/ 5 h 31"/>
                <a:gd name="T104" fmla="*/ 3 w 19"/>
                <a:gd name="T105" fmla="*/ 5 h 31"/>
                <a:gd name="T106" fmla="*/ 3 w 19"/>
                <a:gd name="T107" fmla="*/ 5 h 31"/>
                <a:gd name="T108" fmla="*/ 3 w 19"/>
                <a:gd name="T109" fmla="*/ 5 h 31"/>
                <a:gd name="T110" fmla="*/ 3 w 19"/>
                <a:gd name="T111" fmla="*/ 5 h 31"/>
                <a:gd name="T112" fmla="*/ 3 w 19"/>
                <a:gd name="T113" fmla="*/ 6 h 31"/>
                <a:gd name="T114" fmla="*/ 2 w 19"/>
                <a:gd name="T115" fmla="*/ 6 h 31"/>
                <a:gd name="T116" fmla="*/ 2 w 19"/>
                <a:gd name="T117" fmla="*/ 6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"/>
                <a:gd name="T178" fmla="*/ 0 h 31"/>
                <a:gd name="T179" fmla="*/ 19 w 19"/>
                <a:gd name="T180" fmla="*/ 31 h 3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" h="31">
                  <a:moveTo>
                    <a:pt x="3" y="2"/>
                  </a:move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10" y="31"/>
                  </a:lnTo>
                  <a:lnTo>
                    <a:pt x="14" y="31"/>
                  </a:lnTo>
                  <a:lnTo>
                    <a:pt x="16" y="30"/>
                  </a:lnTo>
                  <a:lnTo>
                    <a:pt x="19" y="27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close/>
                  <a:moveTo>
                    <a:pt x="10" y="30"/>
                  </a:moveTo>
                  <a:lnTo>
                    <a:pt x="10" y="30"/>
                  </a:lnTo>
                  <a:lnTo>
                    <a:pt x="7" y="28"/>
                  </a:lnTo>
                  <a:lnTo>
                    <a:pt x="4" y="26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2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8" y="11"/>
                  </a:lnTo>
                  <a:lnTo>
                    <a:pt x="18" y="24"/>
                  </a:lnTo>
                  <a:lnTo>
                    <a:pt x="18" y="27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gray">
            <a:xfrm flipH="1">
              <a:off x="437" y="3742"/>
              <a:ext cx="7" cy="16"/>
            </a:xfrm>
            <a:custGeom>
              <a:avLst/>
              <a:gdLst>
                <a:gd name="T0" fmla="*/ 1 w 10"/>
                <a:gd name="T1" fmla="*/ 1 h 25"/>
                <a:gd name="T2" fmla="*/ 3 w 10"/>
                <a:gd name="T3" fmla="*/ 0 h 25"/>
                <a:gd name="T4" fmla="*/ 3 w 10"/>
                <a:gd name="T5" fmla="*/ 0 h 25"/>
                <a:gd name="T6" fmla="*/ 3 w 10"/>
                <a:gd name="T7" fmla="*/ 0 h 25"/>
                <a:gd name="T8" fmla="*/ 4 w 10"/>
                <a:gd name="T9" fmla="*/ 1 h 25"/>
                <a:gd name="T10" fmla="*/ 3 w 10"/>
                <a:gd name="T11" fmla="*/ 3 h 25"/>
                <a:gd name="T12" fmla="*/ 3 w 10"/>
                <a:gd name="T13" fmla="*/ 3 h 25"/>
                <a:gd name="T14" fmla="*/ 3 w 10"/>
                <a:gd name="T15" fmla="*/ 4 h 25"/>
                <a:gd name="T16" fmla="*/ 1 w 10"/>
                <a:gd name="T17" fmla="*/ 5 h 25"/>
                <a:gd name="T18" fmla="*/ 0 w 10"/>
                <a:gd name="T19" fmla="*/ 6 h 25"/>
                <a:gd name="T20" fmla="*/ 0 w 10"/>
                <a:gd name="T21" fmla="*/ 2 h 25"/>
                <a:gd name="T22" fmla="*/ 0 w 10"/>
                <a:gd name="T23" fmla="*/ 2 h 25"/>
                <a:gd name="T24" fmla="*/ 1 w 10"/>
                <a:gd name="T25" fmla="*/ 1 h 25"/>
                <a:gd name="T26" fmla="*/ 1 w 10"/>
                <a:gd name="T27" fmla="*/ 1 h 25"/>
                <a:gd name="T28" fmla="*/ 1 w 10"/>
                <a:gd name="T29" fmla="*/ 1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5"/>
                <a:gd name="T47" fmla="*/ 10 w 1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5">
                  <a:moveTo>
                    <a:pt x="3" y="2"/>
                  </a:move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6" name="Freeform 130"/>
            <p:cNvSpPr>
              <a:spLocks noEditPoints="1"/>
            </p:cNvSpPr>
            <p:nvPr/>
          </p:nvSpPr>
          <p:spPr bwMode="gray">
            <a:xfrm flipH="1">
              <a:off x="437" y="3735"/>
              <a:ext cx="20" cy="23"/>
            </a:xfrm>
            <a:custGeom>
              <a:avLst/>
              <a:gdLst>
                <a:gd name="T0" fmla="*/ 7 w 33"/>
                <a:gd name="T1" fmla="*/ 3 h 36"/>
                <a:gd name="T2" fmla="*/ 5 w 33"/>
                <a:gd name="T3" fmla="*/ 3 h 36"/>
                <a:gd name="T4" fmla="*/ 5 w 33"/>
                <a:gd name="T5" fmla="*/ 3 h 36"/>
                <a:gd name="T6" fmla="*/ 5 w 33"/>
                <a:gd name="T7" fmla="*/ 4 h 36"/>
                <a:gd name="T8" fmla="*/ 5 w 33"/>
                <a:gd name="T9" fmla="*/ 4 h 36"/>
                <a:gd name="T10" fmla="*/ 5 w 33"/>
                <a:gd name="T11" fmla="*/ 10 h 36"/>
                <a:gd name="T12" fmla="*/ 5 w 33"/>
                <a:gd name="T13" fmla="*/ 10 h 36"/>
                <a:gd name="T14" fmla="*/ 5 w 33"/>
                <a:gd name="T15" fmla="*/ 10 h 36"/>
                <a:gd name="T16" fmla="*/ 6 w 33"/>
                <a:gd name="T17" fmla="*/ 9 h 36"/>
                <a:gd name="T18" fmla="*/ 7 w 33"/>
                <a:gd name="T19" fmla="*/ 8 h 36"/>
                <a:gd name="T20" fmla="*/ 7 w 33"/>
                <a:gd name="T21" fmla="*/ 6 h 36"/>
                <a:gd name="T22" fmla="*/ 7 w 33"/>
                <a:gd name="T23" fmla="*/ 3 h 36"/>
                <a:gd name="T24" fmla="*/ 7 w 33"/>
                <a:gd name="T25" fmla="*/ 3 h 36"/>
                <a:gd name="T26" fmla="*/ 7 w 33"/>
                <a:gd name="T27" fmla="*/ 3 h 36"/>
                <a:gd name="T28" fmla="*/ 7 w 33"/>
                <a:gd name="T29" fmla="*/ 3 h 36"/>
                <a:gd name="T30" fmla="*/ 7 w 33"/>
                <a:gd name="T31" fmla="*/ 3 h 36"/>
                <a:gd name="T32" fmla="*/ 7 w 33"/>
                <a:gd name="T33" fmla="*/ 3 h 36"/>
                <a:gd name="T34" fmla="*/ 7 w 33"/>
                <a:gd name="T35" fmla="*/ 3 h 36"/>
                <a:gd name="T36" fmla="*/ 5 w 33"/>
                <a:gd name="T37" fmla="*/ 4 h 36"/>
                <a:gd name="T38" fmla="*/ 5 w 33"/>
                <a:gd name="T39" fmla="*/ 4 h 36"/>
                <a:gd name="T40" fmla="*/ 6 w 33"/>
                <a:gd name="T41" fmla="*/ 4 h 36"/>
                <a:gd name="T42" fmla="*/ 7 w 33"/>
                <a:gd name="T43" fmla="*/ 3 h 36"/>
                <a:gd name="T44" fmla="*/ 7 w 33"/>
                <a:gd name="T45" fmla="*/ 3 h 36"/>
                <a:gd name="T46" fmla="*/ 7 w 33"/>
                <a:gd name="T47" fmla="*/ 3 h 36"/>
                <a:gd name="T48" fmla="*/ 7 w 33"/>
                <a:gd name="T49" fmla="*/ 6 h 36"/>
                <a:gd name="T50" fmla="*/ 7 w 33"/>
                <a:gd name="T51" fmla="*/ 6 h 36"/>
                <a:gd name="T52" fmla="*/ 7 w 33"/>
                <a:gd name="T53" fmla="*/ 7 h 36"/>
                <a:gd name="T54" fmla="*/ 5 w 33"/>
                <a:gd name="T55" fmla="*/ 8 h 36"/>
                <a:gd name="T56" fmla="*/ 5 w 33"/>
                <a:gd name="T57" fmla="*/ 8 h 36"/>
                <a:gd name="T58" fmla="*/ 5 w 33"/>
                <a:gd name="T59" fmla="*/ 4 h 36"/>
                <a:gd name="T60" fmla="*/ 5 w 33"/>
                <a:gd name="T61" fmla="*/ 4 h 36"/>
                <a:gd name="T62" fmla="*/ 0 w 33"/>
                <a:gd name="T63" fmla="*/ 0 h 36"/>
                <a:gd name="T64" fmla="*/ 0 w 33"/>
                <a:gd name="T65" fmla="*/ 0 h 36"/>
                <a:gd name="T66" fmla="*/ 0 w 33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"/>
                <a:gd name="T103" fmla="*/ 0 h 36"/>
                <a:gd name="T104" fmla="*/ 33 w 33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" h="36">
                  <a:moveTo>
                    <a:pt x="30" y="9"/>
                  </a:moveTo>
                  <a:lnTo>
                    <a:pt x="24" y="12"/>
                  </a:lnTo>
                  <a:lnTo>
                    <a:pt x="23" y="15"/>
                  </a:lnTo>
                  <a:lnTo>
                    <a:pt x="22" y="17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6" y="35"/>
                  </a:lnTo>
                  <a:lnTo>
                    <a:pt x="29" y="31"/>
                  </a:lnTo>
                  <a:lnTo>
                    <a:pt x="33" y="23"/>
                  </a:lnTo>
                  <a:lnTo>
                    <a:pt x="33" y="12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0" y="9"/>
                  </a:lnTo>
                  <a:close/>
                  <a:moveTo>
                    <a:pt x="24" y="17"/>
                  </a:moveTo>
                  <a:lnTo>
                    <a:pt x="24" y="17"/>
                  </a:lnTo>
                  <a:lnTo>
                    <a:pt x="26" y="15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23"/>
                  </a:lnTo>
                  <a:lnTo>
                    <a:pt x="29" y="27"/>
                  </a:lnTo>
                  <a:lnTo>
                    <a:pt x="24" y="32"/>
                  </a:lnTo>
                  <a:lnTo>
                    <a:pt x="24" y="1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gray">
            <a:xfrm flipH="1">
              <a:off x="488" y="3749"/>
              <a:ext cx="14" cy="18"/>
            </a:xfrm>
            <a:custGeom>
              <a:avLst/>
              <a:gdLst>
                <a:gd name="T0" fmla="*/ 3 w 21"/>
                <a:gd name="T1" fmla="*/ 0 h 31"/>
                <a:gd name="T2" fmla="*/ 3 w 21"/>
                <a:gd name="T3" fmla="*/ 0 h 31"/>
                <a:gd name="T4" fmla="*/ 3 w 21"/>
                <a:gd name="T5" fmla="*/ 0 h 31"/>
                <a:gd name="T6" fmla="*/ 5 w 21"/>
                <a:gd name="T7" fmla="*/ 0 h 31"/>
                <a:gd name="T8" fmla="*/ 5 w 21"/>
                <a:gd name="T9" fmla="*/ 1 h 31"/>
                <a:gd name="T10" fmla="*/ 6 w 21"/>
                <a:gd name="T11" fmla="*/ 1 h 31"/>
                <a:gd name="T12" fmla="*/ 6 w 21"/>
                <a:gd name="T13" fmla="*/ 1 h 31"/>
                <a:gd name="T14" fmla="*/ 6 w 21"/>
                <a:gd name="T15" fmla="*/ 5 h 31"/>
                <a:gd name="T16" fmla="*/ 6 w 21"/>
                <a:gd name="T17" fmla="*/ 5 h 31"/>
                <a:gd name="T18" fmla="*/ 6 w 21"/>
                <a:gd name="T19" fmla="*/ 5 h 31"/>
                <a:gd name="T20" fmla="*/ 5 w 21"/>
                <a:gd name="T21" fmla="*/ 5 h 31"/>
                <a:gd name="T22" fmla="*/ 5 w 21"/>
                <a:gd name="T23" fmla="*/ 6 h 31"/>
                <a:gd name="T24" fmla="*/ 3 w 21"/>
                <a:gd name="T25" fmla="*/ 6 h 31"/>
                <a:gd name="T26" fmla="*/ 3 w 21"/>
                <a:gd name="T27" fmla="*/ 6 h 31"/>
                <a:gd name="T28" fmla="*/ 3 w 21"/>
                <a:gd name="T29" fmla="*/ 6 h 31"/>
                <a:gd name="T30" fmla="*/ 1 w 21"/>
                <a:gd name="T31" fmla="*/ 6 h 31"/>
                <a:gd name="T32" fmla="*/ 1 w 21"/>
                <a:gd name="T33" fmla="*/ 5 h 31"/>
                <a:gd name="T34" fmla="*/ 1 w 21"/>
                <a:gd name="T35" fmla="*/ 5 h 31"/>
                <a:gd name="T36" fmla="*/ 0 w 21"/>
                <a:gd name="T37" fmla="*/ 5 h 31"/>
                <a:gd name="T38" fmla="*/ 0 w 21"/>
                <a:gd name="T39" fmla="*/ 1 h 31"/>
                <a:gd name="T40" fmla="*/ 0 w 21"/>
                <a:gd name="T41" fmla="*/ 1 h 31"/>
                <a:gd name="T42" fmla="*/ 1 w 21"/>
                <a:gd name="T43" fmla="*/ 1 h 31"/>
                <a:gd name="T44" fmla="*/ 1 w 21"/>
                <a:gd name="T45" fmla="*/ 1 h 31"/>
                <a:gd name="T46" fmla="*/ 1 w 21"/>
                <a:gd name="T47" fmla="*/ 0 h 31"/>
                <a:gd name="T48" fmla="*/ 3 w 21"/>
                <a:gd name="T49" fmla="*/ 0 h 31"/>
                <a:gd name="T50" fmla="*/ 3 w 21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"/>
                <a:gd name="T79" fmla="*/ 0 h 31"/>
                <a:gd name="T80" fmla="*/ 21 w 21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" h="31">
                  <a:moveTo>
                    <a:pt x="9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9" y="31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8" name="Freeform 132"/>
            <p:cNvSpPr>
              <a:spLocks noEditPoints="1"/>
            </p:cNvSpPr>
            <p:nvPr/>
          </p:nvSpPr>
          <p:spPr bwMode="gray">
            <a:xfrm flipH="1">
              <a:off x="488" y="3748"/>
              <a:ext cx="14" cy="20"/>
            </a:xfrm>
            <a:custGeom>
              <a:avLst/>
              <a:gdLst>
                <a:gd name="T0" fmla="*/ 2 w 24"/>
                <a:gd name="T1" fmla="*/ 0 h 33"/>
                <a:gd name="T2" fmla="*/ 2 w 24"/>
                <a:gd name="T3" fmla="*/ 0 h 33"/>
                <a:gd name="T4" fmla="*/ 1 w 24"/>
                <a:gd name="T5" fmla="*/ 0 h 33"/>
                <a:gd name="T6" fmla="*/ 1 w 24"/>
                <a:gd name="T7" fmla="*/ 1 h 33"/>
                <a:gd name="T8" fmla="*/ 1 w 24"/>
                <a:gd name="T9" fmla="*/ 1 h 33"/>
                <a:gd name="T10" fmla="*/ 0 w 24"/>
                <a:gd name="T11" fmla="*/ 2 h 33"/>
                <a:gd name="T12" fmla="*/ 0 w 24"/>
                <a:gd name="T13" fmla="*/ 5 h 33"/>
                <a:gd name="T14" fmla="*/ 0 w 24"/>
                <a:gd name="T15" fmla="*/ 5 h 33"/>
                <a:gd name="T16" fmla="*/ 1 w 24"/>
                <a:gd name="T17" fmla="*/ 6 h 33"/>
                <a:gd name="T18" fmla="*/ 1 w 24"/>
                <a:gd name="T19" fmla="*/ 7 h 33"/>
                <a:gd name="T20" fmla="*/ 1 w 24"/>
                <a:gd name="T21" fmla="*/ 7 h 33"/>
                <a:gd name="T22" fmla="*/ 2 w 24"/>
                <a:gd name="T23" fmla="*/ 7 h 33"/>
                <a:gd name="T24" fmla="*/ 3 w 24"/>
                <a:gd name="T25" fmla="*/ 7 h 33"/>
                <a:gd name="T26" fmla="*/ 3 w 24"/>
                <a:gd name="T27" fmla="*/ 7 h 33"/>
                <a:gd name="T28" fmla="*/ 4 w 24"/>
                <a:gd name="T29" fmla="*/ 7 h 33"/>
                <a:gd name="T30" fmla="*/ 4 w 24"/>
                <a:gd name="T31" fmla="*/ 7 h 33"/>
                <a:gd name="T32" fmla="*/ 5 w 24"/>
                <a:gd name="T33" fmla="*/ 6 h 33"/>
                <a:gd name="T34" fmla="*/ 5 w 24"/>
                <a:gd name="T35" fmla="*/ 5 h 33"/>
                <a:gd name="T36" fmla="*/ 5 w 24"/>
                <a:gd name="T37" fmla="*/ 2 h 33"/>
                <a:gd name="T38" fmla="*/ 5 w 24"/>
                <a:gd name="T39" fmla="*/ 2 h 33"/>
                <a:gd name="T40" fmla="*/ 5 w 24"/>
                <a:gd name="T41" fmla="*/ 1 h 33"/>
                <a:gd name="T42" fmla="*/ 4 w 24"/>
                <a:gd name="T43" fmla="*/ 1 h 33"/>
                <a:gd name="T44" fmla="*/ 4 w 24"/>
                <a:gd name="T45" fmla="*/ 0 h 33"/>
                <a:gd name="T46" fmla="*/ 3 w 24"/>
                <a:gd name="T47" fmla="*/ 0 h 33"/>
                <a:gd name="T48" fmla="*/ 2 w 24"/>
                <a:gd name="T49" fmla="*/ 0 h 33"/>
                <a:gd name="T50" fmla="*/ 1 w 24"/>
                <a:gd name="T51" fmla="*/ 5 h 33"/>
                <a:gd name="T52" fmla="*/ 1 w 24"/>
                <a:gd name="T53" fmla="*/ 2 h 33"/>
                <a:gd name="T54" fmla="*/ 1 w 24"/>
                <a:gd name="T55" fmla="*/ 2 h 33"/>
                <a:gd name="T56" fmla="*/ 1 w 24"/>
                <a:gd name="T57" fmla="*/ 1 h 33"/>
                <a:gd name="T58" fmla="*/ 1 w 24"/>
                <a:gd name="T59" fmla="*/ 1 h 33"/>
                <a:gd name="T60" fmla="*/ 2 w 24"/>
                <a:gd name="T61" fmla="*/ 1 h 33"/>
                <a:gd name="T62" fmla="*/ 2 w 24"/>
                <a:gd name="T63" fmla="*/ 1 h 33"/>
                <a:gd name="T64" fmla="*/ 3 w 24"/>
                <a:gd name="T65" fmla="*/ 1 h 33"/>
                <a:gd name="T66" fmla="*/ 3 w 24"/>
                <a:gd name="T67" fmla="*/ 1 h 33"/>
                <a:gd name="T68" fmla="*/ 3 w 24"/>
                <a:gd name="T69" fmla="*/ 1 h 33"/>
                <a:gd name="T70" fmla="*/ 4 w 24"/>
                <a:gd name="T71" fmla="*/ 1 h 33"/>
                <a:gd name="T72" fmla="*/ 4 w 24"/>
                <a:gd name="T73" fmla="*/ 1 h 33"/>
                <a:gd name="T74" fmla="*/ 5 w 24"/>
                <a:gd name="T75" fmla="*/ 2 h 33"/>
                <a:gd name="T76" fmla="*/ 5 w 24"/>
                <a:gd name="T77" fmla="*/ 5 h 33"/>
                <a:gd name="T78" fmla="*/ 5 w 24"/>
                <a:gd name="T79" fmla="*/ 5 h 33"/>
                <a:gd name="T80" fmla="*/ 4 w 24"/>
                <a:gd name="T81" fmla="*/ 6 h 33"/>
                <a:gd name="T82" fmla="*/ 4 w 24"/>
                <a:gd name="T83" fmla="*/ 7 h 33"/>
                <a:gd name="T84" fmla="*/ 3 w 24"/>
                <a:gd name="T85" fmla="*/ 7 h 33"/>
                <a:gd name="T86" fmla="*/ 3 w 24"/>
                <a:gd name="T87" fmla="*/ 7 h 33"/>
                <a:gd name="T88" fmla="*/ 2 w 24"/>
                <a:gd name="T89" fmla="*/ 7 h 33"/>
                <a:gd name="T90" fmla="*/ 2 w 24"/>
                <a:gd name="T91" fmla="*/ 7 h 33"/>
                <a:gd name="T92" fmla="*/ 2 w 24"/>
                <a:gd name="T93" fmla="*/ 7 h 33"/>
                <a:gd name="T94" fmla="*/ 1 w 24"/>
                <a:gd name="T95" fmla="*/ 7 h 33"/>
                <a:gd name="T96" fmla="*/ 1 w 24"/>
                <a:gd name="T97" fmla="*/ 6 h 33"/>
                <a:gd name="T98" fmla="*/ 1 w 24"/>
                <a:gd name="T99" fmla="*/ 5 h 33"/>
                <a:gd name="T100" fmla="*/ 1 w 24"/>
                <a:gd name="T101" fmla="*/ 5 h 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"/>
                <a:gd name="T154" fmla="*/ 0 h 33"/>
                <a:gd name="T155" fmla="*/ 24 w 24"/>
                <a:gd name="T156" fmla="*/ 33 h 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" h="33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11" y="33"/>
                  </a:lnTo>
                  <a:lnTo>
                    <a:pt x="14" y="33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3" y="2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3" y="5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close/>
                  <a:moveTo>
                    <a:pt x="3" y="24"/>
                  </a:moveTo>
                  <a:lnTo>
                    <a:pt x="3" y="8"/>
                  </a:lnTo>
                  <a:lnTo>
                    <a:pt x="4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2" y="8"/>
                  </a:lnTo>
                  <a:lnTo>
                    <a:pt x="22" y="24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8" y="31"/>
                  </a:lnTo>
                  <a:lnTo>
                    <a:pt x="6" y="29"/>
                  </a:lnTo>
                  <a:lnTo>
                    <a:pt x="4" y="27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9" name="Freeform 133"/>
            <p:cNvSpPr>
              <a:spLocks/>
            </p:cNvSpPr>
            <p:nvPr/>
          </p:nvSpPr>
          <p:spPr bwMode="gray">
            <a:xfrm flipH="1">
              <a:off x="466" y="3746"/>
              <a:ext cx="10" cy="18"/>
            </a:xfrm>
            <a:custGeom>
              <a:avLst/>
              <a:gdLst>
                <a:gd name="T0" fmla="*/ 1 w 18"/>
                <a:gd name="T1" fmla="*/ 0 h 30"/>
                <a:gd name="T2" fmla="*/ 2 w 18"/>
                <a:gd name="T3" fmla="*/ 0 h 30"/>
                <a:gd name="T4" fmla="*/ 2 w 18"/>
                <a:gd name="T5" fmla="*/ 0 h 30"/>
                <a:gd name="T6" fmla="*/ 2 w 18"/>
                <a:gd name="T7" fmla="*/ 0 h 30"/>
                <a:gd name="T8" fmla="*/ 2 w 18"/>
                <a:gd name="T9" fmla="*/ 1 h 30"/>
                <a:gd name="T10" fmla="*/ 3 w 18"/>
                <a:gd name="T11" fmla="*/ 1 h 30"/>
                <a:gd name="T12" fmla="*/ 3 w 18"/>
                <a:gd name="T13" fmla="*/ 1 h 30"/>
                <a:gd name="T14" fmla="*/ 3 w 18"/>
                <a:gd name="T15" fmla="*/ 5 h 30"/>
                <a:gd name="T16" fmla="*/ 3 w 18"/>
                <a:gd name="T17" fmla="*/ 5 h 30"/>
                <a:gd name="T18" fmla="*/ 3 w 18"/>
                <a:gd name="T19" fmla="*/ 5 h 30"/>
                <a:gd name="T20" fmla="*/ 2 w 18"/>
                <a:gd name="T21" fmla="*/ 6 h 30"/>
                <a:gd name="T22" fmla="*/ 2 w 18"/>
                <a:gd name="T23" fmla="*/ 6 h 30"/>
                <a:gd name="T24" fmla="*/ 2 w 18"/>
                <a:gd name="T25" fmla="*/ 7 h 30"/>
                <a:gd name="T26" fmla="*/ 1 w 18"/>
                <a:gd name="T27" fmla="*/ 7 h 30"/>
                <a:gd name="T28" fmla="*/ 1 w 18"/>
                <a:gd name="T29" fmla="*/ 7 h 30"/>
                <a:gd name="T30" fmla="*/ 1 w 18"/>
                <a:gd name="T31" fmla="*/ 7 h 30"/>
                <a:gd name="T32" fmla="*/ 1 w 18"/>
                <a:gd name="T33" fmla="*/ 6 h 30"/>
                <a:gd name="T34" fmla="*/ 1 w 18"/>
                <a:gd name="T35" fmla="*/ 6 h 30"/>
                <a:gd name="T36" fmla="*/ 0 w 18"/>
                <a:gd name="T37" fmla="*/ 5 h 30"/>
                <a:gd name="T38" fmla="*/ 0 w 18"/>
                <a:gd name="T39" fmla="*/ 2 h 30"/>
                <a:gd name="T40" fmla="*/ 0 w 18"/>
                <a:gd name="T41" fmla="*/ 2 h 30"/>
                <a:gd name="T42" fmla="*/ 1 w 18"/>
                <a:gd name="T43" fmla="*/ 1 h 30"/>
                <a:gd name="T44" fmla="*/ 1 w 18"/>
                <a:gd name="T45" fmla="*/ 1 h 30"/>
                <a:gd name="T46" fmla="*/ 1 w 18"/>
                <a:gd name="T47" fmla="*/ 1 h 30"/>
                <a:gd name="T48" fmla="*/ 1 w 18"/>
                <a:gd name="T49" fmla="*/ 0 h 30"/>
                <a:gd name="T50" fmla="*/ 1 w 18"/>
                <a:gd name="T51" fmla="*/ 0 h 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30"/>
                <a:gd name="T80" fmla="*/ 18 w 18"/>
                <a:gd name="T81" fmla="*/ 30 h 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30">
                  <a:moveTo>
                    <a:pt x="8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18" y="21"/>
                  </a:lnTo>
                  <a:lnTo>
                    <a:pt x="16" y="25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3" y="29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3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0" name="Freeform 134"/>
            <p:cNvSpPr>
              <a:spLocks noEditPoints="1"/>
            </p:cNvSpPr>
            <p:nvPr/>
          </p:nvSpPr>
          <p:spPr bwMode="gray">
            <a:xfrm flipH="1">
              <a:off x="466" y="3746"/>
              <a:ext cx="12" cy="19"/>
            </a:xfrm>
            <a:custGeom>
              <a:avLst/>
              <a:gdLst>
                <a:gd name="T0" fmla="*/ 2 w 20"/>
                <a:gd name="T1" fmla="*/ 0 h 32"/>
                <a:gd name="T2" fmla="*/ 2 w 20"/>
                <a:gd name="T3" fmla="*/ 0 h 32"/>
                <a:gd name="T4" fmla="*/ 2 w 20"/>
                <a:gd name="T5" fmla="*/ 0 h 32"/>
                <a:gd name="T6" fmla="*/ 1 w 20"/>
                <a:gd name="T7" fmla="*/ 1 h 32"/>
                <a:gd name="T8" fmla="*/ 1 w 20"/>
                <a:gd name="T9" fmla="*/ 1 h 32"/>
                <a:gd name="T10" fmla="*/ 1 w 20"/>
                <a:gd name="T11" fmla="*/ 1 h 32"/>
                <a:gd name="T12" fmla="*/ 0 w 20"/>
                <a:gd name="T13" fmla="*/ 2 h 32"/>
                <a:gd name="T14" fmla="*/ 0 w 20"/>
                <a:gd name="T15" fmla="*/ 5 h 32"/>
                <a:gd name="T16" fmla="*/ 0 w 20"/>
                <a:gd name="T17" fmla="*/ 5 h 32"/>
                <a:gd name="T18" fmla="*/ 1 w 20"/>
                <a:gd name="T19" fmla="*/ 6 h 32"/>
                <a:gd name="T20" fmla="*/ 1 w 20"/>
                <a:gd name="T21" fmla="*/ 7 h 32"/>
                <a:gd name="T22" fmla="*/ 1 w 20"/>
                <a:gd name="T23" fmla="*/ 7 h 32"/>
                <a:gd name="T24" fmla="*/ 1 w 20"/>
                <a:gd name="T25" fmla="*/ 7 h 32"/>
                <a:gd name="T26" fmla="*/ 2 w 20"/>
                <a:gd name="T27" fmla="*/ 7 h 32"/>
                <a:gd name="T28" fmla="*/ 2 w 20"/>
                <a:gd name="T29" fmla="*/ 7 h 32"/>
                <a:gd name="T30" fmla="*/ 2 w 20"/>
                <a:gd name="T31" fmla="*/ 7 h 32"/>
                <a:gd name="T32" fmla="*/ 3 w 20"/>
                <a:gd name="T33" fmla="*/ 7 h 32"/>
                <a:gd name="T34" fmla="*/ 4 w 20"/>
                <a:gd name="T35" fmla="*/ 6 h 32"/>
                <a:gd name="T36" fmla="*/ 4 w 20"/>
                <a:gd name="T37" fmla="*/ 5 h 32"/>
                <a:gd name="T38" fmla="*/ 4 w 20"/>
                <a:gd name="T39" fmla="*/ 5 h 32"/>
                <a:gd name="T40" fmla="*/ 4 w 20"/>
                <a:gd name="T41" fmla="*/ 1 h 32"/>
                <a:gd name="T42" fmla="*/ 4 w 20"/>
                <a:gd name="T43" fmla="*/ 1 h 32"/>
                <a:gd name="T44" fmla="*/ 4 w 20"/>
                <a:gd name="T45" fmla="*/ 1 h 32"/>
                <a:gd name="T46" fmla="*/ 4 w 20"/>
                <a:gd name="T47" fmla="*/ 1 h 32"/>
                <a:gd name="T48" fmla="*/ 4 w 20"/>
                <a:gd name="T49" fmla="*/ 1 h 32"/>
                <a:gd name="T50" fmla="*/ 3 w 20"/>
                <a:gd name="T51" fmla="*/ 0 h 32"/>
                <a:gd name="T52" fmla="*/ 2 w 20"/>
                <a:gd name="T53" fmla="*/ 0 h 32"/>
                <a:gd name="T54" fmla="*/ 2 w 20"/>
                <a:gd name="T55" fmla="*/ 0 h 32"/>
                <a:gd name="T56" fmla="*/ 2 w 20"/>
                <a:gd name="T57" fmla="*/ 1 h 32"/>
                <a:gd name="T58" fmla="*/ 2 w 20"/>
                <a:gd name="T59" fmla="*/ 1 h 32"/>
                <a:gd name="T60" fmla="*/ 3 w 20"/>
                <a:gd name="T61" fmla="*/ 1 h 32"/>
                <a:gd name="T62" fmla="*/ 3 w 20"/>
                <a:gd name="T63" fmla="*/ 1 h 32"/>
                <a:gd name="T64" fmla="*/ 3 w 20"/>
                <a:gd name="T65" fmla="*/ 1 h 32"/>
                <a:gd name="T66" fmla="*/ 4 w 20"/>
                <a:gd name="T67" fmla="*/ 1 h 32"/>
                <a:gd name="T68" fmla="*/ 4 w 20"/>
                <a:gd name="T69" fmla="*/ 1 h 32"/>
                <a:gd name="T70" fmla="*/ 4 w 20"/>
                <a:gd name="T71" fmla="*/ 5 h 32"/>
                <a:gd name="T72" fmla="*/ 4 w 20"/>
                <a:gd name="T73" fmla="*/ 5 h 32"/>
                <a:gd name="T74" fmla="*/ 4 w 20"/>
                <a:gd name="T75" fmla="*/ 5 h 32"/>
                <a:gd name="T76" fmla="*/ 4 w 20"/>
                <a:gd name="T77" fmla="*/ 6 h 32"/>
                <a:gd name="T78" fmla="*/ 3 w 20"/>
                <a:gd name="T79" fmla="*/ 6 h 32"/>
                <a:gd name="T80" fmla="*/ 2 w 20"/>
                <a:gd name="T81" fmla="*/ 7 h 32"/>
                <a:gd name="T82" fmla="*/ 2 w 20"/>
                <a:gd name="T83" fmla="*/ 7 h 32"/>
                <a:gd name="T84" fmla="*/ 2 w 20"/>
                <a:gd name="T85" fmla="*/ 7 h 32"/>
                <a:gd name="T86" fmla="*/ 2 w 20"/>
                <a:gd name="T87" fmla="*/ 7 h 32"/>
                <a:gd name="T88" fmla="*/ 1 w 20"/>
                <a:gd name="T89" fmla="*/ 7 h 32"/>
                <a:gd name="T90" fmla="*/ 1 w 20"/>
                <a:gd name="T91" fmla="*/ 6 h 32"/>
                <a:gd name="T92" fmla="*/ 1 w 20"/>
                <a:gd name="T93" fmla="*/ 6 h 32"/>
                <a:gd name="T94" fmla="*/ 1 w 20"/>
                <a:gd name="T95" fmla="*/ 6 h 32"/>
                <a:gd name="T96" fmla="*/ 1 w 20"/>
                <a:gd name="T97" fmla="*/ 5 h 32"/>
                <a:gd name="T98" fmla="*/ 1 w 20"/>
                <a:gd name="T99" fmla="*/ 2 h 32"/>
                <a:gd name="T100" fmla="*/ 1 w 20"/>
                <a:gd name="T101" fmla="*/ 2 h 32"/>
                <a:gd name="T102" fmla="*/ 1 w 20"/>
                <a:gd name="T103" fmla="*/ 1 h 32"/>
                <a:gd name="T104" fmla="*/ 1 w 20"/>
                <a:gd name="T105" fmla="*/ 1 h 32"/>
                <a:gd name="T106" fmla="*/ 1 w 20"/>
                <a:gd name="T107" fmla="*/ 1 h 32"/>
                <a:gd name="T108" fmla="*/ 2 w 20"/>
                <a:gd name="T109" fmla="*/ 1 h 32"/>
                <a:gd name="T110" fmla="*/ 2 w 20"/>
                <a:gd name="T111" fmla="*/ 1 h 32"/>
                <a:gd name="T112" fmla="*/ 2 w 20"/>
                <a:gd name="T113" fmla="*/ 1 h 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"/>
                <a:gd name="T172" fmla="*/ 0 h 32"/>
                <a:gd name="T173" fmla="*/ 20 w 20"/>
                <a:gd name="T174" fmla="*/ 32 h 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" h="32">
                  <a:moveTo>
                    <a:pt x="11" y="0"/>
                  </a:moveTo>
                  <a:lnTo>
                    <a:pt x="8" y="0"/>
                  </a:lnTo>
                  <a:lnTo>
                    <a:pt x="5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3" y="31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5" y="31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2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close/>
                  <a:moveTo>
                    <a:pt x="11" y="1"/>
                  </a:moveTo>
                  <a:lnTo>
                    <a:pt x="11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6" y="27"/>
                  </a:lnTo>
                  <a:lnTo>
                    <a:pt x="13" y="28"/>
                  </a:lnTo>
                  <a:lnTo>
                    <a:pt x="11" y="30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4" y="27"/>
                  </a:lnTo>
                  <a:lnTo>
                    <a:pt x="3" y="24"/>
                  </a:lnTo>
                  <a:lnTo>
                    <a:pt x="3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1" name="Freeform 135"/>
            <p:cNvSpPr>
              <a:spLocks/>
            </p:cNvSpPr>
            <p:nvPr/>
          </p:nvSpPr>
          <p:spPr bwMode="gray">
            <a:xfrm flipH="1">
              <a:off x="450" y="3737"/>
              <a:ext cx="8" cy="18"/>
            </a:xfrm>
            <a:custGeom>
              <a:avLst/>
              <a:gdLst>
                <a:gd name="T0" fmla="*/ 1 w 15"/>
                <a:gd name="T1" fmla="*/ 0 h 28"/>
                <a:gd name="T2" fmla="*/ 1 w 15"/>
                <a:gd name="T3" fmla="*/ 0 h 28"/>
                <a:gd name="T4" fmla="*/ 1 w 15"/>
                <a:gd name="T5" fmla="*/ 0 h 28"/>
                <a:gd name="T6" fmla="*/ 2 w 15"/>
                <a:gd name="T7" fmla="*/ 0 h 28"/>
                <a:gd name="T8" fmla="*/ 2 w 15"/>
                <a:gd name="T9" fmla="*/ 1 h 28"/>
                <a:gd name="T10" fmla="*/ 2 w 15"/>
                <a:gd name="T11" fmla="*/ 1 h 28"/>
                <a:gd name="T12" fmla="*/ 2 w 15"/>
                <a:gd name="T13" fmla="*/ 1 h 28"/>
                <a:gd name="T14" fmla="*/ 2 w 15"/>
                <a:gd name="T15" fmla="*/ 5 h 28"/>
                <a:gd name="T16" fmla="*/ 2 w 15"/>
                <a:gd name="T17" fmla="*/ 5 h 28"/>
                <a:gd name="T18" fmla="*/ 2 w 15"/>
                <a:gd name="T19" fmla="*/ 6 h 28"/>
                <a:gd name="T20" fmla="*/ 2 w 15"/>
                <a:gd name="T21" fmla="*/ 6 h 28"/>
                <a:gd name="T22" fmla="*/ 2 w 15"/>
                <a:gd name="T23" fmla="*/ 7 h 28"/>
                <a:gd name="T24" fmla="*/ 2 w 15"/>
                <a:gd name="T25" fmla="*/ 8 h 28"/>
                <a:gd name="T26" fmla="*/ 1 w 15"/>
                <a:gd name="T27" fmla="*/ 8 h 28"/>
                <a:gd name="T28" fmla="*/ 1 w 15"/>
                <a:gd name="T29" fmla="*/ 8 h 28"/>
                <a:gd name="T30" fmla="*/ 1 w 15"/>
                <a:gd name="T31" fmla="*/ 8 h 28"/>
                <a:gd name="T32" fmla="*/ 1 w 15"/>
                <a:gd name="T33" fmla="*/ 7 h 28"/>
                <a:gd name="T34" fmla="*/ 1 w 15"/>
                <a:gd name="T35" fmla="*/ 6 h 28"/>
                <a:gd name="T36" fmla="*/ 1 w 15"/>
                <a:gd name="T37" fmla="*/ 6 h 28"/>
                <a:gd name="T38" fmla="*/ 0 w 15"/>
                <a:gd name="T39" fmla="*/ 2 h 28"/>
                <a:gd name="T40" fmla="*/ 0 w 15"/>
                <a:gd name="T41" fmla="*/ 2 h 28"/>
                <a:gd name="T42" fmla="*/ 1 w 15"/>
                <a:gd name="T43" fmla="*/ 1 h 28"/>
                <a:gd name="T44" fmla="*/ 1 w 15"/>
                <a:gd name="T45" fmla="*/ 1 h 28"/>
                <a:gd name="T46" fmla="*/ 1 w 15"/>
                <a:gd name="T47" fmla="*/ 1 h 28"/>
                <a:gd name="T48" fmla="*/ 1 w 15"/>
                <a:gd name="T49" fmla="*/ 0 h 28"/>
                <a:gd name="T50" fmla="*/ 1 w 15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"/>
                <a:gd name="T79" fmla="*/ 0 h 28"/>
                <a:gd name="T80" fmla="*/ 15 w 15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" h="28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3" y="24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2" name="Freeform 136"/>
            <p:cNvSpPr>
              <a:spLocks noEditPoints="1"/>
            </p:cNvSpPr>
            <p:nvPr/>
          </p:nvSpPr>
          <p:spPr bwMode="gray">
            <a:xfrm flipH="1">
              <a:off x="449" y="3737"/>
              <a:ext cx="9" cy="18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1 h 30"/>
                <a:gd name="T8" fmla="*/ 1 w 16"/>
                <a:gd name="T9" fmla="*/ 1 h 30"/>
                <a:gd name="T10" fmla="*/ 0 w 16"/>
                <a:gd name="T11" fmla="*/ 1 h 30"/>
                <a:gd name="T12" fmla="*/ 0 w 16"/>
                <a:gd name="T13" fmla="*/ 2 h 30"/>
                <a:gd name="T14" fmla="*/ 0 w 16"/>
                <a:gd name="T15" fmla="*/ 5 h 30"/>
                <a:gd name="T16" fmla="*/ 0 w 16"/>
                <a:gd name="T17" fmla="*/ 5 h 30"/>
                <a:gd name="T18" fmla="*/ 1 w 16"/>
                <a:gd name="T19" fmla="*/ 6 h 30"/>
                <a:gd name="T20" fmla="*/ 1 w 16"/>
                <a:gd name="T21" fmla="*/ 6 h 30"/>
                <a:gd name="T22" fmla="*/ 1 w 16"/>
                <a:gd name="T23" fmla="*/ 6 h 30"/>
                <a:gd name="T24" fmla="*/ 1 w 16"/>
                <a:gd name="T25" fmla="*/ 7 h 30"/>
                <a:gd name="T26" fmla="*/ 2 w 16"/>
                <a:gd name="T27" fmla="*/ 7 h 30"/>
                <a:gd name="T28" fmla="*/ 2 w 16"/>
                <a:gd name="T29" fmla="*/ 7 h 30"/>
                <a:gd name="T30" fmla="*/ 2 w 16"/>
                <a:gd name="T31" fmla="*/ 7 h 30"/>
                <a:gd name="T32" fmla="*/ 2 w 16"/>
                <a:gd name="T33" fmla="*/ 7 h 30"/>
                <a:gd name="T34" fmla="*/ 2 w 16"/>
                <a:gd name="T35" fmla="*/ 6 h 30"/>
                <a:gd name="T36" fmla="*/ 2 w 16"/>
                <a:gd name="T37" fmla="*/ 6 h 30"/>
                <a:gd name="T38" fmla="*/ 3 w 16"/>
                <a:gd name="T39" fmla="*/ 5 h 30"/>
                <a:gd name="T40" fmla="*/ 3 w 16"/>
                <a:gd name="T41" fmla="*/ 4 h 30"/>
                <a:gd name="T42" fmla="*/ 3 w 16"/>
                <a:gd name="T43" fmla="*/ 1 h 30"/>
                <a:gd name="T44" fmla="*/ 3 w 16"/>
                <a:gd name="T45" fmla="*/ 1 h 30"/>
                <a:gd name="T46" fmla="*/ 3 w 16"/>
                <a:gd name="T47" fmla="*/ 1 h 30"/>
                <a:gd name="T48" fmla="*/ 2 w 16"/>
                <a:gd name="T49" fmla="*/ 1 h 30"/>
                <a:gd name="T50" fmla="*/ 2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2 w 16"/>
                <a:gd name="T59" fmla="*/ 1 h 30"/>
                <a:gd name="T60" fmla="*/ 2 w 16"/>
                <a:gd name="T61" fmla="*/ 1 h 30"/>
                <a:gd name="T62" fmla="*/ 2 w 16"/>
                <a:gd name="T63" fmla="*/ 1 h 30"/>
                <a:gd name="T64" fmla="*/ 2 w 16"/>
                <a:gd name="T65" fmla="*/ 1 h 30"/>
                <a:gd name="T66" fmla="*/ 2 w 16"/>
                <a:gd name="T67" fmla="*/ 1 h 30"/>
                <a:gd name="T68" fmla="*/ 2 w 16"/>
                <a:gd name="T69" fmla="*/ 1 h 30"/>
                <a:gd name="T70" fmla="*/ 3 w 16"/>
                <a:gd name="T71" fmla="*/ 1 h 30"/>
                <a:gd name="T72" fmla="*/ 3 w 16"/>
                <a:gd name="T73" fmla="*/ 4 h 30"/>
                <a:gd name="T74" fmla="*/ 3 w 16"/>
                <a:gd name="T75" fmla="*/ 4 h 30"/>
                <a:gd name="T76" fmla="*/ 3 w 16"/>
                <a:gd name="T77" fmla="*/ 5 h 30"/>
                <a:gd name="T78" fmla="*/ 2 w 16"/>
                <a:gd name="T79" fmla="*/ 6 h 30"/>
                <a:gd name="T80" fmla="*/ 2 w 16"/>
                <a:gd name="T81" fmla="*/ 6 h 30"/>
                <a:gd name="T82" fmla="*/ 2 w 16"/>
                <a:gd name="T83" fmla="*/ 6 h 30"/>
                <a:gd name="T84" fmla="*/ 1 w 16"/>
                <a:gd name="T85" fmla="*/ 6 h 30"/>
                <a:gd name="T86" fmla="*/ 1 w 16"/>
                <a:gd name="T87" fmla="*/ 6 h 30"/>
                <a:gd name="T88" fmla="*/ 1 w 16"/>
                <a:gd name="T89" fmla="*/ 6 h 30"/>
                <a:gd name="T90" fmla="*/ 1 w 16"/>
                <a:gd name="T91" fmla="*/ 6 h 30"/>
                <a:gd name="T92" fmla="*/ 1 w 16"/>
                <a:gd name="T93" fmla="*/ 6 h 30"/>
                <a:gd name="T94" fmla="*/ 1 w 16"/>
                <a:gd name="T95" fmla="*/ 6 h 30"/>
                <a:gd name="T96" fmla="*/ 1 w 16"/>
                <a:gd name="T97" fmla="*/ 5 h 30"/>
                <a:gd name="T98" fmla="*/ 1 w 16"/>
                <a:gd name="T99" fmla="*/ 2 h 30"/>
                <a:gd name="T100" fmla="*/ 1 w 16"/>
                <a:gd name="T101" fmla="*/ 2 h 30"/>
                <a:gd name="T102" fmla="*/ 1 w 16"/>
                <a:gd name="T103" fmla="*/ 1 h 30"/>
                <a:gd name="T104" fmla="*/ 1 w 16"/>
                <a:gd name="T105" fmla="*/ 1 h 30"/>
                <a:gd name="T106" fmla="*/ 1 w 16"/>
                <a:gd name="T107" fmla="*/ 1 h 30"/>
                <a:gd name="T108" fmla="*/ 1 w 16"/>
                <a:gd name="T109" fmla="*/ 1 h 30"/>
                <a:gd name="T110" fmla="*/ 1 w 16"/>
                <a:gd name="T111" fmla="*/ 1 h 30"/>
                <a:gd name="T112" fmla="*/ 2 w 16"/>
                <a:gd name="T113" fmla="*/ 1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12" y="28"/>
                  </a:lnTo>
                  <a:lnTo>
                    <a:pt x="13" y="27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0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3"/>
                  </a:lnTo>
                  <a:lnTo>
                    <a:pt x="7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3" name="Freeform 137"/>
            <p:cNvSpPr>
              <a:spLocks/>
            </p:cNvSpPr>
            <p:nvPr/>
          </p:nvSpPr>
          <p:spPr bwMode="gray">
            <a:xfrm flipH="1">
              <a:off x="457" y="3741"/>
              <a:ext cx="9" cy="17"/>
            </a:xfrm>
            <a:custGeom>
              <a:avLst/>
              <a:gdLst>
                <a:gd name="T0" fmla="*/ 1 w 16"/>
                <a:gd name="T1" fmla="*/ 0 h 29"/>
                <a:gd name="T2" fmla="*/ 2 w 16"/>
                <a:gd name="T3" fmla="*/ 0 h 29"/>
                <a:gd name="T4" fmla="*/ 2 w 16"/>
                <a:gd name="T5" fmla="*/ 0 h 29"/>
                <a:gd name="T6" fmla="*/ 2 w 16"/>
                <a:gd name="T7" fmla="*/ 0 h 29"/>
                <a:gd name="T8" fmla="*/ 3 w 16"/>
                <a:gd name="T9" fmla="*/ 1 h 29"/>
                <a:gd name="T10" fmla="*/ 3 w 16"/>
                <a:gd name="T11" fmla="*/ 1 h 29"/>
                <a:gd name="T12" fmla="*/ 3 w 16"/>
                <a:gd name="T13" fmla="*/ 1 h 29"/>
                <a:gd name="T14" fmla="*/ 3 w 16"/>
                <a:gd name="T15" fmla="*/ 4 h 29"/>
                <a:gd name="T16" fmla="*/ 3 w 16"/>
                <a:gd name="T17" fmla="*/ 4 h 29"/>
                <a:gd name="T18" fmla="*/ 3 w 16"/>
                <a:gd name="T19" fmla="*/ 5 h 29"/>
                <a:gd name="T20" fmla="*/ 3 w 16"/>
                <a:gd name="T21" fmla="*/ 5 h 29"/>
                <a:gd name="T22" fmla="*/ 2 w 16"/>
                <a:gd name="T23" fmla="*/ 5 h 29"/>
                <a:gd name="T24" fmla="*/ 2 w 16"/>
                <a:gd name="T25" fmla="*/ 6 h 29"/>
                <a:gd name="T26" fmla="*/ 2 w 16"/>
                <a:gd name="T27" fmla="*/ 6 h 29"/>
                <a:gd name="T28" fmla="*/ 2 w 16"/>
                <a:gd name="T29" fmla="*/ 6 h 29"/>
                <a:gd name="T30" fmla="*/ 1 w 16"/>
                <a:gd name="T31" fmla="*/ 6 h 29"/>
                <a:gd name="T32" fmla="*/ 1 w 16"/>
                <a:gd name="T33" fmla="*/ 5 h 29"/>
                <a:gd name="T34" fmla="*/ 1 w 16"/>
                <a:gd name="T35" fmla="*/ 5 h 29"/>
                <a:gd name="T36" fmla="*/ 1 w 16"/>
                <a:gd name="T37" fmla="*/ 5 h 29"/>
                <a:gd name="T38" fmla="*/ 0 w 16"/>
                <a:gd name="T39" fmla="*/ 2 h 29"/>
                <a:gd name="T40" fmla="*/ 0 w 16"/>
                <a:gd name="T41" fmla="*/ 2 h 29"/>
                <a:gd name="T42" fmla="*/ 1 w 16"/>
                <a:gd name="T43" fmla="*/ 1 h 29"/>
                <a:gd name="T44" fmla="*/ 1 w 16"/>
                <a:gd name="T45" fmla="*/ 1 h 29"/>
                <a:gd name="T46" fmla="*/ 1 w 16"/>
                <a:gd name="T47" fmla="*/ 1 h 29"/>
                <a:gd name="T48" fmla="*/ 1 w 16"/>
                <a:gd name="T49" fmla="*/ 0 h 29"/>
                <a:gd name="T50" fmla="*/ 1 w 16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29"/>
                <a:gd name="T80" fmla="*/ 16 w 16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29">
                  <a:moveTo>
                    <a:pt x="7" y="0"/>
                  </a:moveTo>
                  <a:lnTo>
                    <a:pt x="8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6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2" y="27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4" name="Freeform 138"/>
            <p:cNvSpPr>
              <a:spLocks noEditPoints="1"/>
            </p:cNvSpPr>
            <p:nvPr/>
          </p:nvSpPr>
          <p:spPr bwMode="gray">
            <a:xfrm flipH="1">
              <a:off x="457" y="3741"/>
              <a:ext cx="9" cy="19"/>
            </a:xfrm>
            <a:custGeom>
              <a:avLst/>
              <a:gdLst>
                <a:gd name="T0" fmla="*/ 2 w 16"/>
                <a:gd name="T1" fmla="*/ 0 h 30"/>
                <a:gd name="T2" fmla="*/ 1 w 16"/>
                <a:gd name="T3" fmla="*/ 0 h 30"/>
                <a:gd name="T4" fmla="*/ 1 w 16"/>
                <a:gd name="T5" fmla="*/ 0 h 30"/>
                <a:gd name="T6" fmla="*/ 1 w 16"/>
                <a:gd name="T7" fmla="*/ 0 h 30"/>
                <a:gd name="T8" fmla="*/ 1 w 16"/>
                <a:gd name="T9" fmla="*/ 1 h 30"/>
                <a:gd name="T10" fmla="*/ 1 w 16"/>
                <a:gd name="T11" fmla="*/ 1 h 30"/>
                <a:gd name="T12" fmla="*/ 0 w 16"/>
                <a:gd name="T13" fmla="*/ 2 h 30"/>
                <a:gd name="T14" fmla="*/ 0 w 16"/>
                <a:gd name="T15" fmla="*/ 3 h 30"/>
                <a:gd name="T16" fmla="*/ 0 w 16"/>
                <a:gd name="T17" fmla="*/ 6 h 30"/>
                <a:gd name="T18" fmla="*/ 0 w 16"/>
                <a:gd name="T19" fmla="*/ 6 h 30"/>
                <a:gd name="T20" fmla="*/ 1 w 16"/>
                <a:gd name="T21" fmla="*/ 6 h 30"/>
                <a:gd name="T22" fmla="*/ 1 w 16"/>
                <a:gd name="T23" fmla="*/ 7 h 30"/>
                <a:gd name="T24" fmla="*/ 1 w 16"/>
                <a:gd name="T25" fmla="*/ 7 h 30"/>
                <a:gd name="T26" fmla="*/ 1 w 16"/>
                <a:gd name="T27" fmla="*/ 8 h 30"/>
                <a:gd name="T28" fmla="*/ 2 w 16"/>
                <a:gd name="T29" fmla="*/ 8 h 30"/>
                <a:gd name="T30" fmla="*/ 2 w 16"/>
                <a:gd name="T31" fmla="*/ 8 h 30"/>
                <a:gd name="T32" fmla="*/ 2 w 16"/>
                <a:gd name="T33" fmla="*/ 8 h 30"/>
                <a:gd name="T34" fmla="*/ 2 w 16"/>
                <a:gd name="T35" fmla="*/ 7 h 30"/>
                <a:gd name="T36" fmla="*/ 3 w 16"/>
                <a:gd name="T37" fmla="*/ 6 h 30"/>
                <a:gd name="T38" fmla="*/ 3 w 16"/>
                <a:gd name="T39" fmla="*/ 6 h 30"/>
                <a:gd name="T40" fmla="*/ 3 w 16"/>
                <a:gd name="T41" fmla="*/ 5 h 30"/>
                <a:gd name="T42" fmla="*/ 3 w 16"/>
                <a:gd name="T43" fmla="*/ 2 h 30"/>
                <a:gd name="T44" fmla="*/ 3 w 16"/>
                <a:gd name="T45" fmla="*/ 2 h 30"/>
                <a:gd name="T46" fmla="*/ 3 w 16"/>
                <a:gd name="T47" fmla="*/ 1 h 30"/>
                <a:gd name="T48" fmla="*/ 3 w 16"/>
                <a:gd name="T49" fmla="*/ 1 h 30"/>
                <a:gd name="T50" fmla="*/ 3 w 16"/>
                <a:gd name="T51" fmla="*/ 1 h 30"/>
                <a:gd name="T52" fmla="*/ 2 w 16"/>
                <a:gd name="T53" fmla="*/ 0 h 30"/>
                <a:gd name="T54" fmla="*/ 2 w 16"/>
                <a:gd name="T55" fmla="*/ 0 h 30"/>
                <a:gd name="T56" fmla="*/ 2 w 16"/>
                <a:gd name="T57" fmla="*/ 0 h 30"/>
                <a:gd name="T58" fmla="*/ 1 w 16"/>
                <a:gd name="T59" fmla="*/ 7 h 30"/>
                <a:gd name="T60" fmla="*/ 1 w 16"/>
                <a:gd name="T61" fmla="*/ 7 h 30"/>
                <a:gd name="T62" fmla="*/ 1 w 16"/>
                <a:gd name="T63" fmla="*/ 6 h 30"/>
                <a:gd name="T64" fmla="*/ 1 w 16"/>
                <a:gd name="T65" fmla="*/ 6 h 30"/>
                <a:gd name="T66" fmla="*/ 1 w 16"/>
                <a:gd name="T67" fmla="*/ 3 h 30"/>
                <a:gd name="T68" fmla="*/ 1 w 16"/>
                <a:gd name="T69" fmla="*/ 3 h 30"/>
                <a:gd name="T70" fmla="*/ 1 w 16"/>
                <a:gd name="T71" fmla="*/ 2 h 30"/>
                <a:gd name="T72" fmla="*/ 1 w 16"/>
                <a:gd name="T73" fmla="*/ 1 h 30"/>
                <a:gd name="T74" fmla="*/ 1 w 16"/>
                <a:gd name="T75" fmla="*/ 1 h 30"/>
                <a:gd name="T76" fmla="*/ 1 w 16"/>
                <a:gd name="T77" fmla="*/ 1 h 30"/>
                <a:gd name="T78" fmla="*/ 2 w 16"/>
                <a:gd name="T79" fmla="*/ 1 h 30"/>
                <a:gd name="T80" fmla="*/ 2 w 16"/>
                <a:gd name="T81" fmla="*/ 1 h 30"/>
                <a:gd name="T82" fmla="*/ 2 w 16"/>
                <a:gd name="T83" fmla="*/ 1 h 30"/>
                <a:gd name="T84" fmla="*/ 2 w 16"/>
                <a:gd name="T85" fmla="*/ 1 h 30"/>
                <a:gd name="T86" fmla="*/ 2 w 16"/>
                <a:gd name="T87" fmla="*/ 1 h 30"/>
                <a:gd name="T88" fmla="*/ 3 w 16"/>
                <a:gd name="T89" fmla="*/ 1 h 30"/>
                <a:gd name="T90" fmla="*/ 3 w 16"/>
                <a:gd name="T91" fmla="*/ 2 h 30"/>
                <a:gd name="T92" fmla="*/ 3 w 16"/>
                <a:gd name="T93" fmla="*/ 5 h 30"/>
                <a:gd name="T94" fmla="*/ 3 w 16"/>
                <a:gd name="T95" fmla="*/ 5 h 30"/>
                <a:gd name="T96" fmla="*/ 3 w 16"/>
                <a:gd name="T97" fmla="*/ 6 h 30"/>
                <a:gd name="T98" fmla="*/ 3 w 16"/>
                <a:gd name="T99" fmla="*/ 6 h 30"/>
                <a:gd name="T100" fmla="*/ 2 w 16"/>
                <a:gd name="T101" fmla="*/ 7 h 30"/>
                <a:gd name="T102" fmla="*/ 2 w 16"/>
                <a:gd name="T103" fmla="*/ 7 h 30"/>
                <a:gd name="T104" fmla="*/ 1 w 16"/>
                <a:gd name="T105" fmla="*/ 7 h 30"/>
                <a:gd name="T106" fmla="*/ 1 w 16"/>
                <a:gd name="T107" fmla="*/ 7 h 30"/>
                <a:gd name="T108" fmla="*/ 1 w 16"/>
                <a:gd name="T109" fmla="*/ 7 h 30"/>
                <a:gd name="T110" fmla="*/ 1 w 16"/>
                <a:gd name="T111" fmla="*/ 7 h 30"/>
                <a:gd name="T112" fmla="*/ 1 w 16"/>
                <a:gd name="T113" fmla="*/ 7 h 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"/>
                <a:gd name="T172" fmla="*/ 0 h 30"/>
                <a:gd name="T173" fmla="*/ 16 w 16"/>
                <a:gd name="T174" fmla="*/ 30 h 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" h="30">
                  <a:moveTo>
                    <a:pt x="8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29"/>
                  </a:lnTo>
                  <a:lnTo>
                    <a:pt x="15" y="26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close/>
                  <a:moveTo>
                    <a:pt x="4" y="27"/>
                  </a:moveTo>
                  <a:lnTo>
                    <a:pt x="4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5" y="4"/>
                  </a:lnTo>
                  <a:lnTo>
                    <a:pt x="15" y="7"/>
                  </a:lnTo>
                  <a:lnTo>
                    <a:pt x="15" y="20"/>
                  </a:lnTo>
                  <a:lnTo>
                    <a:pt x="15" y="23"/>
                  </a:lnTo>
                  <a:lnTo>
                    <a:pt x="14" y="26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5" name="Freeform 139"/>
            <p:cNvSpPr>
              <a:spLocks/>
            </p:cNvSpPr>
            <p:nvPr/>
          </p:nvSpPr>
          <p:spPr bwMode="gray">
            <a:xfrm flipH="1">
              <a:off x="443" y="3731"/>
              <a:ext cx="6" cy="18"/>
            </a:xfrm>
            <a:custGeom>
              <a:avLst/>
              <a:gdLst>
                <a:gd name="T0" fmla="*/ 1 w 11"/>
                <a:gd name="T1" fmla="*/ 0 h 31"/>
                <a:gd name="T2" fmla="*/ 1 w 11"/>
                <a:gd name="T3" fmla="*/ 0 h 31"/>
                <a:gd name="T4" fmla="*/ 1 w 11"/>
                <a:gd name="T5" fmla="*/ 0 h 31"/>
                <a:gd name="T6" fmla="*/ 1 w 11"/>
                <a:gd name="T7" fmla="*/ 0 h 31"/>
                <a:gd name="T8" fmla="*/ 1 w 11"/>
                <a:gd name="T9" fmla="*/ 1 h 31"/>
                <a:gd name="T10" fmla="*/ 2 w 11"/>
                <a:gd name="T11" fmla="*/ 1 h 31"/>
                <a:gd name="T12" fmla="*/ 2 w 11"/>
                <a:gd name="T13" fmla="*/ 1 h 31"/>
                <a:gd name="T14" fmla="*/ 2 w 11"/>
                <a:gd name="T15" fmla="*/ 3 h 31"/>
                <a:gd name="T16" fmla="*/ 2 w 11"/>
                <a:gd name="T17" fmla="*/ 3 h 31"/>
                <a:gd name="T18" fmla="*/ 2 w 11"/>
                <a:gd name="T19" fmla="*/ 5 h 31"/>
                <a:gd name="T20" fmla="*/ 1 w 11"/>
                <a:gd name="T21" fmla="*/ 5 h 31"/>
                <a:gd name="T22" fmla="*/ 1 w 11"/>
                <a:gd name="T23" fmla="*/ 6 h 31"/>
                <a:gd name="T24" fmla="*/ 1 w 11"/>
                <a:gd name="T25" fmla="*/ 6 h 31"/>
                <a:gd name="T26" fmla="*/ 1 w 11"/>
                <a:gd name="T27" fmla="*/ 6 h 31"/>
                <a:gd name="T28" fmla="*/ 1 w 11"/>
                <a:gd name="T29" fmla="*/ 6 h 31"/>
                <a:gd name="T30" fmla="*/ 1 w 11"/>
                <a:gd name="T31" fmla="*/ 6 h 31"/>
                <a:gd name="T32" fmla="*/ 0 w 11"/>
                <a:gd name="T33" fmla="*/ 5 h 31"/>
                <a:gd name="T34" fmla="*/ 0 w 11"/>
                <a:gd name="T35" fmla="*/ 5 h 31"/>
                <a:gd name="T36" fmla="*/ 0 w 11"/>
                <a:gd name="T37" fmla="*/ 2 h 31"/>
                <a:gd name="T38" fmla="*/ 0 w 11"/>
                <a:gd name="T39" fmla="*/ 2 h 31"/>
                <a:gd name="T40" fmla="*/ 1 w 11"/>
                <a:gd name="T41" fmla="*/ 1 h 31"/>
                <a:gd name="T42" fmla="*/ 1 w 11"/>
                <a:gd name="T43" fmla="*/ 1 h 31"/>
                <a:gd name="T44" fmla="*/ 1 w 11"/>
                <a:gd name="T45" fmla="*/ 0 h 31"/>
                <a:gd name="T46" fmla="*/ 1 w 11"/>
                <a:gd name="T47" fmla="*/ 0 h 3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31"/>
                <a:gd name="T74" fmla="*/ 11 w 11"/>
                <a:gd name="T75" fmla="*/ 31 h 3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31">
                  <a:moveTo>
                    <a:pt x="4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1" y="7"/>
                  </a:lnTo>
                  <a:lnTo>
                    <a:pt x="11" y="19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6" name="Freeform 140"/>
            <p:cNvSpPr>
              <a:spLocks noEditPoints="1"/>
            </p:cNvSpPr>
            <p:nvPr/>
          </p:nvSpPr>
          <p:spPr bwMode="gray">
            <a:xfrm flipH="1">
              <a:off x="443" y="3731"/>
              <a:ext cx="7" cy="18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1 w 12"/>
                <a:gd name="T5" fmla="*/ 0 h 31"/>
                <a:gd name="T6" fmla="*/ 1 w 12"/>
                <a:gd name="T7" fmla="*/ 1 h 31"/>
                <a:gd name="T8" fmla="*/ 1 w 12"/>
                <a:gd name="T9" fmla="*/ 1 h 31"/>
                <a:gd name="T10" fmla="*/ 0 w 12"/>
                <a:gd name="T11" fmla="*/ 2 h 31"/>
                <a:gd name="T12" fmla="*/ 0 w 12"/>
                <a:gd name="T13" fmla="*/ 2 h 31"/>
                <a:gd name="T14" fmla="*/ 0 w 12"/>
                <a:gd name="T15" fmla="*/ 5 h 31"/>
                <a:gd name="T16" fmla="*/ 0 w 12"/>
                <a:gd name="T17" fmla="*/ 5 h 31"/>
                <a:gd name="T18" fmla="*/ 1 w 12"/>
                <a:gd name="T19" fmla="*/ 5 h 31"/>
                <a:gd name="T20" fmla="*/ 1 w 12"/>
                <a:gd name="T21" fmla="*/ 6 h 31"/>
                <a:gd name="T22" fmla="*/ 1 w 12"/>
                <a:gd name="T23" fmla="*/ 6 h 31"/>
                <a:gd name="T24" fmla="*/ 1 w 12"/>
                <a:gd name="T25" fmla="*/ 6 h 31"/>
                <a:gd name="T26" fmla="*/ 1 w 12"/>
                <a:gd name="T27" fmla="*/ 6 h 31"/>
                <a:gd name="T28" fmla="*/ 1 w 12"/>
                <a:gd name="T29" fmla="*/ 6 h 31"/>
                <a:gd name="T30" fmla="*/ 2 w 12"/>
                <a:gd name="T31" fmla="*/ 5 h 31"/>
                <a:gd name="T32" fmla="*/ 2 w 12"/>
                <a:gd name="T33" fmla="*/ 5 h 31"/>
                <a:gd name="T34" fmla="*/ 2 w 12"/>
                <a:gd name="T35" fmla="*/ 5 h 31"/>
                <a:gd name="T36" fmla="*/ 2 w 12"/>
                <a:gd name="T37" fmla="*/ 3 h 31"/>
                <a:gd name="T38" fmla="*/ 2 w 12"/>
                <a:gd name="T39" fmla="*/ 1 h 31"/>
                <a:gd name="T40" fmla="*/ 2 w 12"/>
                <a:gd name="T41" fmla="*/ 1 h 31"/>
                <a:gd name="T42" fmla="*/ 2 w 12"/>
                <a:gd name="T43" fmla="*/ 1 h 31"/>
                <a:gd name="T44" fmla="*/ 2 w 12"/>
                <a:gd name="T45" fmla="*/ 0 h 31"/>
                <a:gd name="T46" fmla="*/ 2 w 12"/>
                <a:gd name="T47" fmla="*/ 0 h 31"/>
                <a:gd name="T48" fmla="*/ 2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6 h 31"/>
                <a:gd name="T56" fmla="*/ 1 w 12"/>
                <a:gd name="T57" fmla="*/ 6 h 31"/>
                <a:gd name="T58" fmla="*/ 1 w 12"/>
                <a:gd name="T59" fmla="*/ 5 h 31"/>
                <a:gd name="T60" fmla="*/ 1 w 12"/>
                <a:gd name="T61" fmla="*/ 5 h 31"/>
                <a:gd name="T62" fmla="*/ 1 w 12"/>
                <a:gd name="T63" fmla="*/ 2 h 31"/>
                <a:gd name="T64" fmla="*/ 1 w 12"/>
                <a:gd name="T65" fmla="*/ 2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2 w 12"/>
                <a:gd name="T77" fmla="*/ 1 h 31"/>
                <a:gd name="T78" fmla="*/ 2 w 12"/>
                <a:gd name="T79" fmla="*/ 1 h 31"/>
                <a:gd name="T80" fmla="*/ 2 w 12"/>
                <a:gd name="T81" fmla="*/ 1 h 31"/>
                <a:gd name="T82" fmla="*/ 2 w 12"/>
                <a:gd name="T83" fmla="*/ 1 h 31"/>
                <a:gd name="T84" fmla="*/ 2 w 12"/>
                <a:gd name="T85" fmla="*/ 3 h 31"/>
                <a:gd name="T86" fmla="*/ 2 w 12"/>
                <a:gd name="T87" fmla="*/ 3 h 31"/>
                <a:gd name="T88" fmla="*/ 2 w 12"/>
                <a:gd name="T89" fmla="*/ 5 h 31"/>
                <a:gd name="T90" fmla="*/ 2 w 12"/>
                <a:gd name="T91" fmla="*/ 5 h 31"/>
                <a:gd name="T92" fmla="*/ 1 w 12"/>
                <a:gd name="T93" fmla="*/ 6 h 31"/>
                <a:gd name="T94" fmla="*/ 1 w 12"/>
                <a:gd name="T95" fmla="*/ 6 h 31"/>
                <a:gd name="T96" fmla="*/ 1 w 12"/>
                <a:gd name="T97" fmla="*/ 6 h 31"/>
                <a:gd name="T98" fmla="*/ 1 w 12"/>
                <a:gd name="T99" fmla="*/ 6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9" y="28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10" y="3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10" y="19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7" name="Freeform 141"/>
            <p:cNvSpPr>
              <a:spLocks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9"/>
                <a:gd name="T1" fmla="*/ 1 h 25"/>
                <a:gd name="T2" fmla="*/ 1 w 9"/>
                <a:gd name="T3" fmla="*/ 1 h 25"/>
                <a:gd name="T4" fmla="*/ 1 w 9"/>
                <a:gd name="T5" fmla="*/ 1 h 25"/>
                <a:gd name="T6" fmla="*/ 1 w 9"/>
                <a:gd name="T7" fmla="*/ 0 h 25"/>
                <a:gd name="T8" fmla="*/ 2 w 9"/>
                <a:gd name="T9" fmla="*/ 1 h 25"/>
                <a:gd name="T10" fmla="*/ 2 w 9"/>
                <a:gd name="T11" fmla="*/ 1 h 25"/>
                <a:gd name="T12" fmla="*/ 3 w 9"/>
                <a:gd name="T13" fmla="*/ 1 h 25"/>
                <a:gd name="T14" fmla="*/ 3 w 9"/>
                <a:gd name="T15" fmla="*/ 4 h 25"/>
                <a:gd name="T16" fmla="*/ 3 w 9"/>
                <a:gd name="T17" fmla="*/ 4 h 25"/>
                <a:gd name="T18" fmla="*/ 2 w 9"/>
                <a:gd name="T19" fmla="*/ 5 h 25"/>
                <a:gd name="T20" fmla="*/ 2 w 9"/>
                <a:gd name="T21" fmla="*/ 5 h 25"/>
                <a:gd name="T22" fmla="*/ 1 w 9"/>
                <a:gd name="T23" fmla="*/ 5 h 25"/>
                <a:gd name="T24" fmla="*/ 1 w 9"/>
                <a:gd name="T25" fmla="*/ 5 h 25"/>
                <a:gd name="T26" fmla="*/ 1 w 9"/>
                <a:gd name="T27" fmla="*/ 5 h 25"/>
                <a:gd name="T28" fmla="*/ 1 w 9"/>
                <a:gd name="T29" fmla="*/ 5 h 25"/>
                <a:gd name="T30" fmla="*/ 1 w 9"/>
                <a:gd name="T31" fmla="*/ 5 h 25"/>
                <a:gd name="T32" fmla="*/ 0 w 9"/>
                <a:gd name="T33" fmla="*/ 5 h 25"/>
                <a:gd name="T34" fmla="*/ 0 w 9"/>
                <a:gd name="T35" fmla="*/ 4 h 25"/>
                <a:gd name="T36" fmla="*/ 0 w 9"/>
                <a:gd name="T37" fmla="*/ 2 h 25"/>
                <a:gd name="T38" fmla="*/ 0 w 9"/>
                <a:gd name="T39" fmla="*/ 2 h 25"/>
                <a:gd name="T40" fmla="*/ 1 w 9"/>
                <a:gd name="T41" fmla="*/ 1 h 25"/>
                <a:gd name="T42" fmla="*/ 1 w 9"/>
                <a:gd name="T43" fmla="*/ 1 h 25"/>
                <a:gd name="T44" fmla="*/ 1 w 9"/>
                <a:gd name="T45" fmla="*/ 1 h 25"/>
                <a:gd name="T46" fmla="*/ 1 w 9"/>
                <a:gd name="T47" fmla="*/ 1 h 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5"/>
                <a:gd name="T74" fmla="*/ 9 w 9"/>
                <a:gd name="T75" fmla="*/ 25 h 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5">
                  <a:moveTo>
                    <a:pt x="4" y="1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16"/>
                  </a:lnTo>
                  <a:lnTo>
                    <a:pt x="8" y="21"/>
                  </a:lnTo>
                  <a:lnTo>
                    <a:pt x="7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8" name="Freeform 142"/>
            <p:cNvSpPr>
              <a:spLocks noEditPoints="1"/>
            </p:cNvSpPr>
            <p:nvPr/>
          </p:nvSpPr>
          <p:spPr bwMode="gray">
            <a:xfrm flipH="1">
              <a:off x="437" y="3728"/>
              <a:ext cx="6" cy="15"/>
            </a:xfrm>
            <a:custGeom>
              <a:avLst/>
              <a:gdLst>
                <a:gd name="T0" fmla="*/ 1 w 11"/>
                <a:gd name="T1" fmla="*/ 0 h 26"/>
                <a:gd name="T2" fmla="*/ 1 w 11"/>
                <a:gd name="T3" fmla="*/ 0 h 26"/>
                <a:gd name="T4" fmla="*/ 1 w 11"/>
                <a:gd name="T5" fmla="*/ 0 h 26"/>
                <a:gd name="T6" fmla="*/ 1 w 11"/>
                <a:gd name="T7" fmla="*/ 1 h 26"/>
                <a:gd name="T8" fmla="*/ 1 w 11"/>
                <a:gd name="T9" fmla="*/ 1 h 26"/>
                <a:gd name="T10" fmla="*/ 0 w 11"/>
                <a:gd name="T11" fmla="*/ 2 h 26"/>
                <a:gd name="T12" fmla="*/ 0 w 11"/>
                <a:gd name="T13" fmla="*/ 4 h 26"/>
                <a:gd name="T14" fmla="*/ 0 w 11"/>
                <a:gd name="T15" fmla="*/ 4 h 26"/>
                <a:gd name="T16" fmla="*/ 1 w 11"/>
                <a:gd name="T17" fmla="*/ 5 h 26"/>
                <a:gd name="T18" fmla="*/ 1 w 11"/>
                <a:gd name="T19" fmla="*/ 5 h 26"/>
                <a:gd name="T20" fmla="*/ 1 w 11"/>
                <a:gd name="T21" fmla="*/ 5 h 26"/>
                <a:gd name="T22" fmla="*/ 1 w 11"/>
                <a:gd name="T23" fmla="*/ 5 h 26"/>
                <a:gd name="T24" fmla="*/ 1 w 11"/>
                <a:gd name="T25" fmla="*/ 5 h 26"/>
                <a:gd name="T26" fmla="*/ 1 w 11"/>
                <a:gd name="T27" fmla="*/ 5 h 26"/>
                <a:gd name="T28" fmla="*/ 2 w 11"/>
                <a:gd name="T29" fmla="*/ 5 h 26"/>
                <a:gd name="T30" fmla="*/ 2 w 11"/>
                <a:gd name="T31" fmla="*/ 5 h 26"/>
                <a:gd name="T32" fmla="*/ 2 w 11"/>
                <a:gd name="T33" fmla="*/ 3 h 26"/>
                <a:gd name="T34" fmla="*/ 2 w 11"/>
                <a:gd name="T35" fmla="*/ 1 h 26"/>
                <a:gd name="T36" fmla="*/ 2 w 11"/>
                <a:gd name="T37" fmla="*/ 1 h 26"/>
                <a:gd name="T38" fmla="*/ 2 w 11"/>
                <a:gd name="T39" fmla="*/ 1 h 26"/>
                <a:gd name="T40" fmla="*/ 2 w 11"/>
                <a:gd name="T41" fmla="*/ 0 h 26"/>
                <a:gd name="T42" fmla="*/ 2 w 11"/>
                <a:gd name="T43" fmla="*/ 0 h 26"/>
                <a:gd name="T44" fmla="*/ 1 w 11"/>
                <a:gd name="T45" fmla="*/ 0 h 26"/>
                <a:gd name="T46" fmla="*/ 1 w 11"/>
                <a:gd name="T47" fmla="*/ 0 h 26"/>
                <a:gd name="T48" fmla="*/ 1 w 11"/>
                <a:gd name="T49" fmla="*/ 0 h 26"/>
                <a:gd name="T50" fmla="*/ 1 w 11"/>
                <a:gd name="T51" fmla="*/ 5 h 26"/>
                <a:gd name="T52" fmla="*/ 1 w 11"/>
                <a:gd name="T53" fmla="*/ 5 h 26"/>
                <a:gd name="T54" fmla="*/ 1 w 11"/>
                <a:gd name="T55" fmla="*/ 5 h 26"/>
                <a:gd name="T56" fmla="*/ 1 w 11"/>
                <a:gd name="T57" fmla="*/ 4 h 26"/>
                <a:gd name="T58" fmla="*/ 1 w 11"/>
                <a:gd name="T59" fmla="*/ 2 h 26"/>
                <a:gd name="T60" fmla="*/ 1 w 11"/>
                <a:gd name="T61" fmla="*/ 2 h 26"/>
                <a:gd name="T62" fmla="*/ 1 w 11"/>
                <a:gd name="T63" fmla="*/ 1 h 26"/>
                <a:gd name="T64" fmla="*/ 1 w 11"/>
                <a:gd name="T65" fmla="*/ 1 h 26"/>
                <a:gd name="T66" fmla="*/ 1 w 11"/>
                <a:gd name="T67" fmla="*/ 1 h 26"/>
                <a:gd name="T68" fmla="*/ 1 w 11"/>
                <a:gd name="T69" fmla="*/ 1 h 26"/>
                <a:gd name="T70" fmla="*/ 2 w 11"/>
                <a:gd name="T71" fmla="*/ 1 h 26"/>
                <a:gd name="T72" fmla="*/ 2 w 11"/>
                <a:gd name="T73" fmla="*/ 1 h 26"/>
                <a:gd name="T74" fmla="*/ 2 w 11"/>
                <a:gd name="T75" fmla="*/ 1 h 26"/>
                <a:gd name="T76" fmla="*/ 2 w 11"/>
                <a:gd name="T77" fmla="*/ 1 h 26"/>
                <a:gd name="T78" fmla="*/ 2 w 11"/>
                <a:gd name="T79" fmla="*/ 1 h 26"/>
                <a:gd name="T80" fmla="*/ 2 w 11"/>
                <a:gd name="T81" fmla="*/ 3 h 26"/>
                <a:gd name="T82" fmla="*/ 2 w 11"/>
                <a:gd name="T83" fmla="*/ 3 h 26"/>
                <a:gd name="T84" fmla="*/ 2 w 11"/>
                <a:gd name="T85" fmla="*/ 4 h 26"/>
                <a:gd name="T86" fmla="*/ 1 w 11"/>
                <a:gd name="T87" fmla="*/ 5 h 26"/>
                <a:gd name="T88" fmla="*/ 1 w 11"/>
                <a:gd name="T89" fmla="*/ 5 h 26"/>
                <a:gd name="T90" fmla="*/ 1 w 11"/>
                <a:gd name="T91" fmla="*/ 5 h 26"/>
                <a:gd name="T92" fmla="*/ 1 w 11"/>
                <a:gd name="T93" fmla="*/ 5 h 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"/>
                <a:gd name="T142" fmla="*/ 0 h 26"/>
                <a:gd name="T143" fmla="*/ 11 w 11"/>
                <a:gd name="T144" fmla="*/ 26 h 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" h="26">
                  <a:moveTo>
                    <a:pt x="6" y="0"/>
                  </a:move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6"/>
                  </a:lnTo>
                  <a:lnTo>
                    <a:pt x="6" y="25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close/>
                  <a:moveTo>
                    <a:pt x="3" y="25"/>
                  </a:moveTo>
                  <a:lnTo>
                    <a:pt x="3" y="25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9"/>
                  </a:lnTo>
                  <a:lnTo>
                    <a:pt x="3" y="4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9" y="21"/>
                  </a:lnTo>
                  <a:lnTo>
                    <a:pt x="6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49" name="Freeform 143"/>
            <p:cNvSpPr>
              <a:spLocks/>
            </p:cNvSpPr>
            <p:nvPr/>
          </p:nvSpPr>
          <p:spPr bwMode="gray">
            <a:xfrm flipH="1">
              <a:off x="476" y="3749"/>
              <a:ext cx="12" cy="18"/>
            </a:xfrm>
            <a:custGeom>
              <a:avLst/>
              <a:gdLst>
                <a:gd name="T0" fmla="*/ 2 w 20"/>
                <a:gd name="T1" fmla="*/ 0 h 31"/>
                <a:gd name="T2" fmla="*/ 2 w 20"/>
                <a:gd name="T3" fmla="*/ 0 h 31"/>
                <a:gd name="T4" fmla="*/ 2 w 20"/>
                <a:gd name="T5" fmla="*/ 0 h 31"/>
                <a:gd name="T6" fmla="*/ 4 w 20"/>
                <a:gd name="T7" fmla="*/ 0 h 31"/>
                <a:gd name="T8" fmla="*/ 4 w 20"/>
                <a:gd name="T9" fmla="*/ 1 h 31"/>
                <a:gd name="T10" fmla="*/ 4 w 20"/>
                <a:gd name="T11" fmla="*/ 1 h 31"/>
                <a:gd name="T12" fmla="*/ 4 w 20"/>
                <a:gd name="T13" fmla="*/ 1 h 31"/>
                <a:gd name="T14" fmla="*/ 4 w 20"/>
                <a:gd name="T15" fmla="*/ 5 h 31"/>
                <a:gd name="T16" fmla="*/ 4 w 20"/>
                <a:gd name="T17" fmla="*/ 5 h 31"/>
                <a:gd name="T18" fmla="*/ 4 w 20"/>
                <a:gd name="T19" fmla="*/ 5 h 31"/>
                <a:gd name="T20" fmla="*/ 4 w 20"/>
                <a:gd name="T21" fmla="*/ 5 h 31"/>
                <a:gd name="T22" fmla="*/ 4 w 20"/>
                <a:gd name="T23" fmla="*/ 6 h 31"/>
                <a:gd name="T24" fmla="*/ 2 w 20"/>
                <a:gd name="T25" fmla="*/ 6 h 31"/>
                <a:gd name="T26" fmla="*/ 2 w 20"/>
                <a:gd name="T27" fmla="*/ 6 h 31"/>
                <a:gd name="T28" fmla="*/ 2 w 20"/>
                <a:gd name="T29" fmla="*/ 6 h 31"/>
                <a:gd name="T30" fmla="*/ 1 w 20"/>
                <a:gd name="T31" fmla="*/ 6 h 31"/>
                <a:gd name="T32" fmla="*/ 1 w 20"/>
                <a:gd name="T33" fmla="*/ 5 h 31"/>
                <a:gd name="T34" fmla="*/ 0 w 20"/>
                <a:gd name="T35" fmla="*/ 5 h 31"/>
                <a:gd name="T36" fmla="*/ 0 w 20"/>
                <a:gd name="T37" fmla="*/ 5 h 31"/>
                <a:gd name="T38" fmla="*/ 0 w 20"/>
                <a:gd name="T39" fmla="*/ 1 h 31"/>
                <a:gd name="T40" fmla="*/ 0 w 20"/>
                <a:gd name="T41" fmla="*/ 1 h 31"/>
                <a:gd name="T42" fmla="*/ 0 w 20"/>
                <a:gd name="T43" fmla="*/ 1 h 31"/>
                <a:gd name="T44" fmla="*/ 1 w 20"/>
                <a:gd name="T45" fmla="*/ 1 h 31"/>
                <a:gd name="T46" fmla="*/ 1 w 20"/>
                <a:gd name="T47" fmla="*/ 0 h 31"/>
                <a:gd name="T48" fmla="*/ 2 w 20"/>
                <a:gd name="T49" fmla="*/ 0 h 31"/>
                <a:gd name="T50" fmla="*/ 2 w 20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"/>
                <a:gd name="T79" fmla="*/ 0 h 31"/>
                <a:gd name="T80" fmla="*/ 20 w 20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" h="31">
                  <a:moveTo>
                    <a:pt x="8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18" y="28"/>
                  </a:lnTo>
                  <a:lnTo>
                    <a:pt x="16" y="30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0" name="Freeform 144"/>
            <p:cNvSpPr>
              <a:spLocks noEditPoints="1"/>
            </p:cNvSpPr>
            <p:nvPr/>
          </p:nvSpPr>
          <p:spPr bwMode="gray">
            <a:xfrm flipH="1">
              <a:off x="476" y="3748"/>
              <a:ext cx="13" cy="19"/>
            </a:xfrm>
            <a:custGeom>
              <a:avLst/>
              <a:gdLst>
                <a:gd name="T0" fmla="*/ 2 w 23"/>
                <a:gd name="T1" fmla="*/ 0 h 32"/>
                <a:gd name="T2" fmla="*/ 2 w 23"/>
                <a:gd name="T3" fmla="*/ 0 h 32"/>
                <a:gd name="T4" fmla="*/ 1 w 23"/>
                <a:gd name="T5" fmla="*/ 1 h 32"/>
                <a:gd name="T6" fmla="*/ 1 w 23"/>
                <a:gd name="T7" fmla="*/ 1 h 32"/>
                <a:gd name="T8" fmla="*/ 0 w 23"/>
                <a:gd name="T9" fmla="*/ 1 h 32"/>
                <a:gd name="T10" fmla="*/ 0 w 23"/>
                <a:gd name="T11" fmla="*/ 2 h 32"/>
                <a:gd name="T12" fmla="*/ 0 w 23"/>
                <a:gd name="T13" fmla="*/ 5 h 32"/>
                <a:gd name="T14" fmla="*/ 0 w 23"/>
                <a:gd name="T15" fmla="*/ 5 h 32"/>
                <a:gd name="T16" fmla="*/ 0 w 23"/>
                <a:gd name="T17" fmla="*/ 6 h 32"/>
                <a:gd name="T18" fmla="*/ 1 w 23"/>
                <a:gd name="T19" fmla="*/ 7 h 32"/>
                <a:gd name="T20" fmla="*/ 1 w 23"/>
                <a:gd name="T21" fmla="*/ 7 h 32"/>
                <a:gd name="T22" fmla="*/ 2 w 23"/>
                <a:gd name="T23" fmla="*/ 7 h 32"/>
                <a:gd name="T24" fmla="*/ 2 w 23"/>
                <a:gd name="T25" fmla="*/ 7 h 32"/>
                <a:gd name="T26" fmla="*/ 2 w 23"/>
                <a:gd name="T27" fmla="*/ 7 h 32"/>
                <a:gd name="T28" fmla="*/ 3 w 23"/>
                <a:gd name="T29" fmla="*/ 7 h 32"/>
                <a:gd name="T30" fmla="*/ 3 w 23"/>
                <a:gd name="T31" fmla="*/ 7 h 32"/>
                <a:gd name="T32" fmla="*/ 4 w 23"/>
                <a:gd name="T33" fmla="*/ 6 h 32"/>
                <a:gd name="T34" fmla="*/ 4 w 23"/>
                <a:gd name="T35" fmla="*/ 5 h 32"/>
                <a:gd name="T36" fmla="*/ 4 w 23"/>
                <a:gd name="T37" fmla="*/ 2 h 32"/>
                <a:gd name="T38" fmla="*/ 4 w 23"/>
                <a:gd name="T39" fmla="*/ 2 h 32"/>
                <a:gd name="T40" fmla="*/ 4 w 23"/>
                <a:gd name="T41" fmla="*/ 1 h 32"/>
                <a:gd name="T42" fmla="*/ 3 w 23"/>
                <a:gd name="T43" fmla="*/ 1 h 32"/>
                <a:gd name="T44" fmla="*/ 3 w 23"/>
                <a:gd name="T45" fmla="*/ 1 h 32"/>
                <a:gd name="T46" fmla="*/ 2 w 23"/>
                <a:gd name="T47" fmla="*/ 0 h 32"/>
                <a:gd name="T48" fmla="*/ 2 w 23"/>
                <a:gd name="T49" fmla="*/ 0 h 32"/>
                <a:gd name="T50" fmla="*/ 1 w 23"/>
                <a:gd name="T51" fmla="*/ 5 h 32"/>
                <a:gd name="T52" fmla="*/ 1 w 23"/>
                <a:gd name="T53" fmla="*/ 2 h 32"/>
                <a:gd name="T54" fmla="*/ 1 w 23"/>
                <a:gd name="T55" fmla="*/ 2 h 32"/>
                <a:gd name="T56" fmla="*/ 1 w 23"/>
                <a:gd name="T57" fmla="*/ 1 h 32"/>
                <a:gd name="T58" fmla="*/ 1 w 23"/>
                <a:gd name="T59" fmla="*/ 1 h 32"/>
                <a:gd name="T60" fmla="*/ 1 w 23"/>
                <a:gd name="T61" fmla="*/ 1 h 32"/>
                <a:gd name="T62" fmla="*/ 2 w 23"/>
                <a:gd name="T63" fmla="*/ 1 h 32"/>
                <a:gd name="T64" fmla="*/ 2 w 23"/>
                <a:gd name="T65" fmla="*/ 1 h 32"/>
                <a:gd name="T66" fmla="*/ 2 w 23"/>
                <a:gd name="T67" fmla="*/ 1 h 32"/>
                <a:gd name="T68" fmla="*/ 3 w 23"/>
                <a:gd name="T69" fmla="*/ 1 h 32"/>
                <a:gd name="T70" fmla="*/ 3 w 23"/>
                <a:gd name="T71" fmla="*/ 1 h 32"/>
                <a:gd name="T72" fmla="*/ 3 w 23"/>
                <a:gd name="T73" fmla="*/ 1 h 32"/>
                <a:gd name="T74" fmla="*/ 3 w 23"/>
                <a:gd name="T75" fmla="*/ 2 h 32"/>
                <a:gd name="T76" fmla="*/ 3 w 23"/>
                <a:gd name="T77" fmla="*/ 5 h 32"/>
                <a:gd name="T78" fmla="*/ 3 w 23"/>
                <a:gd name="T79" fmla="*/ 5 h 32"/>
                <a:gd name="T80" fmla="*/ 3 w 23"/>
                <a:gd name="T81" fmla="*/ 6 h 32"/>
                <a:gd name="T82" fmla="*/ 3 w 23"/>
                <a:gd name="T83" fmla="*/ 6 h 32"/>
                <a:gd name="T84" fmla="*/ 3 w 23"/>
                <a:gd name="T85" fmla="*/ 6 h 32"/>
                <a:gd name="T86" fmla="*/ 2 w 23"/>
                <a:gd name="T87" fmla="*/ 7 h 32"/>
                <a:gd name="T88" fmla="*/ 2 w 23"/>
                <a:gd name="T89" fmla="*/ 7 h 32"/>
                <a:gd name="T90" fmla="*/ 2 w 23"/>
                <a:gd name="T91" fmla="*/ 7 h 32"/>
                <a:gd name="T92" fmla="*/ 1 w 23"/>
                <a:gd name="T93" fmla="*/ 6 h 32"/>
                <a:gd name="T94" fmla="*/ 1 w 23"/>
                <a:gd name="T95" fmla="*/ 6 h 32"/>
                <a:gd name="T96" fmla="*/ 1 w 23"/>
                <a:gd name="T97" fmla="*/ 6 h 32"/>
                <a:gd name="T98" fmla="*/ 1 w 23"/>
                <a:gd name="T99" fmla="*/ 5 h 32"/>
                <a:gd name="T100" fmla="*/ 1 w 23"/>
                <a:gd name="T101" fmla="*/ 5 h 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"/>
                <a:gd name="T154" fmla="*/ 0 h 32"/>
                <a:gd name="T155" fmla="*/ 23 w 23"/>
                <a:gd name="T156" fmla="*/ 32 h 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" h="32">
                  <a:moveTo>
                    <a:pt x="9" y="0"/>
                  </a:move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2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1"/>
                  </a:lnTo>
                  <a:lnTo>
                    <a:pt x="21" y="28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21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close/>
                  <a:moveTo>
                    <a:pt x="2" y="25"/>
                  </a:move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8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3" y="31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7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1" name="Freeform 145"/>
            <p:cNvSpPr>
              <a:spLocks/>
            </p:cNvSpPr>
            <p:nvPr/>
          </p:nvSpPr>
          <p:spPr bwMode="gray">
            <a:xfrm flipH="1">
              <a:off x="530" y="3733"/>
              <a:ext cx="6" cy="17"/>
            </a:xfrm>
            <a:custGeom>
              <a:avLst/>
              <a:gdLst>
                <a:gd name="T0" fmla="*/ 1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0 h 29"/>
                <a:gd name="T10" fmla="*/ 0 w 11"/>
                <a:gd name="T11" fmla="*/ 1 h 29"/>
                <a:gd name="T12" fmla="*/ 0 w 11"/>
                <a:gd name="T13" fmla="*/ 1 h 29"/>
                <a:gd name="T14" fmla="*/ 0 w 11"/>
                <a:gd name="T15" fmla="*/ 4 h 29"/>
                <a:gd name="T16" fmla="*/ 0 w 11"/>
                <a:gd name="T17" fmla="*/ 4 h 29"/>
                <a:gd name="T18" fmla="*/ 1 w 11"/>
                <a:gd name="T19" fmla="*/ 5 h 29"/>
                <a:gd name="T20" fmla="*/ 1 w 11"/>
                <a:gd name="T21" fmla="*/ 5 h 29"/>
                <a:gd name="T22" fmla="*/ 1 w 11"/>
                <a:gd name="T23" fmla="*/ 6 h 29"/>
                <a:gd name="T24" fmla="*/ 1 w 11"/>
                <a:gd name="T25" fmla="*/ 6 h 29"/>
                <a:gd name="T26" fmla="*/ 1 w 11"/>
                <a:gd name="T27" fmla="*/ 6 h 29"/>
                <a:gd name="T28" fmla="*/ 1 w 11"/>
                <a:gd name="T29" fmla="*/ 6 h 29"/>
                <a:gd name="T30" fmla="*/ 2 w 11"/>
                <a:gd name="T31" fmla="*/ 5 h 29"/>
                <a:gd name="T32" fmla="*/ 2 w 11"/>
                <a:gd name="T33" fmla="*/ 5 h 29"/>
                <a:gd name="T34" fmla="*/ 2 w 11"/>
                <a:gd name="T35" fmla="*/ 5 h 29"/>
                <a:gd name="T36" fmla="*/ 2 w 11"/>
                <a:gd name="T37" fmla="*/ 2 h 29"/>
                <a:gd name="T38" fmla="*/ 2 w 11"/>
                <a:gd name="T39" fmla="*/ 2 h 29"/>
                <a:gd name="T40" fmla="*/ 2 w 11"/>
                <a:gd name="T41" fmla="*/ 1 h 29"/>
                <a:gd name="T42" fmla="*/ 1 w 11"/>
                <a:gd name="T43" fmla="*/ 1 h 29"/>
                <a:gd name="T44" fmla="*/ 1 w 11"/>
                <a:gd name="T45" fmla="*/ 0 h 29"/>
                <a:gd name="T46" fmla="*/ 1 w 11"/>
                <a:gd name="T47" fmla="*/ 0 h 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"/>
                <a:gd name="T73" fmla="*/ 0 h 29"/>
                <a:gd name="T74" fmla="*/ 11 w 11"/>
                <a:gd name="T75" fmla="*/ 29 h 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" h="29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26"/>
                  </a:lnTo>
                  <a:lnTo>
                    <a:pt x="5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0"/>
                  </a:lnTo>
                  <a:lnTo>
                    <a:pt x="9" y="4"/>
                  </a:lnTo>
                  <a:lnTo>
                    <a:pt x="8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2" name="Freeform 146"/>
            <p:cNvSpPr>
              <a:spLocks noEditPoints="1"/>
            </p:cNvSpPr>
            <p:nvPr/>
          </p:nvSpPr>
          <p:spPr bwMode="gray">
            <a:xfrm flipH="1">
              <a:off x="529" y="3731"/>
              <a:ext cx="7" cy="19"/>
            </a:xfrm>
            <a:custGeom>
              <a:avLst/>
              <a:gdLst>
                <a:gd name="T0" fmla="*/ 1 w 12"/>
                <a:gd name="T1" fmla="*/ 0 h 31"/>
                <a:gd name="T2" fmla="*/ 1 w 12"/>
                <a:gd name="T3" fmla="*/ 0 h 31"/>
                <a:gd name="T4" fmla="*/ 0 w 12"/>
                <a:gd name="T5" fmla="*/ 1 h 31"/>
                <a:gd name="T6" fmla="*/ 0 w 12"/>
                <a:gd name="T7" fmla="*/ 1 h 31"/>
                <a:gd name="T8" fmla="*/ 0 w 12"/>
                <a:gd name="T9" fmla="*/ 4 h 31"/>
                <a:gd name="T10" fmla="*/ 0 w 12"/>
                <a:gd name="T11" fmla="*/ 4 h 31"/>
                <a:gd name="T12" fmla="*/ 0 w 12"/>
                <a:gd name="T13" fmla="*/ 6 h 31"/>
                <a:gd name="T14" fmla="*/ 1 w 12"/>
                <a:gd name="T15" fmla="*/ 6 h 31"/>
                <a:gd name="T16" fmla="*/ 1 w 12"/>
                <a:gd name="T17" fmla="*/ 7 h 31"/>
                <a:gd name="T18" fmla="*/ 1 w 12"/>
                <a:gd name="T19" fmla="*/ 7 h 31"/>
                <a:gd name="T20" fmla="*/ 1 w 12"/>
                <a:gd name="T21" fmla="*/ 7 h 31"/>
                <a:gd name="T22" fmla="*/ 1 w 12"/>
                <a:gd name="T23" fmla="*/ 7 h 31"/>
                <a:gd name="T24" fmla="*/ 2 w 12"/>
                <a:gd name="T25" fmla="*/ 7 h 31"/>
                <a:gd name="T26" fmla="*/ 2 w 12"/>
                <a:gd name="T27" fmla="*/ 7 h 31"/>
                <a:gd name="T28" fmla="*/ 2 w 12"/>
                <a:gd name="T29" fmla="*/ 6 h 31"/>
                <a:gd name="T30" fmla="*/ 2 w 12"/>
                <a:gd name="T31" fmla="*/ 6 h 31"/>
                <a:gd name="T32" fmla="*/ 2 w 12"/>
                <a:gd name="T33" fmla="*/ 2 h 31"/>
                <a:gd name="T34" fmla="*/ 2 w 12"/>
                <a:gd name="T35" fmla="*/ 2 h 31"/>
                <a:gd name="T36" fmla="*/ 2 w 12"/>
                <a:gd name="T37" fmla="*/ 2 h 31"/>
                <a:gd name="T38" fmla="*/ 2 w 12"/>
                <a:gd name="T39" fmla="*/ 1 h 31"/>
                <a:gd name="T40" fmla="*/ 2 w 12"/>
                <a:gd name="T41" fmla="*/ 1 h 31"/>
                <a:gd name="T42" fmla="*/ 1 w 12"/>
                <a:gd name="T43" fmla="*/ 0 h 31"/>
                <a:gd name="T44" fmla="*/ 1 w 12"/>
                <a:gd name="T45" fmla="*/ 0 h 31"/>
                <a:gd name="T46" fmla="*/ 1 w 12"/>
                <a:gd name="T47" fmla="*/ 0 h 31"/>
                <a:gd name="T48" fmla="*/ 1 w 12"/>
                <a:gd name="T49" fmla="*/ 0 h 31"/>
                <a:gd name="T50" fmla="*/ 1 w 12"/>
                <a:gd name="T51" fmla="*/ 0 h 31"/>
                <a:gd name="T52" fmla="*/ 1 w 12"/>
                <a:gd name="T53" fmla="*/ 0 h 31"/>
                <a:gd name="T54" fmla="*/ 1 w 12"/>
                <a:gd name="T55" fmla="*/ 7 h 31"/>
                <a:gd name="T56" fmla="*/ 1 w 12"/>
                <a:gd name="T57" fmla="*/ 7 h 31"/>
                <a:gd name="T58" fmla="*/ 1 w 12"/>
                <a:gd name="T59" fmla="*/ 6 h 31"/>
                <a:gd name="T60" fmla="*/ 1 w 12"/>
                <a:gd name="T61" fmla="*/ 6 h 31"/>
                <a:gd name="T62" fmla="*/ 1 w 12"/>
                <a:gd name="T63" fmla="*/ 4 h 31"/>
                <a:gd name="T64" fmla="*/ 1 w 12"/>
                <a:gd name="T65" fmla="*/ 1 h 31"/>
                <a:gd name="T66" fmla="*/ 1 w 12"/>
                <a:gd name="T67" fmla="*/ 1 h 31"/>
                <a:gd name="T68" fmla="*/ 1 w 12"/>
                <a:gd name="T69" fmla="*/ 1 h 31"/>
                <a:gd name="T70" fmla="*/ 1 w 12"/>
                <a:gd name="T71" fmla="*/ 1 h 31"/>
                <a:gd name="T72" fmla="*/ 1 w 12"/>
                <a:gd name="T73" fmla="*/ 1 h 31"/>
                <a:gd name="T74" fmla="*/ 1 w 12"/>
                <a:gd name="T75" fmla="*/ 1 h 31"/>
                <a:gd name="T76" fmla="*/ 1 w 12"/>
                <a:gd name="T77" fmla="*/ 1 h 31"/>
                <a:gd name="T78" fmla="*/ 1 w 12"/>
                <a:gd name="T79" fmla="*/ 1 h 31"/>
                <a:gd name="T80" fmla="*/ 1 w 12"/>
                <a:gd name="T81" fmla="*/ 1 h 31"/>
                <a:gd name="T82" fmla="*/ 2 w 12"/>
                <a:gd name="T83" fmla="*/ 1 h 31"/>
                <a:gd name="T84" fmla="*/ 2 w 12"/>
                <a:gd name="T85" fmla="*/ 2 h 31"/>
                <a:gd name="T86" fmla="*/ 2 w 12"/>
                <a:gd name="T87" fmla="*/ 6 h 31"/>
                <a:gd name="T88" fmla="*/ 2 w 12"/>
                <a:gd name="T89" fmla="*/ 6 h 31"/>
                <a:gd name="T90" fmla="*/ 2 w 12"/>
                <a:gd name="T91" fmla="*/ 6 h 31"/>
                <a:gd name="T92" fmla="*/ 2 w 12"/>
                <a:gd name="T93" fmla="*/ 7 h 31"/>
                <a:gd name="T94" fmla="*/ 2 w 12"/>
                <a:gd name="T95" fmla="*/ 7 h 31"/>
                <a:gd name="T96" fmla="*/ 1 w 12"/>
                <a:gd name="T97" fmla="*/ 7 h 31"/>
                <a:gd name="T98" fmla="*/ 1 w 12"/>
                <a:gd name="T99" fmla="*/ 7 h 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31"/>
                <a:gd name="T152" fmla="*/ 12 w 12"/>
                <a:gd name="T153" fmla="*/ 31 h 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31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3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1" y="28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4" y="28"/>
                  </a:lnTo>
                  <a:lnTo>
                    <a:pt x="3" y="26"/>
                  </a:lnTo>
                  <a:lnTo>
                    <a:pt x="1" y="20"/>
                  </a:lnTo>
                  <a:lnTo>
                    <a:pt x="1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9" y="6"/>
                  </a:lnTo>
                  <a:lnTo>
                    <a:pt x="11" y="12"/>
                  </a:lnTo>
                  <a:lnTo>
                    <a:pt x="11" y="24"/>
                  </a:lnTo>
                  <a:lnTo>
                    <a:pt x="9" y="28"/>
                  </a:lnTo>
                  <a:lnTo>
                    <a:pt x="8" y="3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3" name="Freeform 147"/>
            <p:cNvSpPr>
              <a:spLocks/>
            </p:cNvSpPr>
            <p:nvPr/>
          </p:nvSpPr>
          <p:spPr bwMode="gray">
            <a:xfrm flipH="1">
              <a:off x="536" y="3730"/>
              <a:ext cx="7" cy="15"/>
            </a:xfrm>
            <a:custGeom>
              <a:avLst/>
              <a:gdLst>
                <a:gd name="T0" fmla="*/ 2 w 9"/>
                <a:gd name="T1" fmla="*/ 0 h 26"/>
                <a:gd name="T2" fmla="*/ 2 w 9"/>
                <a:gd name="T3" fmla="*/ 0 h 26"/>
                <a:gd name="T4" fmla="*/ 2 w 9"/>
                <a:gd name="T5" fmla="*/ 0 h 26"/>
                <a:gd name="T6" fmla="*/ 2 w 9"/>
                <a:gd name="T7" fmla="*/ 0 h 26"/>
                <a:gd name="T8" fmla="*/ 1 w 9"/>
                <a:gd name="T9" fmla="*/ 1 h 26"/>
                <a:gd name="T10" fmla="*/ 0 w 9"/>
                <a:gd name="T11" fmla="*/ 1 h 26"/>
                <a:gd name="T12" fmla="*/ 0 w 9"/>
                <a:gd name="T13" fmla="*/ 1 h 26"/>
                <a:gd name="T14" fmla="*/ 0 w 9"/>
                <a:gd name="T15" fmla="*/ 3 h 26"/>
                <a:gd name="T16" fmla="*/ 0 w 9"/>
                <a:gd name="T17" fmla="*/ 3 h 26"/>
                <a:gd name="T18" fmla="*/ 1 w 9"/>
                <a:gd name="T19" fmla="*/ 5 h 26"/>
                <a:gd name="T20" fmla="*/ 2 w 9"/>
                <a:gd name="T21" fmla="*/ 5 h 26"/>
                <a:gd name="T22" fmla="*/ 2 w 9"/>
                <a:gd name="T23" fmla="*/ 5 h 26"/>
                <a:gd name="T24" fmla="*/ 2 w 9"/>
                <a:gd name="T25" fmla="*/ 5 h 26"/>
                <a:gd name="T26" fmla="*/ 2 w 9"/>
                <a:gd name="T27" fmla="*/ 5 h 26"/>
                <a:gd name="T28" fmla="*/ 3 w 9"/>
                <a:gd name="T29" fmla="*/ 5 h 26"/>
                <a:gd name="T30" fmla="*/ 4 w 9"/>
                <a:gd name="T31" fmla="*/ 5 h 26"/>
                <a:gd name="T32" fmla="*/ 4 w 9"/>
                <a:gd name="T33" fmla="*/ 5 h 26"/>
                <a:gd name="T34" fmla="*/ 4 w 9"/>
                <a:gd name="T35" fmla="*/ 4 h 26"/>
                <a:gd name="T36" fmla="*/ 4 w 9"/>
                <a:gd name="T37" fmla="*/ 2 h 26"/>
                <a:gd name="T38" fmla="*/ 4 w 9"/>
                <a:gd name="T39" fmla="*/ 2 h 26"/>
                <a:gd name="T40" fmla="*/ 4 w 9"/>
                <a:gd name="T41" fmla="*/ 1 h 26"/>
                <a:gd name="T42" fmla="*/ 3 w 9"/>
                <a:gd name="T43" fmla="*/ 1 h 26"/>
                <a:gd name="T44" fmla="*/ 2 w 9"/>
                <a:gd name="T45" fmla="*/ 0 h 26"/>
                <a:gd name="T46" fmla="*/ 2 w 9"/>
                <a:gd name="T47" fmla="*/ 0 h 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"/>
                <a:gd name="T73" fmla="*/ 0 h 26"/>
                <a:gd name="T74" fmla="*/ 9 w 9"/>
                <a:gd name="T75" fmla="*/ 26 h 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" h="26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0"/>
                  </a:lnTo>
                  <a:lnTo>
                    <a:pt x="8" y="4"/>
                  </a:lnTo>
                  <a:lnTo>
                    <a:pt x="6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4" name="Freeform 148"/>
            <p:cNvSpPr>
              <a:spLocks noEditPoints="1"/>
            </p:cNvSpPr>
            <p:nvPr/>
          </p:nvSpPr>
          <p:spPr bwMode="gray">
            <a:xfrm flipH="1">
              <a:off x="535" y="3728"/>
              <a:ext cx="8" cy="17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1 h 27"/>
                <a:gd name="T6" fmla="*/ 0 w 10"/>
                <a:gd name="T7" fmla="*/ 2 h 27"/>
                <a:gd name="T8" fmla="*/ 0 w 10"/>
                <a:gd name="T9" fmla="*/ 4 h 27"/>
                <a:gd name="T10" fmla="*/ 0 w 10"/>
                <a:gd name="T11" fmla="*/ 4 h 27"/>
                <a:gd name="T12" fmla="*/ 1 w 10"/>
                <a:gd name="T13" fmla="*/ 6 h 27"/>
                <a:gd name="T14" fmla="*/ 2 w 10"/>
                <a:gd name="T15" fmla="*/ 6 h 27"/>
                <a:gd name="T16" fmla="*/ 2 w 10"/>
                <a:gd name="T17" fmla="*/ 7 h 27"/>
                <a:gd name="T18" fmla="*/ 2 w 10"/>
                <a:gd name="T19" fmla="*/ 7 h 27"/>
                <a:gd name="T20" fmla="*/ 3 w 10"/>
                <a:gd name="T21" fmla="*/ 7 h 27"/>
                <a:gd name="T22" fmla="*/ 4 w 10"/>
                <a:gd name="T23" fmla="*/ 7 h 27"/>
                <a:gd name="T24" fmla="*/ 4 w 10"/>
                <a:gd name="T25" fmla="*/ 7 h 27"/>
                <a:gd name="T26" fmla="*/ 5 w 10"/>
                <a:gd name="T27" fmla="*/ 6 h 27"/>
                <a:gd name="T28" fmla="*/ 5 w 10"/>
                <a:gd name="T29" fmla="*/ 5 h 27"/>
                <a:gd name="T30" fmla="*/ 5 w 10"/>
                <a:gd name="T31" fmla="*/ 3 h 27"/>
                <a:gd name="T32" fmla="*/ 5 w 10"/>
                <a:gd name="T33" fmla="*/ 3 h 27"/>
                <a:gd name="T34" fmla="*/ 4 w 10"/>
                <a:gd name="T35" fmla="*/ 1 h 27"/>
                <a:gd name="T36" fmla="*/ 3 w 10"/>
                <a:gd name="T37" fmla="*/ 1 h 27"/>
                <a:gd name="T38" fmla="*/ 2 w 10"/>
                <a:gd name="T39" fmla="*/ 1 h 27"/>
                <a:gd name="T40" fmla="*/ 2 w 10"/>
                <a:gd name="T41" fmla="*/ 1 h 27"/>
                <a:gd name="T42" fmla="*/ 2 w 10"/>
                <a:gd name="T43" fmla="*/ 1 h 27"/>
                <a:gd name="T44" fmla="*/ 2 w 10"/>
                <a:gd name="T45" fmla="*/ 0 h 27"/>
                <a:gd name="T46" fmla="*/ 1 w 10"/>
                <a:gd name="T47" fmla="*/ 1 h 27"/>
                <a:gd name="T48" fmla="*/ 1 w 10"/>
                <a:gd name="T49" fmla="*/ 1 h 27"/>
                <a:gd name="T50" fmla="*/ 2 w 10"/>
                <a:gd name="T51" fmla="*/ 6 h 27"/>
                <a:gd name="T52" fmla="*/ 2 w 10"/>
                <a:gd name="T53" fmla="*/ 6 h 27"/>
                <a:gd name="T54" fmla="*/ 1 w 10"/>
                <a:gd name="T55" fmla="*/ 6 h 27"/>
                <a:gd name="T56" fmla="*/ 0 w 10"/>
                <a:gd name="T57" fmla="*/ 4 h 27"/>
                <a:gd name="T58" fmla="*/ 0 w 10"/>
                <a:gd name="T59" fmla="*/ 2 h 27"/>
                <a:gd name="T60" fmla="*/ 0 w 10"/>
                <a:gd name="T61" fmla="*/ 2 h 27"/>
                <a:gd name="T62" fmla="*/ 1 w 10"/>
                <a:gd name="T63" fmla="*/ 1 h 27"/>
                <a:gd name="T64" fmla="*/ 2 w 10"/>
                <a:gd name="T65" fmla="*/ 1 h 27"/>
                <a:gd name="T66" fmla="*/ 2 w 10"/>
                <a:gd name="T67" fmla="*/ 1 h 27"/>
                <a:gd name="T68" fmla="*/ 2 w 10"/>
                <a:gd name="T69" fmla="*/ 1 h 27"/>
                <a:gd name="T70" fmla="*/ 2 w 10"/>
                <a:gd name="T71" fmla="*/ 1 h 27"/>
                <a:gd name="T72" fmla="*/ 2 w 10"/>
                <a:gd name="T73" fmla="*/ 1 h 27"/>
                <a:gd name="T74" fmla="*/ 4 w 10"/>
                <a:gd name="T75" fmla="*/ 1 h 27"/>
                <a:gd name="T76" fmla="*/ 5 w 10"/>
                <a:gd name="T77" fmla="*/ 3 h 27"/>
                <a:gd name="T78" fmla="*/ 5 w 10"/>
                <a:gd name="T79" fmla="*/ 5 h 27"/>
                <a:gd name="T80" fmla="*/ 5 w 10"/>
                <a:gd name="T81" fmla="*/ 5 h 27"/>
                <a:gd name="T82" fmla="*/ 4 w 10"/>
                <a:gd name="T83" fmla="*/ 6 h 27"/>
                <a:gd name="T84" fmla="*/ 3 w 10"/>
                <a:gd name="T85" fmla="*/ 6 h 27"/>
                <a:gd name="T86" fmla="*/ 3 w 10"/>
                <a:gd name="T87" fmla="*/ 6 h 27"/>
                <a:gd name="T88" fmla="*/ 2 w 10"/>
                <a:gd name="T89" fmla="*/ 6 h 27"/>
                <a:gd name="T90" fmla="*/ 2 w 10"/>
                <a:gd name="T91" fmla="*/ 6 h 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"/>
                <a:gd name="T139" fmla="*/ 0 h 27"/>
                <a:gd name="T140" fmla="*/ 10 w 10"/>
                <a:gd name="T141" fmla="*/ 27 h 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" h="27">
                  <a:moveTo>
                    <a:pt x="1" y="1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1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1" y="1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3"/>
                  </a:lnTo>
                  <a:lnTo>
                    <a:pt x="8" y="5"/>
                  </a:lnTo>
                  <a:lnTo>
                    <a:pt x="9" y="11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6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5" name="Freeform 149"/>
            <p:cNvSpPr>
              <a:spLocks/>
            </p:cNvSpPr>
            <p:nvPr/>
          </p:nvSpPr>
          <p:spPr bwMode="gray">
            <a:xfrm flipH="1">
              <a:off x="466" y="3801"/>
              <a:ext cx="41" cy="11"/>
            </a:xfrm>
            <a:custGeom>
              <a:avLst/>
              <a:gdLst>
                <a:gd name="T0" fmla="*/ 0 w 65"/>
                <a:gd name="T1" fmla="*/ 2 h 18"/>
                <a:gd name="T2" fmla="*/ 0 w 65"/>
                <a:gd name="T3" fmla="*/ 2 h 18"/>
                <a:gd name="T4" fmla="*/ 1 w 65"/>
                <a:gd name="T5" fmla="*/ 1 h 18"/>
                <a:gd name="T6" fmla="*/ 3 w 65"/>
                <a:gd name="T7" fmla="*/ 1 h 18"/>
                <a:gd name="T8" fmla="*/ 5 w 65"/>
                <a:gd name="T9" fmla="*/ 1 h 18"/>
                <a:gd name="T10" fmla="*/ 8 w 65"/>
                <a:gd name="T11" fmla="*/ 0 h 18"/>
                <a:gd name="T12" fmla="*/ 9 w 65"/>
                <a:gd name="T13" fmla="*/ 0 h 18"/>
                <a:gd name="T14" fmla="*/ 10 w 65"/>
                <a:gd name="T15" fmla="*/ 1 h 18"/>
                <a:gd name="T16" fmla="*/ 12 w 65"/>
                <a:gd name="T17" fmla="*/ 1 h 18"/>
                <a:gd name="T18" fmla="*/ 13 w 65"/>
                <a:gd name="T19" fmla="*/ 2 h 18"/>
                <a:gd name="T20" fmla="*/ 15 w 65"/>
                <a:gd name="T21" fmla="*/ 2 h 18"/>
                <a:gd name="T22" fmla="*/ 16 w 65"/>
                <a:gd name="T23" fmla="*/ 4 h 18"/>
                <a:gd name="T24" fmla="*/ 16 w 65"/>
                <a:gd name="T25" fmla="*/ 4 h 18"/>
                <a:gd name="T26" fmla="*/ 15 w 65"/>
                <a:gd name="T27" fmla="*/ 4 h 18"/>
                <a:gd name="T28" fmla="*/ 14 w 65"/>
                <a:gd name="T29" fmla="*/ 2 h 18"/>
                <a:gd name="T30" fmla="*/ 12 w 65"/>
                <a:gd name="T31" fmla="*/ 2 h 18"/>
                <a:gd name="T32" fmla="*/ 9 w 65"/>
                <a:gd name="T33" fmla="*/ 2 h 18"/>
                <a:gd name="T34" fmla="*/ 7 w 65"/>
                <a:gd name="T35" fmla="*/ 1 h 18"/>
                <a:gd name="T36" fmla="*/ 4 w 65"/>
                <a:gd name="T37" fmla="*/ 2 h 18"/>
                <a:gd name="T38" fmla="*/ 0 w 65"/>
                <a:gd name="T39" fmla="*/ 2 h 18"/>
                <a:gd name="T40" fmla="*/ 0 w 65"/>
                <a:gd name="T41" fmla="*/ 2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5"/>
                <a:gd name="T64" fmla="*/ 0 h 18"/>
                <a:gd name="T65" fmla="*/ 65 w 65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5" h="18">
                  <a:moveTo>
                    <a:pt x="0" y="10"/>
                  </a:moveTo>
                  <a:lnTo>
                    <a:pt x="0" y="10"/>
                  </a:lnTo>
                  <a:lnTo>
                    <a:pt x="5" y="6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7" y="4"/>
                  </a:lnTo>
                  <a:lnTo>
                    <a:pt x="53" y="8"/>
                  </a:lnTo>
                  <a:lnTo>
                    <a:pt x="60" y="12"/>
                  </a:lnTo>
                  <a:lnTo>
                    <a:pt x="65" y="18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48" y="9"/>
                  </a:lnTo>
                  <a:lnTo>
                    <a:pt x="38" y="8"/>
                  </a:lnTo>
                  <a:lnTo>
                    <a:pt x="28" y="6"/>
                  </a:lnTo>
                  <a:lnTo>
                    <a:pt x="14" y="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Freeform 150"/>
            <p:cNvSpPr>
              <a:spLocks/>
            </p:cNvSpPr>
            <p:nvPr/>
          </p:nvSpPr>
          <p:spPr bwMode="gray">
            <a:xfrm flipH="1">
              <a:off x="536" y="3714"/>
              <a:ext cx="20" cy="14"/>
            </a:xfrm>
            <a:custGeom>
              <a:avLst/>
              <a:gdLst>
                <a:gd name="T0" fmla="*/ 6 w 35"/>
                <a:gd name="T1" fmla="*/ 1 h 26"/>
                <a:gd name="T2" fmla="*/ 6 w 35"/>
                <a:gd name="T3" fmla="*/ 1 h 26"/>
                <a:gd name="T4" fmla="*/ 6 w 35"/>
                <a:gd name="T5" fmla="*/ 1 h 26"/>
                <a:gd name="T6" fmla="*/ 5 w 35"/>
                <a:gd name="T7" fmla="*/ 1 h 26"/>
                <a:gd name="T8" fmla="*/ 3 w 35"/>
                <a:gd name="T9" fmla="*/ 0 h 26"/>
                <a:gd name="T10" fmla="*/ 3 w 35"/>
                <a:gd name="T11" fmla="*/ 1 h 26"/>
                <a:gd name="T12" fmla="*/ 2 w 35"/>
                <a:gd name="T13" fmla="*/ 1 h 26"/>
                <a:gd name="T14" fmla="*/ 2 w 35"/>
                <a:gd name="T15" fmla="*/ 1 h 26"/>
                <a:gd name="T16" fmla="*/ 1 w 35"/>
                <a:gd name="T17" fmla="*/ 2 h 26"/>
                <a:gd name="T18" fmla="*/ 1 w 35"/>
                <a:gd name="T19" fmla="*/ 2 h 26"/>
                <a:gd name="T20" fmla="*/ 0 w 35"/>
                <a:gd name="T21" fmla="*/ 4 h 26"/>
                <a:gd name="T22" fmla="*/ 0 w 35"/>
                <a:gd name="T23" fmla="*/ 4 h 26"/>
                <a:gd name="T24" fmla="*/ 1 w 35"/>
                <a:gd name="T25" fmla="*/ 3 h 26"/>
                <a:gd name="T26" fmla="*/ 2 w 35"/>
                <a:gd name="T27" fmla="*/ 2 h 26"/>
                <a:gd name="T28" fmla="*/ 3 w 35"/>
                <a:gd name="T29" fmla="*/ 2 h 26"/>
                <a:gd name="T30" fmla="*/ 3 w 35"/>
                <a:gd name="T31" fmla="*/ 1 h 26"/>
                <a:gd name="T32" fmla="*/ 5 w 35"/>
                <a:gd name="T33" fmla="*/ 1 h 26"/>
                <a:gd name="T34" fmla="*/ 6 w 35"/>
                <a:gd name="T35" fmla="*/ 1 h 26"/>
                <a:gd name="T36" fmla="*/ 6 w 35"/>
                <a:gd name="T37" fmla="*/ 1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"/>
                <a:gd name="T58" fmla="*/ 0 h 26"/>
                <a:gd name="T59" fmla="*/ 35 w 35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" h="26">
                  <a:moveTo>
                    <a:pt x="35" y="6"/>
                  </a:moveTo>
                  <a:lnTo>
                    <a:pt x="35" y="6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5" y="2"/>
                  </a:lnTo>
                  <a:lnTo>
                    <a:pt x="11" y="3"/>
                  </a:lnTo>
                  <a:lnTo>
                    <a:pt x="8" y="4"/>
                  </a:lnTo>
                  <a:lnTo>
                    <a:pt x="7" y="9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Freeform 151"/>
            <p:cNvSpPr>
              <a:spLocks/>
            </p:cNvSpPr>
            <p:nvPr/>
          </p:nvSpPr>
          <p:spPr bwMode="gray">
            <a:xfrm flipH="1">
              <a:off x="525" y="3557"/>
              <a:ext cx="44" cy="22"/>
            </a:xfrm>
            <a:custGeom>
              <a:avLst/>
              <a:gdLst>
                <a:gd name="T0" fmla="*/ 0 w 74"/>
                <a:gd name="T1" fmla="*/ 9 h 35"/>
                <a:gd name="T2" fmla="*/ 0 w 74"/>
                <a:gd name="T3" fmla="*/ 9 h 35"/>
                <a:gd name="T4" fmla="*/ 1 w 74"/>
                <a:gd name="T5" fmla="*/ 6 h 35"/>
                <a:gd name="T6" fmla="*/ 2 w 74"/>
                <a:gd name="T7" fmla="*/ 3 h 35"/>
                <a:gd name="T8" fmla="*/ 3 w 74"/>
                <a:gd name="T9" fmla="*/ 3 h 35"/>
                <a:gd name="T10" fmla="*/ 4 w 74"/>
                <a:gd name="T11" fmla="*/ 1 h 35"/>
                <a:gd name="T12" fmla="*/ 5 w 74"/>
                <a:gd name="T13" fmla="*/ 1 h 35"/>
                <a:gd name="T14" fmla="*/ 7 w 74"/>
                <a:gd name="T15" fmla="*/ 0 h 35"/>
                <a:gd name="T16" fmla="*/ 7 w 74"/>
                <a:gd name="T17" fmla="*/ 0 h 35"/>
                <a:gd name="T18" fmla="*/ 9 w 74"/>
                <a:gd name="T19" fmla="*/ 1 h 35"/>
                <a:gd name="T20" fmla="*/ 11 w 74"/>
                <a:gd name="T21" fmla="*/ 1 h 35"/>
                <a:gd name="T22" fmla="*/ 12 w 74"/>
                <a:gd name="T23" fmla="*/ 3 h 35"/>
                <a:gd name="T24" fmla="*/ 14 w 74"/>
                <a:gd name="T25" fmla="*/ 5 h 35"/>
                <a:gd name="T26" fmla="*/ 15 w 74"/>
                <a:gd name="T27" fmla="*/ 9 h 35"/>
                <a:gd name="T28" fmla="*/ 15 w 74"/>
                <a:gd name="T29" fmla="*/ 9 h 35"/>
                <a:gd name="T30" fmla="*/ 14 w 74"/>
                <a:gd name="T31" fmla="*/ 7 h 35"/>
                <a:gd name="T32" fmla="*/ 12 w 74"/>
                <a:gd name="T33" fmla="*/ 5 h 35"/>
                <a:gd name="T34" fmla="*/ 11 w 74"/>
                <a:gd name="T35" fmla="*/ 3 h 35"/>
                <a:gd name="T36" fmla="*/ 9 w 74"/>
                <a:gd name="T37" fmla="*/ 3 h 35"/>
                <a:gd name="T38" fmla="*/ 8 w 74"/>
                <a:gd name="T39" fmla="*/ 2 h 35"/>
                <a:gd name="T40" fmla="*/ 7 w 74"/>
                <a:gd name="T41" fmla="*/ 2 h 35"/>
                <a:gd name="T42" fmla="*/ 5 w 74"/>
                <a:gd name="T43" fmla="*/ 3 h 35"/>
                <a:gd name="T44" fmla="*/ 4 w 74"/>
                <a:gd name="T45" fmla="*/ 3 h 35"/>
                <a:gd name="T46" fmla="*/ 2 w 74"/>
                <a:gd name="T47" fmla="*/ 4 h 35"/>
                <a:gd name="T48" fmla="*/ 1 w 74"/>
                <a:gd name="T49" fmla="*/ 6 h 35"/>
                <a:gd name="T50" fmla="*/ 0 w 74"/>
                <a:gd name="T51" fmla="*/ 9 h 35"/>
                <a:gd name="T52" fmla="*/ 0 w 74"/>
                <a:gd name="T53" fmla="*/ 9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35"/>
                <a:gd name="T83" fmla="*/ 74 w 74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35">
                  <a:moveTo>
                    <a:pt x="0" y="35"/>
                  </a:moveTo>
                  <a:lnTo>
                    <a:pt x="0" y="35"/>
                  </a:lnTo>
                  <a:lnTo>
                    <a:pt x="4" y="24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50" y="5"/>
                  </a:lnTo>
                  <a:lnTo>
                    <a:pt x="56" y="12"/>
                  </a:lnTo>
                  <a:lnTo>
                    <a:pt x="64" y="21"/>
                  </a:lnTo>
                  <a:lnTo>
                    <a:pt x="74" y="35"/>
                  </a:lnTo>
                  <a:lnTo>
                    <a:pt x="67" y="27"/>
                  </a:lnTo>
                  <a:lnTo>
                    <a:pt x="59" y="19"/>
                  </a:lnTo>
                  <a:lnTo>
                    <a:pt x="50" y="12"/>
                  </a:lnTo>
                  <a:lnTo>
                    <a:pt x="44" y="9"/>
                  </a:lnTo>
                  <a:lnTo>
                    <a:pt x="38" y="8"/>
                  </a:lnTo>
                  <a:lnTo>
                    <a:pt x="32" y="8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2" y="17"/>
                  </a:lnTo>
                  <a:lnTo>
                    <a:pt x="5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Freeform 152"/>
            <p:cNvSpPr>
              <a:spLocks/>
            </p:cNvSpPr>
            <p:nvPr/>
          </p:nvSpPr>
          <p:spPr bwMode="gray">
            <a:xfrm flipH="1">
              <a:off x="401" y="3577"/>
              <a:ext cx="65" cy="20"/>
            </a:xfrm>
            <a:custGeom>
              <a:avLst/>
              <a:gdLst>
                <a:gd name="T0" fmla="*/ 0 w 109"/>
                <a:gd name="T1" fmla="*/ 5 h 35"/>
                <a:gd name="T2" fmla="*/ 0 w 109"/>
                <a:gd name="T3" fmla="*/ 5 h 35"/>
                <a:gd name="T4" fmla="*/ 2 w 109"/>
                <a:gd name="T5" fmla="*/ 3 h 35"/>
                <a:gd name="T6" fmla="*/ 5 w 109"/>
                <a:gd name="T7" fmla="*/ 2 h 35"/>
                <a:gd name="T8" fmla="*/ 8 w 109"/>
                <a:gd name="T9" fmla="*/ 1 h 35"/>
                <a:gd name="T10" fmla="*/ 11 w 109"/>
                <a:gd name="T11" fmla="*/ 1 h 35"/>
                <a:gd name="T12" fmla="*/ 13 w 109"/>
                <a:gd name="T13" fmla="*/ 0 h 35"/>
                <a:gd name="T14" fmla="*/ 14 w 109"/>
                <a:gd name="T15" fmla="*/ 0 h 35"/>
                <a:gd name="T16" fmla="*/ 16 w 109"/>
                <a:gd name="T17" fmla="*/ 1 h 35"/>
                <a:gd name="T18" fmla="*/ 18 w 109"/>
                <a:gd name="T19" fmla="*/ 1 h 35"/>
                <a:gd name="T20" fmla="*/ 20 w 109"/>
                <a:gd name="T21" fmla="*/ 2 h 35"/>
                <a:gd name="T22" fmla="*/ 21 w 109"/>
                <a:gd name="T23" fmla="*/ 4 h 35"/>
                <a:gd name="T24" fmla="*/ 23 w 109"/>
                <a:gd name="T25" fmla="*/ 6 h 35"/>
                <a:gd name="T26" fmla="*/ 21 w 109"/>
                <a:gd name="T27" fmla="*/ 6 h 35"/>
                <a:gd name="T28" fmla="*/ 21 w 109"/>
                <a:gd name="T29" fmla="*/ 6 h 35"/>
                <a:gd name="T30" fmla="*/ 20 w 109"/>
                <a:gd name="T31" fmla="*/ 5 h 35"/>
                <a:gd name="T32" fmla="*/ 18 w 109"/>
                <a:gd name="T33" fmla="*/ 3 h 35"/>
                <a:gd name="T34" fmla="*/ 16 w 109"/>
                <a:gd name="T35" fmla="*/ 2 h 35"/>
                <a:gd name="T36" fmla="*/ 14 w 109"/>
                <a:gd name="T37" fmla="*/ 2 h 35"/>
                <a:gd name="T38" fmla="*/ 13 w 109"/>
                <a:gd name="T39" fmla="*/ 2 h 35"/>
                <a:gd name="T40" fmla="*/ 11 w 109"/>
                <a:gd name="T41" fmla="*/ 1 h 35"/>
                <a:gd name="T42" fmla="*/ 9 w 109"/>
                <a:gd name="T43" fmla="*/ 1 h 35"/>
                <a:gd name="T44" fmla="*/ 7 w 109"/>
                <a:gd name="T45" fmla="*/ 2 h 35"/>
                <a:gd name="T46" fmla="*/ 5 w 109"/>
                <a:gd name="T47" fmla="*/ 2 h 35"/>
                <a:gd name="T48" fmla="*/ 2 w 109"/>
                <a:gd name="T49" fmla="*/ 3 h 35"/>
                <a:gd name="T50" fmla="*/ 0 w 109"/>
                <a:gd name="T51" fmla="*/ 5 h 35"/>
                <a:gd name="T52" fmla="*/ 0 w 109"/>
                <a:gd name="T53" fmla="*/ 5 h 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9"/>
                <a:gd name="T82" fmla="*/ 0 h 35"/>
                <a:gd name="T83" fmla="*/ 109 w 109"/>
                <a:gd name="T84" fmla="*/ 35 h 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9" h="35">
                  <a:moveTo>
                    <a:pt x="0" y="24"/>
                  </a:moveTo>
                  <a:lnTo>
                    <a:pt x="0" y="24"/>
                  </a:lnTo>
                  <a:lnTo>
                    <a:pt x="12" y="16"/>
                  </a:lnTo>
                  <a:lnTo>
                    <a:pt x="25" y="9"/>
                  </a:lnTo>
                  <a:lnTo>
                    <a:pt x="40" y="2"/>
                  </a:lnTo>
                  <a:lnTo>
                    <a:pt x="50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6" y="2"/>
                  </a:lnTo>
                  <a:lnTo>
                    <a:pt x="84" y="6"/>
                  </a:lnTo>
                  <a:lnTo>
                    <a:pt x="94" y="13"/>
                  </a:lnTo>
                  <a:lnTo>
                    <a:pt x="102" y="22"/>
                  </a:lnTo>
                  <a:lnTo>
                    <a:pt x="109" y="35"/>
                  </a:lnTo>
                  <a:lnTo>
                    <a:pt x="99" y="35"/>
                  </a:lnTo>
                  <a:lnTo>
                    <a:pt x="92" y="26"/>
                  </a:lnTo>
                  <a:lnTo>
                    <a:pt x="84" y="20"/>
                  </a:lnTo>
                  <a:lnTo>
                    <a:pt x="74" y="12"/>
                  </a:lnTo>
                  <a:lnTo>
                    <a:pt x="67" y="9"/>
                  </a:lnTo>
                  <a:lnTo>
                    <a:pt x="59" y="8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32" y="9"/>
                  </a:lnTo>
                  <a:lnTo>
                    <a:pt x="23" y="12"/>
                  </a:lnTo>
                  <a:lnTo>
                    <a:pt x="12" y="1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Freeform 153"/>
            <p:cNvSpPr>
              <a:spLocks/>
            </p:cNvSpPr>
            <p:nvPr/>
          </p:nvSpPr>
          <p:spPr bwMode="gray">
            <a:xfrm flipH="1">
              <a:off x="262" y="3716"/>
              <a:ext cx="182" cy="190"/>
            </a:xfrm>
            <a:custGeom>
              <a:avLst/>
              <a:gdLst>
                <a:gd name="T0" fmla="*/ 33 w 303"/>
                <a:gd name="T1" fmla="*/ 5 h 315"/>
                <a:gd name="T2" fmla="*/ 37 w 303"/>
                <a:gd name="T3" fmla="*/ 0 h 315"/>
                <a:gd name="T4" fmla="*/ 40 w 303"/>
                <a:gd name="T5" fmla="*/ 6 h 315"/>
                <a:gd name="T6" fmla="*/ 46 w 303"/>
                <a:gd name="T7" fmla="*/ 2 h 315"/>
                <a:gd name="T8" fmla="*/ 47 w 303"/>
                <a:gd name="T9" fmla="*/ 10 h 315"/>
                <a:gd name="T10" fmla="*/ 53 w 303"/>
                <a:gd name="T11" fmla="*/ 7 h 315"/>
                <a:gd name="T12" fmla="*/ 53 w 303"/>
                <a:gd name="T13" fmla="*/ 14 h 315"/>
                <a:gd name="T14" fmla="*/ 60 w 303"/>
                <a:gd name="T15" fmla="*/ 14 h 315"/>
                <a:gd name="T16" fmla="*/ 58 w 303"/>
                <a:gd name="T17" fmla="*/ 21 h 315"/>
                <a:gd name="T18" fmla="*/ 64 w 303"/>
                <a:gd name="T19" fmla="*/ 22 h 315"/>
                <a:gd name="T20" fmla="*/ 59 w 303"/>
                <a:gd name="T21" fmla="*/ 28 h 315"/>
                <a:gd name="T22" fmla="*/ 65 w 303"/>
                <a:gd name="T23" fmla="*/ 32 h 315"/>
                <a:gd name="T24" fmla="*/ 60 w 303"/>
                <a:gd name="T25" fmla="*/ 36 h 315"/>
                <a:gd name="T26" fmla="*/ 65 w 303"/>
                <a:gd name="T27" fmla="*/ 42 h 315"/>
                <a:gd name="T28" fmla="*/ 59 w 303"/>
                <a:gd name="T29" fmla="*/ 44 h 315"/>
                <a:gd name="T30" fmla="*/ 62 w 303"/>
                <a:gd name="T31" fmla="*/ 50 h 315"/>
                <a:gd name="T32" fmla="*/ 55 w 303"/>
                <a:gd name="T33" fmla="*/ 51 h 315"/>
                <a:gd name="T34" fmla="*/ 57 w 303"/>
                <a:gd name="T35" fmla="*/ 58 h 315"/>
                <a:gd name="T36" fmla="*/ 50 w 303"/>
                <a:gd name="T37" fmla="*/ 57 h 315"/>
                <a:gd name="T38" fmla="*/ 50 w 303"/>
                <a:gd name="T39" fmla="*/ 64 h 315"/>
                <a:gd name="T40" fmla="*/ 44 w 303"/>
                <a:gd name="T41" fmla="*/ 61 h 315"/>
                <a:gd name="T42" fmla="*/ 42 w 303"/>
                <a:gd name="T43" fmla="*/ 68 h 315"/>
                <a:gd name="T44" fmla="*/ 37 w 303"/>
                <a:gd name="T45" fmla="*/ 63 h 315"/>
                <a:gd name="T46" fmla="*/ 33 w 303"/>
                <a:gd name="T47" fmla="*/ 69 h 315"/>
                <a:gd name="T48" fmla="*/ 29 w 303"/>
                <a:gd name="T49" fmla="*/ 63 h 315"/>
                <a:gd name="T50" fmla="*/ 24 w 303"/>
                <a:gd name="T51" fmla="*/ 68 h 315"/>
                <a:gd name="T52" fmla="*/ 22 w 303"/>
                <a:gd name="T53" fmla="*/ 61 h 315"/>
                <a:gd name="T54" fmla="*/ 16 w 303"/>
                <a:gd name="T55" fmla="*/ 64 h 315"/>
                <a:gd name="T56" fmla="*/ 16 w 303"/>
                <a:gd name="T57" fmla="*/ 57 h 315"/>
                <a:gd name="T58" fmla="*/ 9 w 303"/>
                <a:gd name="T59" fmla="*/ 58 h 315"/>
                <a:gd name="T60" fmla="*/ 10 w 303"/>
                <a:gd name="T61" fmla="*/ 51 h 315"/>
                <a:gd name="T62" fmla="*/ 4 w 303"/>
                <a:gd name="T63" fmla="*/ 50 h 315"/>
                <a:gd name="T64" fmla="*/ 7 w 303"/>
                <a:gd name="T65" fmla="*/ 44 h 315"/>
                <a:gd name="T66" fmla="*/ 1 w 303"/>
                <a:gd name="T67" fmla="*/ 42 h 315"/>
                <a:gd name="T68" fmla="*/ 6 w 303"/>
                <a:gd name="T69" fmla="*/ 36 h 315"/>
                <a:gd name="T70" fmla="*/ 0 w 303"/>
                <a:gd name="T71" fmla="*/ 32 h 315"/>
                <a:gd name="T72" fmla="*/ 6 w 303"/>
                <a:gd name="T73" fmla="*/ 28 h 315"/>
                <a:gd name="T74" fmla="*/ 2 w 303"/>
                <a:gd name="T75" fmla="*/ 22 h 315"/>
                <a:gd name="T76" fmla="*/ 8 w 303"/>
                <a:gd name="T77" fmla="*/ 21 h 315"/>
                <a:gd name="T78" fmla="*/ 6 w 303"/>
                <a:gd name="T79" fmla="*/ 14 h 315"/>
                <a:gd name="T80" fmla="*/ 13 w 303"/>
                <a:gd name="T81" fmla="*/ 14 h 315"/>
                <a:gd name="T82" fmla="*/ 12 w 303"/>
                <a:gd name="T83" fmla="*/ 7 h 315"/>
                <a:gd name="T84" fmla="*/ 19 w 303"/>
                <a:gd name="T85" fmla="*/ 10 h 315"/>
                <a:gd name="T86" fmla="*/ 20 w 303"/>
                <a:gd name="T87" fmla="*/ 2 h 315"/>
                <a:gd name="T88" fmla="*/ 26 w 303"/>
                <a:gd name="T89" fmla="*/ 6 h 315"/>
                <a:gd name="T90" fmla="*/ 28 w 303"/>
                <a:gd name="T91" fmla="*/ 0 h 315"/>
                <a:gd name="T92" fmla="*/ 33 w 303"/>
                <a:gd name="T93" fmla="*/ 5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3"/>
                <a:gd name="T142" fmla="*/ 0 h 315"/>
                <a:gd name="T143" fmla="*/ 303 w 303"/>
                <a:gd name="T144" fmla="*/ 315 h 31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3" h="315">
                  <a:moveTo>
                    <a:pt x="152" y="24"/>
                  </a:moveTo>
                  <a:lnTo>
                    <a:pt x="173" y="0"/>
                  </a:lnTo>
                  <a:lnTo>
                    <a:pt x="187" y="29"/>
                  </a:lnTo>
                  <a:lnTo>
                    <a:pt x="212" y="11"/>
                  </a:lnTo>
                  <a:lnTo>
                    <a:pt x="217" y="44"/>
                  </a:lnTo>
                  <a:lnTo>
                    <a:pt x="248" y="33"/>
                  </a:lnTo>
                  <a:lnTo>
                    <a:pt x="244" y="67"/>
                  </a:lnTo>
                  <a:lnTo>
                    <a:pt x="276" y="65"/>
                  </a:lnTo>
                  <a:lnTo>
                    <a:pt x="264" y="96"/>
                  </a:lnTo>
                  <a:lnTo>
                    <a:pt x="295" y="103"/>
                  </a:lnTo>
                  <a:lnTo>
                    <a:pt x="275" y="130"/>
                  </a:lnTo>
                  <a:lnTo>
                    <a:pt x="303" y="146"/>
                  </a:lnTo>
                  <a:lnTo>
                    <a:pt x="278" y="166"/>
                  </a:lnTo>
                  <a:lnTo>
                    <a:pt x="300" y="189"/>
                  </a:lnTo>
                  <a:lnTo>
                    <a:pt x="271" y="201"/>
                  </a:lnTo>
                  <a:lnTo>
                    <a:pt x="287" y="229"/>
                  </a:lnTo>
                  <a:lnTo>
                    <a:pt x="255" y="233"/>
                  </a:lnTo>
                  <a:lnTo>
                    <a:pt x="263" y="264"/>
                  </a:lnTo>
                  <a:lnTo>
                    <a:pt x="232" y="258"/>
                  </a:lnTo>
                  <a:lnTo>
                    <a:pt x="231" y="292"/>
                  </a:lnTo>
                  <a:lnTo>
                    <a:pt x="203" y="277"/>
                  </a:lnTo>
                  <a:lnTo>
                    <a:pt x="193" y="309"/>
                  </a:lnTo>
                  <a:lnTo>
                    <a:pt x="169" y="287"/>
                  </a:lnTo>
                  <a:lnTo>
                    <a:pt x="152" y="315"/>
                  </a:lnTo>
                  <a:lnTo>
                    <a:pt x="134" y="287"/>
                  </a:lnTo>
                  <a:lnTo>
                    <a:pt x="111" y="309"/>
                  </a:lnTo>
                  <a:lnTo>
                    <a:pt x="102" y="277"/>
                  </a:lnTo>
                  <a:lnTo>
                    <a:pt x="74" y="292"/>
                  </a:lnTo>
                  <a:lnTo>
                    <a:pt x="73" y="258"/>
                  </a:lnTo>
                  <a:lnTo>
                    <a:pt x="42" y="264"/>
                  </a:lnTo>
                  <a:lnTo>
                    <a:pt x="48" y="233"/>
                  </a:lnTo>
                  <a:lnTo>
                    <a:pt x="18" y="229"/>
                  </a:lnTo>
                  <a:lnTo>
                    <a:pt x="32" y="201"/>
                  </a:lnTo>
                  <a:lnTo>
                    <a:pt x="4" y="189"/>
                  </a:lnTo>
                  <a:lnTo>
                    <a:pt x="26" y="166"/>
                  </a:lnTo>
                  <a:lnTo>
                    <a:pt x="0" y="146"/>
                  </a:lnTo>
                  <a:lnTo>
                    <a:pt x="28" y="130"/>
                  </a:lnTo>
                  <a:lnTo>
                    <a:pt x="10" y="103"/>
                  </a:lnTo>
                  <a:lnTo>
                    <a:pt x="40" y="96"/>
                  </a:lnTo>
                  <a:lnTo>
                    <a:pt x="28" y="65"/>
                  </a:lnTo>
                  <a:lnTo>
                    <a:pt x="59" y="67"/>
                  </a:lnTo>
                  <a:lnTo>
                    <a:pt x="56" y="33"/>
                  </a:lnTo>
                  <a:lnTo>
                    <a:pt x="86" y="44"/>
                  </a:lnTo>
                  <a:lnTo>
                    <a:pt x="91" y="11"/>
                  </a:lnTo>
                  <a:lnTo>
                    <a:pt x="118" y="29"/>
                  </a:lnTo>
                  <a:lnTo>
                    <a:pt x="132" y="0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1D7E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Freeform 154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Freeform 155"/>
            <p:cNvSpPr>
              <a:spLocks noEditPoints="1"/>
            </p:cNvSpPr>
            <p:nvPr/>
          </p:nvSpPr>
          <p:spPr bwMode="gray">
            <a:xfrm flipH="1">
              <a:off x="301" y="3753"/>
              <a:ext cx="110" cy="114"/>
            </a:xfrm>
            <a:custGeom>
              <a:avLst/>
              <a:gdLst>
                <a:gd name="T0" fmla="*/ 0 w 183"/>
                <a:gd name="T1" fmla="*/ 20 h 192"/>
                <a:gd name="T2" fmla="*/ 1 w 183"/>
                <a:gd name="T3" fmla="*/ 24 h 192"/>
                <a:gd name="T4" fmla="*/ 1 w 183"/>
                <a:gd name="T5" fmla="*/ 28 h 192"/>
                <a:gd name="T6" fmla="*/ 3 w 183"/>
                <a:gd name="T7" fmla="*/ 31 h 192"/>
                <a:gd name="T8" fmla="*/ 6 w 183"/>
                <a:gd name="T9" fmla="*/ 34 h 192"/>
                <a:gd name="T10" fmla="*/ 8 w 183"/>
                <a:gd name="T11" fmla="*/ 37 h 192"/>
                <a:gd name="T12" fmla="*/ 12 w 183"/>
                <a:gd name="T13" fmla="*/ 39 h 192"/>
                <a:gd name="T14" fmla="*/ 16 w 183"/>
                <a:gd name="T15" fmla="*/ 40 h 192"/>
                <a:gd name="T16" fmla="*/ 20 w 183"/>
                <a:gd name="T17" fmla="*/ 40 h 192"/>
                <a:gd name="T18" fmla="*/ 22 w 183"/>
                <a:gd name="T19" fmla="*/ 40 h 192"/>
                <a:gd name="T20" fmla="*/ 26 w 183"/>
                <a:gd name="T21" fmla="*/ 39 h 192"/>
                <a:gd name="T22" fmla="*/ 29 w 183"/>
                <a:gd name="T23" fmla="*/ 38 h 192"/>
                <a:gd name="T24" fmla="*/ 32 w 183"/>
                <a:gd name="T25" fmla="*/ 36 h 192"/>
                <a:gd name="T26" fmla="*/ 35 w 183"/>
                <a:gd name="T27" fmla="*/ 33 h 192"/>
                <a:gd name="T28" fmla="*/ 38 w 183"/>
                <a:gd name="T29" fmla="*/ 30 h 192"/>
                <a:gd name="T30" fmla="*/ 39 w 183"/>
                <a:gd name="T31" fmla="*/ 26 h 192"/>
                <a:gd name="T32" fmla="*/ 40 w 183"/>
                <a:gd name="T33" fmla="*/ 22 h 192"/>
                <a:gd name="T34" fmla="*/ 40 w 183"/>
                <a:gd name="T35" fmla="*/ 20 h 192"/>
                <a:gd name="T36" fmla="*/ 40 w 183"/>
                <a:gd name="T37" fmla="*/ 16 h 192"/>
                <a:gd name="T38" fmla="*/ 38 w 183"/>
                <a:gd name="T39" fmla="*/ 12 h 192"/>
                <a:gd name="T40" fmla="*/ 36 w 183"/>
                <a:gd name="T41" fmla="*/ 9 h 192"/>
                <a:gd name="T42" fmla="*/ 34 w 183"/>
                <a:gd name="T43" fmla="*/ 6 h 192"/>
                <a:gd name="T44" fmla="*/ 31 w 183"/>
                <a:gd name="T45" fmla="*/ 4 h 192"/>
                <a:gd name="T46" fmla="*/ 28 w 183"/>
                <a:gd name="T47" fmla="*/ 2 h 192"/>
                <a:gd name="T48" fmla="*/ 24 w 183"/>
                <a:gd name="T49" fmla="*/ 1 h 192"/>
                <a:gd name="T50" fmla="*/ 20 w 183"/>
                <a:gd name="T51" fmla="*/ 0 h 192"/>
                <a:gd name="T52" fmla="*/ 17 w 183"/>
                <a:gd name="T53" fmla="*/ 0 h 192"/>
                <a:gd name="T54" fmla="*/ 14 w 183"/>
                <a:gd name="T55" fmla="*/ 1 h 192"/>
                <a:gd name="T56" fmla="*/ 10 w 183"/>
                <a:gd name="T57" fmla="*/ 2 h 192"/>
                <a:gd name="T58" fmla="*/ 7 w 183"/>
                <a:gd name="T59" fmla="*/ 5 h 192"/>
                <a:gd name="T60" fmla="*/ 4 w 183"/>
                <a:gd name="T61" fmla="*/ 7 h 192"/>
                <a:gd name="T62" fmla="*/ 2 w 183"/>
                <a:gd name="T63" fmla="*/ 11 h 192"/>
                <a:gd name="T64" fmla="*/ 1 w 183"/>
                <a:gd name="T65" fmla="*/ 14 h 192"/>
                <a:gd name="T66" fmla="*/ 0 w 183"/>
                <a:gd name="T67" fmla="*/ 18 h 192"/>
                <a:gd name="T68" fmla="*/ 0 w 183"/>
                <a:gd name="T69" fmla="*/ 20 h 192"/>
                <a:gd name="T70" fmla="*/ 4 w 183"/>
                <a:gd name="T71" fmla="*/ 20 h 192"/>
                <a:gd name="T72" fmla="*/ 5 w 183"/>
                <a:gd name="T73" fmla="*/ 14 h 192"/>
                <a:gd name="T74" fmla="*/ 8 w 183"/>
                <a:gd name="T75" fmla="*/ 8 h 192"/>
                <a:gd name="T76" fmla="*/ 13 w 183"/>
                <a:gd name="T77" fmla="*/ 5 h 192"/>
                <a:gd name="T78" fmla="*/ 18 w 183"/>
                <a:gd name="T79" fmla="*/ 4 h 192"/>
                <a:gd name="T80" fmla="*/ 20 w 183"/>
                <a:gd name="T81" fmla="*/ 4 h 192"/>
                <a:gd name="T82" fmla="*/ 23 w 183"/>
                <a:gd name="T83" fmla="*/ 4 h 192"/>
                <a:gd name="T84" fmla="*/ 29 w 183"/>
                <a:gd name="T85" fmla="*/ 7 h 192"/>
                <a:gd name="T86" fmla="*/ 34 w 183"/>
                <a:gd name="T87" fmla="*/ 11 h 192"/>
                <a:gd name="T88" fmla="*/ 36 w 183"/>
                <a:gd name="T89" fmla="*/ 17 h 192"/>
                <a:gd name="T90" fmla="*/ 36 w 183"/>
                <a:gd name="T91" fmla="*/ 20 h 192"/>
                <a:gd name="T92" fmla="*/ 35 w 183"/>
                <a:gd name="T93" fmla="*/ 27 h 192"/>
                <a:gd name="T94" fmla="*/ 31 w 183"/>
                <a:gd name="T95" fmla="*/ 32 h 192"/>
                <a:gd name="T96" fmla="*/ 26 w 183"/>
                <a:gd name="T97" fmla="*/ 35 h 192"/>
                <a:gd name="T98" fmla="*/ 22 w 183"/>
                <a:gd name="T99" fmla="*/ 37 h 192"/>
                <a:gd name="T100" fmla="*/ 20 w 183"/>
                <a:gd name="T101" fmla="*/ 37 h 192"/>
                <a:gd name="T102" fmla="*/ 17 w 183"/>
                <a:gd name="T103" fmla="*/ 36 h 192"/>
                <a:gd name="T104" fmla="*/ 10 w 183"/>
                <a:gd name="T105" fmla="*/ 34 h 192"/>
                <a:gd name="T106" fmla="*/ 6 w 183"/>
                <a:gd name="T107" fmla="*/ 30 h 192"/>
                <a:gd name="T108" fmla="*/ 4 w 183"/>
                <a:gd name="T109" fmla="*/ 24 h 192"/>
                <a:gd name="T110" fmla="*/ 4 w 183"/>
                <a:gd name="T111" fmla="*/ 20 h 1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3"/>
                <a:gd name="T169" fmla="*/ 0 h 192"/>
                <a:gd name="T170" fmla="*/ 183 w 183"/>
                <a:gd name="T171" fmla="*/ 192 h 19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3" h="192">
                  <a:moveTo>
                    <a:pt x="0" y="97"/>
                  </a:moveTo>
                  <a:lnTo>
                    <a:pt x="0" y="97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4" y="125"/>
                  </a:lnTo>
                  <a:lnTo>
                    <a:pt x="6" y="133"/>
                  </a:lnTo>
                  <a:lnTo>
                    <a:pt x="11" y="142"/>
                  </a:lnTo>
                  <a:lnTo>
                    <a:pt x="15" y="150"/>
                  </a:lnTo>
                  <a:lnTo>
                    <a:pt x="20" y="157"/>
                  </a:lnTo>
                  <a:lnTo>
                    <a:pt x="27" y="164"/>
                  </a:lnTo>
                  <a:lnTo>
                    <a:pt x="33" y="170"/>
                  </a:lnTo>
                  <a:lnTo>
                    <a:pt x="40" y="176"/>
                  </a:lnTo>
                  <a:lnTo>
                    <a:pt x="48" y="180"/>
                  </a:lnTo>
                  <a:lnTo>
                    <a:pt x="56" y="184"/>
                  </a:lnTo>
                  <a:lnTo>
                    <a:pt x="64" y="188"/>
                  </a:lnTo>
                  <a:lnTo>
                    <a:pt x="74" y="190"/>
                  </a:lnTo>
                  <a:lnTo>
                    <a:pt x="82" y="192"/>
                  </a:lnTo>
                  <a:lnTo>
                    <a:pt x="91" y="192"/>
                  </a:lnTo>
                  <a:lnTo>
                    <a:pt x="100" y="192"/>
                  </a:lnTo>
                  <a:lnTo>
                    <a:pt x="110" y="190"/>
                  </a:lnTo>
                  <a:lnTo>
                    <a:pt x="119" y="188"/>
                  </a:lnTo>
                  <a:lnTo>
                    <a:pt x="127" y="184"/>
                  </a:lnTo>
                  <a:lnTo>
                    <a:pt x="135" y="180"/>
                  </a:lnTo>
                  <a:lnTo>
                    <a:pt x="143" y="176"/>
                  </a:lnTo>
                  <a:lnTo>
                    <a:pt x="150" y="170"/>
                  </a:lnTo>
                  <a:lnTo>
                    <a:pt x="157" y="164"/>
                  </a:lnTo>
                  <a:lnTo>
                    <a:pt x="162" y="157"/>
                  </a:lnTo>
                  <a:lnTo>
                    <a:pt x="167" y="150"/>
                  </a:lnTo>
                  <a:lnTo>
                    <a:pt x="173" y="142"/>
                  </a:lnTo>
                  <a:lnTo>
                    <a:pt x="177" y="133"/>
                  </a:lnTo>
                  <a:lnTo>
                    <a:pt x="179" y="125"/>
                  </a:lnTo>
                  <a:lnTo>
                    <a:pt x="182" y="115"/>
                  </a:lnTo>
                  <a:lnTo>
                    <a:pt x="183" y="106"/>
                  </a:lnTo>
                  <a:lnTo>
                    <a:pt x="183" y="97"/>
                  </a:lnTo>
                  <a:lnTo>
                    <a:pt x="183" y="86"/>
                  </a:lnTo>
                  <a:lnTo>
                    <a:pt x="182" y="76"/>
                  </a:lnTo>
                  <a:lnTo>
                    <a:pt x="179" y="67"/>
                  </a:lnTo>
                  <a:lnTo>
                    <a:pt x="177" y="59"/>
                  </a:lnTo>
                  <a:lnTo>
                    <a:pt x="173" y="50"/>
                  </a:lnTo>
                  <a:lnTo>
                    <a:pt x="167" y="43"/>
                  </a:lnTo>
                  <a:lnTo>
                    <a:pt x="162" y="35"/>
                  </a:lnTo>
                  <a:lnTo>
                    <a:pt x="157" y="28"/>
                  </a:lnTo>
                  <a:lnTo>
                    <a:pt x="150" y="22"/>
                  </a:lnTo>
                  <a:lnTo>
                    <a:pt x="143" y="16"/>
                  </a:lnTo>
                  <a:lnTo>
                    <a:pt x="135" y="12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1"/>
                  </a:lnTo>
                  <a:lnTo>
                    <a:pt x="64" y="4"/>
                  </a:lnTo>
                  <a:lnTo>
                    <a:pt x="56" y="8"/>
                  </a:lnTo>
                  <a:lnTo>
                    <a:pt x="48" y="12"/>
                  </a:lnTo>
                  <a:lnTo>
                    <a:pt x="40" y="16"/>
                  </a:lnTo>
                  <a:lnTo>
                    <a:pt x="33" y="22"/>
                  </a:lnTo>
                  <a:lnTo>
                    <a:pt x="27" y="28"/>
                  </a:lnTo>
                  <a:lnTo>
                    <a:pt x="20" y="35"/>
                  </a:lnTo>
                  <a:lnTo>
                    <a:pt x="15" y="43"/>
                  </a:lnTo>
                  <a:lnTo>
                    <a:pt x="11" y="50"/>
                  </a:lnTo>
                  <a:lnTo>
                    <a:pt x="6" y="59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7"/>
                  </a:lnTo>
                  <a:close/>
                  <a:moveTo>
                    <a:pt x="16" y="97"/>
                  </a:moveTo>
                  <a:lnTo>
                    <a:pt x="16" y="97"/>
                  </a:lnTo>
                  <a:lnTo>
                    <a:pt x="17" y="81"/>
                  </a:lnTo>
                  <a:lnTo>
                    <a:pt x="21" y="64"/>
                  </a:lnTo>
                  <a:lnTo>
                    <a:pt x="28" y="51"/>
                  </a:lnTo>
                  <a:lnTo>
                    <a:pt x="37" y="39"/>
                  </a:lnTo>
                  <a:lnTo>
                    <a:pt x="49" y="30"/>
                  </a:lnTo>
                  <a:lnTo>
                    <a:pt x="61" y="23"/>
                  </a:lnTo>
                  <a:lnTo>
                    <a:pt x="76" y="18"/>
                  </a:lnTo>
                  <a:lnTo>
                    <a:pt x="84" y="16"/>
                  </a:lnTo>
                  <a:lnTo>
                    <a:pt x="91" y="16"/>
                  </a:lnTo>
                  <a:lnTo>
                    <a:pt x="99" y="16"/>
                  </a:lnTo>
                  <a:lnTo>
                    <a:pt x="107" y="18"/>
                  </a:lnTo>
                  <a:lnTo>
                    <a:pt x="120" y="23"/>
                  </a:lnTo>
                  <a:lnTo>
                    <a:pt x="134" y="30"/>
                  </a:lnTo>
                  <a:lnTo>
                    <a:pt x="145" y="39"/>
                  </a:lnTo>
                  <a:lnTo>
                    <a:pt x="154" y="51"/>
                  </a:lnTo>
                  <a:lnTo>
                    <a:pt x="162" y="64"/>
                  </a:lnTo>
                  <a:lnTo>
                    <a:pt x="166" y="81"/>
                  </a:lnTo>
                  <a:lnTo>
                    <a:pt x="167" y="97"/>
                  </a:lnTo>
                  <a:lnTo>
                    <a:pt x="166" y="113"/>
                  </a:lnTo>
                  <a:lnTo>
                    <a:pt x="162" y="127"/>
                  </a:lnTo>
                  <a:lnTo>
                    <a:pt x="154" y="141"/>
                  </a:lnTo>
                  <a:lnTo>
                    <a:pt x="145" y="153"/>
                  </a:lnTo>
                  <a:lnTo>
                    <a:pt x="134" y="162"/>
                  </a:lnTo>
                  <a:lnTo>
                    <a:pt x="120" y="169"/>
                  </a:lnTo>
                  <a:lnTo>
                    <a:pt x="107" y="174"/>
                  </a:lnTo>
                  <a:lnTo>
                    <a:pt x="99" y="176"/>
                  </a:lnTo>
                  <a:lnTo>
                    <a:pt x="91" y="176"/>
                  </a:lnTo>
                  <a:lnTo>
                    <a:pt x="84" y="176"/>
                  </a:lnTo>
                  <a:lnTo>
                    <a:pt x="76" y="174"/>
                  </a:lnTo>
                  <a:lnTo>
                    <a:pt x="61" y="169"/>
                  </a:lnTo>
                  <a:lnTo>
                    <a:pt x="49" y="162"/>
                  </a:lnTo>
                  <a:lnTo>
                    <a:pt x="37" y="153"/>
                  </a:lnTo>
                  <a:lnTo>
                    <a:pt x="28" y="141"/>
                  </a:lnTo>
                  <a:lnTo>
                    <a:pt x="21" y="127"/>
                  </a:lnTo>
                  <a:lnTo>
                    <a:pt x="17" y="113"/>
                  </a:lnTo>
                  <a:lnTo>
                    <a:pt x="16" y="97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Freeform 156"/>
            <p:cNvSpPr>
              <a:spLocks/>
            </p:cNvSpPr>
            <p:nvPr/>
          </p:nvSpPr>
          <p:spPr bwMode="gray">
            <a:xfrm flipH="1">
              <a:off x="306" y="3758"/>
              <a:ext cx="101" cy="105"/>
            </a:xfrm>
            <a:custGeom>
              <a:avLst/>
              <a:gdLst>
                <a:gd name="T0" fmla="*/ 37 w 167"/>
                <a:gd name="T1" fmla="*/ 19 h 176"/>
                <a:gd name="T2" fmla="*/ 37 w 167"/>
                <a:gd name="T3" fmla="*/ 19 h 176"/>
                <a:gd name="T4" fmla="*/ 37 w 167"/>
                <a:gd name="T5" fmla="*/ 21 h 176"/>
                <a:gd name="T6" fmla="*/ 36 w 167"/>
                <a:gd name="T7" fmla="*/ 23 h 176"/>
                <a:gd name="T8" fmla="*/ 36 w 167"/>
                <a:gd name="T9" fmla="*/ 24 h 176"/>
                <a:gd name="T10" fmla="*/ 36 w 167"/>
                <a:gd name="T11" fmla="*/ 26 h 176"/>
                <a:gd name="T12" fmla="*/ 34 w 167"/>
                <a:gd name="T13" fmla="*/ 29 h 176"/>
                <a:gd name="T14" fmla="*/ 31 w 167"/>
                <a:gd name="T15" fmla="*/ 32 h 176"/>
                <a:gd name="T16" fmla="*/ 29 w 167"/>
                <a:gd name="T17" fmla="*/ 34 h 176"/>
                <a:gd name="T18" fmla="*/ 27 w 167"/>
                <a:gd name="T19" fmla="*/ 35 h 176"/>
                <a:gd name="T20" fmla="*/ 25 w 167"/>
                <a:gd name="T21" fmla="*/ 36 h 176"/>
                <a:gd name="T22" fmla="*/ 24 w 167"/>
                <a:gd name="T23" fmla="*/ 36 h 176"/>
                <a:gd name="T24" fmla="*/ 22 w 167"/>
                <a:gd name="T25" fmla="*/ 37 h 176"/>
                <a:gd name="T26" fmla="*/ 21 w 167"/>
                <a:gd name="T27" fmla="*/ 38 h 176"/>
                <a:gd name="T28" fmla="*/ 18 w 167"/>
                <a:gd name="T29" fmla="*/ 38 h 176"/>
                <a:gd name="T30" fmla="*/ 18 w 167"/>
                <a:gd name="T31" fmla="*/ 38 h 176"/>
                <a:gd name="T32" fmla="*/ 16 w 167"/>
                <a:gd name="T33" fmla="*/ 38 h 176"/>
                <a:gd name="T34" fmla="*/ 15 w 167"/>
                <a:gd name="T35" fmla="*/ 37 h 176"/>
                <a:gd name="T36" fmla="*/ 13 w 167"/>
                <a:gd name="T37" fmla="*/ 36 h 176"/>
                <a:gd name="T38" fmla="*/ 11 w 167"/>
                <a:gd name="T39" fmla="*/ 36 h 176"/>
                <a:gd name="T40" fmla="*/ 10 w 167"/>
                <a:gd name="T41" fmla="*/ 35 h 176"/>
                <a:gd name="T42" fmla="*/ 8 w 167"/>
                <a:gd name="T43" fmla="*/ 34 h 176"/>
                <a:gd name="T44" fmla="*/ 5 w 167"/>
                <a:gd name="T45" fmla="*/ 32 h 176"/>
                <a:gd name="T46" fmla="*/ 3 w 167"/>
                <a:gd name="T47" fmla="*/ 29 h 176"/>
                <a:gd name="T48" fmla="*/ 1 w 167"/>
                <a:gd name="T49" fmla="*/ 26 h 176"/>
                <a:gd name="T50" fmla="*/ 1 w 167"/>
                <a:gd name="T51" fmla="*/ 24 h 176"/>
                <a:gd name="T52" fmla="*/ 1 w 167"/>
                <a:gd name="T53" fmla="*/ 23 h 176"/>
                <a:gd name="T54" fmla="*/ 0 w 167"/>
                <a:gd name="T55" fmla="*/ 21 h 176"/>
                <a:gd name="T56" fmla="*/ 0 w 167"/>
                <a:gd name="T57" fmla="*/ 19 h 176"/>
                <a:gd name="T58" fmla="*/ 0 w 167"/>
                <a:gd name="T59" fmla="*/ 19 h 176"/>
                <a:gd name="T60" fmla="*/ 0 w 167"/>
                <a:gd name="T61" fmla="*/ 17 h 176"/>
                <a:gd name="T62" fmla="*/ 1 w 167"/>
                <a:gd name="T63" fmla="*/ 15 h 176"/>
                <a:gd name="T64" fmla="*/ 1 w 167"/>
                <a:gd name="T65" fmla="*/ 13 h 176"/>
                <a:gd name="T66" fmla="*/ 1 w 167"/>
                <a:gd name="T67" fmla="*/ 11 h 176"/>
                <a:gd name="T68" fmla="*/ 3 w 167"/>
                <a:gd name="T69" fmla="*/ 8 h 176"/>
                <a:gd name="T70" fmla="*/ 5 w 167"/>
                <a:gd name="T71" fmla="*/ 6 h 176"/>
                <a:gd name="T72" fmla="*/ 8 w 167"/>
                <a:gd name="T73" fmla="*/ 3 h 176"/>
                <a:gd name="T74" fmla="*/ 10 w 167"/>
                <a:gd name="T75" fmla="*/ 2 h 176"/>
                <a:gd name="T76" fmla="*/ 11 w 167"/>
                <a:gd name="T77" fmla="*/ 1 h 176"/>
                <a:gd name="T78" fmla="*/ 13 w 167"/>
                <a:gd name="T79" fmla="*/ 1 h 176"/>
                <a:gd name="T80" fmla="*/ 15 w 167"/>
                <a:gd name="T81" fmla="*/ 1 h 176"/>
                <a:gd name="T82" fmla="*/ 16 w 167"/>
                <a:gd name="T83" fmla="*/ 0 h 176"/>
                <a:gd name="T84" fmla="*/ 18 w 167"/>
                <a:gd name="T85" fmla="*/ 0 h 176"/>
                <a:gd name="T86" fmla="*/ 18 w 167"/>
                <a:gd name="T87" fmla="*/ 0 h 176"/>
                <a:gd name="T88" fmla="*/ 21 w 167"/>
                <a:gd name="T89" fmla="*/ 0 h 176"/>
                <a:gd name="T90" fmla="*/ 22 w 167"/>
                <a:gd name="T91" fmla="*/ 1 h 176"/>
                <a:gd name="T92" fmla="*/ 24 w 167"/>
                <a:gd name="T93" fmla="*/ 1 h 176"/>
                <a:gd name="T94" fmla="*/ 25 w 167"/>
                <a:gd name="T95" fmla="*/ 1 h 176"/>
                <a:gd name="T96" fmla="*/ 27 w 167"/>
                <a:gd name="T97" fmla="*/ 2 h 176"/>
                <a:gd name="T98" fmla="*/ 29 w 167"/>
                <a:gd name="T99" fmla="*/ 3 h 176"/>
                <a:gd name="T100" fmla="*/ 31 w 167"/>
                <a:gd name="T101" fmla="*/ 6 h 176"/>
                <a:gd name="T102" fmla="*/ 34 w 167"/>
                <a:gd name="T103" fmla="*/ 8 h 176"/>
                <a:gd name="T104" fmla="*/ 36 w 167"/>
                <a:gd name="T105" fmla="*/ 11 h 176"/>
                <a:gd name="T106" fmla="*/ 36 w 167"/>
                <a:gd name="T107" fmla="*/ 13 h 176"/>
                <a:gd name="T108" fmla="*/ 36 w 167"/>
                <a:gd name="T109" fmla="*/ 15 h 176"/>
                <a:gd name="T110" fmla="*/ 37 w 167"/>
                <a:gd name="T111" fmla="*/ 17 h 176"/>
                <a:gd name="T112" fmla="*/ 37 w 167"/>
                <a:gd name="T113" fmla="*/ 19 h 176"/>
                <a:gd name="T114" fmla="*/ 37 w 167"/>
                <a:gd name="T115" fmla="*/ 19 h 1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7"/>
                <a:gd name="T175" fmla="*/ 0 h 176"/>
                <a:gd name="T176" fmla="*/ 167 w 167"/>
                <a:gd name="T177" fmla="*/ 176 h 1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7" h="176">
                  <a:moveTo>
                    <a:pt x="167" y="89"/>
                  </a:moveTo>
                  <a:lnTo>
                    <a:pt x="167" y="89"/>
                  </a:lnTo>
                  <a:lnTo>
                    <a:pt x="167" y="97"/>
                  </a:lnTo>
                  <a:lnTo>
                    <a:pt x="166" y="106"/>
                  </a:lnTo>
                  <a:lnTo>
                    <a:pt x="163" y="114"/>
                  </a:lnTo>
                  <a:lnTo>
                    <a:pt x="161" y="122"/>
                  </a:lnTo>
                  <a:lnTo>
                    <a:pt x="153" y="137"/>
                  </a:lnTo>
                  <a:lnTo>
                    <a:pt x="143" y="150"/>
                  </a:lnTo>
                  <a:lnTo>
                    <a:pt x="130" y="161"/>
                  </a:lnTo>
                  <a:lnTo>
                    <a:pt x="123" y="165"/>
                  </a:lnTo>
                  <a:lnTo>
                    <a:pt x="116" y="169"/>
                  </a:lnTo>
                  <a:lnTo>
                    <a:pt x="108" y="172"/>
                  </a:lnTo>
                  <a:lnTo>
                    <a:pt x="100" y="174"/>
                  </a:lnTo>
                  <a:lnTo>
                    <a:pt x="92" y="176"/>
                  </a:lnTo>
                  <a:lnTo>
                    <a:pt x="83" y="176"/>
                  </a:lnTo>
                  <a:lnTo>
                    <a:pt x="75" y="176"/>
                  </a:lnTo>
                  <a:lnTo>
                    <a:pt x="67" y="174"/>
                  </a:lnTo>
                  <a:lnTo>
                    <a:pt x="59" y="172"/>
                  </a:lnTo>
                  <a:lnTo>
                    <a:pt x="51" y="169"/>
                  </a:lnTo>
                  <a:lnTo>
                    <a:pt x="43" y="165"/>
                  </a:lnTo>
                  <a:lnTo>
                    <a:pt x="36" y="161"/>
                  </a:lnTo>
                  <a:lnTo>
                    <a:pt x="24" y="150"/>
                  </a:lnTo>
                  <a:lnTo>
                    <a:pt x="13" y="137"/>
                  </a:lnTo>
                  <a:lnTo>
                    <a:pt x="7" y="122"/>
                  </a:lnTo>
                  <a:lnTo>
                    <a:pt x="4" y="114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" y="70"/>
                  </a:lnTo>
                  <a:lnTo>
                    <a:pt x="4" y="62"/>
                  </a:lnTo>
                  <a:lnTo>
                    <a:pt x="7" y="54"/>
                  </a:lnTo>
                  <a:lnTo>
                    <a:pt x="13" y="39"/>
                  </a:lnTo>
                  <a:lnTo>
                    <a:pt x="24" y="26"/>
                  </a:lnTo>
                  <a:lnTo>
                    <a:pt x="36" y="15"/>
                  </a:lnTo>
                  <a:lnTo>
                    <a:pt x="43" y="11"/>
                  </a:lnTo>
                  <a:lnTo>
                    <a:pt x="51" y="7"/>
                  </a:lnTo>
                  <a:lnTo>
                    <a:pt x="59" y="4"/>
                  </a:lnTo>
                  <a:lnTo>
                    <a:pt x="67" y="2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8" y="4"/>
                  </a:lnTo>
                  <a:lnTo>
                    <a:pt x="116" y="7"/>
                  </a:lnTo>
                  <a:lnTo>
                    <a:pt x="123" y="11"/>
                  </a:lnTo>
                  <a:lnTo>
                    <a:pt x="130" y="15"/>
                  </a:lnTo>
                  <a:lnTo>
                    <a:pt x="143" y="26"/>
                  </a:lnTo>
                  <a:lnTo>
                    <a:pt x="153" y="39"/>
                  </a:lnTo>
                  <a:lnTo>
                    <a:pt x="161" y="54"/>
                  </a:lnTo>
                  <a:lnTo>
                    <a:pt x="163" y="62"/>
                  </a:lnTo>
                  <a:lnTo>
                    <a:pt x="166" y="70"/>
                  </a:lnTo>
                  <a:lnTo>
                    <a:pt x="167" y="79"/>
                  </a:lnTo>
                  <a:lnTo>
                    <a:pt x="167" y="89"/>
                  </a:lnTo>
                  <a:close/>
                </a:path>
              </a:pathLst>
            </a:custGeom>
            <a:solidFill>
              <a:srgbClr val="2159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Freeform 157"/>
            <p:cNvSpPr>
              <a:spLocks/>
            </p:cNvSpPr>
            <p:nvPr/>
          </p:nvSpPr>
          <p:spPr bwMode="gray">
            <a:xfrm flipH="1">
              <a:off x="333" y="3784"/>
              <a:ext cx="34" cy="54"/>
            </a:xfrm>
            <a:custGeom>
              <a:avLst/>
              <a:gdLst>
                <a:gd name="T0" fmla="*/ 10 w 56"/>
                <a:gd name="T1" fmla="*/ 16 h 91"/>
                <a:gd name="T2" fmla="*/ 10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5 w 56"/>
                <a:gd name="T9" fmla="*/ 1 h 91"/>
                <a:gd name="T10" fmla="*/ 4 w 56"/>
                <a:gd name="T11" fmla="*/ 2 h 91"/>
                <a:gd name="T12" fmla="*/ 2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3 w 56"/>
                <a:gd name="T23" fmla="*/ 5 h 91"/>
                <a:gd name="T24" fmla="*/ 3 w 56"/>
                <a:gd name="T25" fmla="*/ 5 h 91"/>
                <a:gd name="T26" fmla="*/ 4 w 56"/>
                <a:gd name="T27" fmla="*/ 5 h 91"/>
                <a:gd name="T28" fmla="*/ 4 w 56"/>
                <a:gd name="T29" fmla="*/ 5 h 91"/>
                <a:gd name="T30" fmla="*/ 4 w 56"/>
                <a:gd name="T31" fmla="*/ 5 h 91"/>
                <a:gd name="T32" fmla="*/ 4 w 56"/>
                <a:gd name="T33" fmla="*/ 8 h 91"/>
                <a:gd name="T34" fmla="*/ 4 w 56"/>
                <a:gd name="T35" fmla="*/ 16 h 91"/>
                <a:gd name="T36" fmla="*/ 1 w 56"/>
                <a:gd name="T37" fmla="*/ 16 h 91"/>
                <a:gd name="T38" fmla="*/ 1 w 56"/>
                <a:gd name="T39" fmla="*/ 19 h 91"/>
                <a:gd name="T40" fmla="*/ 13 w 56"/>
                <a:gd name="T41" fmla="*/ 19 h 91"/>
                <a:gd name="T42" fmla="*/ 13 w 56"/>
                <a:gd name="T43" fmla="*/ 16 h 91"/>
                <a:gd name="T44" fmla="*/ 10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8" y="39"/>
                  </a:lnTo>
                  <a:lnTo>
                    <a:pt x="18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20368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Freeform 158"/>
            <p:cNvSpPr>
              <a:spLocks/>
            </p:cNvSpPr>
            <p:nvPr/>
          </p:nvSpPr>
          <p:spPr bwMode="gray">
            <a:xfrm flipH="1">
              <a:off x="339" y="3781"/>
              <a:ext cx="35" cy="55"/>
            </a:xfrm>
            <a:custGeom>
              <a:avLst/>
              <a:gdLst>
                <a:gd name="T0" fmla="*/ 11 w 56"/>
                <a:gd name="T1" fmla="*/ 16 h 91"/>
                <a:gd name="T2" fmla="*/ 11 w 56"/>
                <a:gd name="T3" fmla="*/ 0 h 91"/>
                <a:gd name="T4" fmla="*/ 7 w 56"/>
                <a:gd name="T5" fmla="*/ 0 h 91"/>
                <a:gd name="T6" fmla="*/ 7 w 56"/>
                <a:gd name="T7" fmla="*/ 0 h 91"/>
                <a:gd name="T8" fmla="*/ 6 w 56"/>
                <a:gd name="T9" fmla="*/ 1 h 91"/>
                <a:gd name="T10" fmla="*/ 4 w 56"/>
                <a:gd name="T11" fmla="*/ 2 h 91"/>
                <a:gd name="T12" fmla="*/ 3 w 56"/>
                <a:gd name="T13" fmla="*/ 2 h 91"/>
                <a:gd name="T14" fmla="*/ 0 w 56"/>
                <a:gd name="T15" fmla="*/ 3 h 91"/>
                <a:gd name="T16" fmla="*/ 0 w 56"/>
                <a:gd name="T17" fmla="*/ 5 h 91"/>
                <a:gd name="T18" fmla="*/ 1 w 56"/>
                <a:gd name="T19" fmla="*/ 5 h 91"/>
                <a:gd name="T20" fmla="*/ 1 w 56"/>
                <a:gd name="T21" fmla="*/ 5 h 91"/>
                <a:gd name="T22" fmla="*/ 4 w 56"/>
                <a:gd name="T23" fmla="*/ 5 h 91"/>
                <a:gd name="T24" fmla="*/ 4 w 56"/>
                <a:gd name="T25" fmla="*/ 5 h 91"/>
                <a:gd name="T26" fmla="*/ 4 w 56"/>
                <a:gd name="T27" fmla="*/ 5 h 91"/>
                <a:gd name="T28" fmla="*/ 4 w 56"/>
                <a:gd name="T29" fmla="*/ 6 h 91"/>
                <a:gd name="T30" fmla="*/ 4 w 56"/>
                <a:gd name="T31" fmla="*/ 6 h 91"/>
                <a:gd name="T32" fmla="*/ 5 w 56"/>
                <a:gd name="T33" fmla="*/ 9 h 91"/>
                <a:gd name="T34" fmla="*/ 5 w 56"/>
                <a:gd name="T35" fmla="*/ 16 h 91"/>
                <a:gd name="T36" fmla="*/ 2 w 56"/>
                <a:gd name="T37" fmla="*/ 16 h 91"/>
                <a:gd name="T38" fmla="*/ 2 w 56"/>
                <a:gd name="T39" fmla="*/ 20 h 91"/>
                <a:gd name="T40" fmla="*/ 14 w 56"/>
                <a:gd name="T41" fmla="*/ 20 h 91"/>
                <a:gd name="T42" fmla="*/ 14 w 56"/>
                <a:gd name="T43" fmla="*/ 16 h 91"/>
                <a:gd name="T44" fmla="*/ 11 w 56"/>
                <a:gd name="T45" fmla="*/ 16 h 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"/>
                <a:gd name="T70" fmla="*/ 0 h 91"/>
                <a:gd name="T71" fmla="*/ 56 w 56"/>
                <a:gd name="T72" fmla="*/ 91 h 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" h="91">
                  <a:moveTo>
                    <a:pt x="45" y="75"/>
                  </a:moveTo>
                  <a:lnTo>
                    <a:pt x="44" y="0"/>
                  </a:lnTo>
                  <a:lnTo>
                    <a:pt x="29" y="0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9" y="11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15" y="24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39"/>
                  </a:lnTo>
                  <a:lnTo>
                    <a:pt x="19" y="75"/>
                  </a:lnTo>
                  <a:lnTo>
                    <a:pt x="6" y="75"/>
                  </a:lnTo>
                  <a:lnTo>
                    <a:pt x="6" y="91"/>
                  </a:lnTo>
                  <a:lnTo>
                    <a:pt x="56" y="91"/>
                  </a:lnTo>
                  <a:lnTo>
                    <a:pt x="56" y="75"/>
                  </a:lnTo>
                  <a:lnTo>
                    <a:pt x="45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Freeform 159"/>
            <p:cNvSpPr>
              <a:spLocks/>
            </p:cNvSpPr>
            <p:nvPr/>
          </p:nvSpPr>
          <p:spPr bwMode="gray">
            <a:xfrm flipH="1">
              <a:off x="365" y="3924"/>
              <a:ext cx="42" cy="80"/>
            </a:xfrm>
            <a:custGeom>
              <a:avLst/>
              <a:gdLst>
                <a:gd name="T0" fmla="*/ 0 w 71"/>
                <a:gd name="T1" fmla="*/ 23 h 134"/>
                <a:gd name="T2" fmla="*/ 5 w 71"/>
                <a:gd name="T3" fmla="*/ 21 h 134"/>
                <a:gd name="T4" fmla="*/ 11 w 71"/>
                <a:gd name="T5" fmla="*/ 29 h 134"/>
                <a:gd name="T6" fmla="*/ 15 w 71"/>
                <a:gd name="T7" fmla="*/ 0 h 134"/>
                <a:gd name="T8" fmla="*/ 9 w 71"/>
                <a:gd name="T9" fmla="*/ 23 h 134"/>
                <a:gd name="T10" fmla="*/ 5 w 71"/>
                <a:gd name="T11" fmla="*/ 19 h 134"/>
                <a:gd name="T12" fmla="*/ 0 w 71"/>
                <a:gd name="T13" fmla="*/ 23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34"/>
                <a:gd name="T23" fmla="*/ 71 w 71"/>
                <a:gd name="T24" fmla="*/ 134 h 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34">
                  <a:moveTo>
                    <a:pt x="0" y="110"/>
                  </a:moveTo>
                  <a:lnTo>
                    <a:pt x="24" y="101"/>
                  </a:lnTo>
                  <a:lnTo>
                    <a:pt x="53" y="134"/>
                  </a:lnTo>
                  <a:lnTo>
                    <a:pt x="71" y="0"/>
                  </a:lnTo>
                  <a:lnTo>
                    <a:pt x="44" y="111"/>
                  </a:lnTo>
                  <a:lnTo>
                    <a:pt x="27" y="91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Freeform 160"/>
            <p:cNvSpPr>
              <a:spLocks/>
            </p:cNvSpPr>
            <p:nvPr/>
          </p:nvSpPr>
          <p:spPr bwMode="gray">
            <a:xfrm flipH="1">
              <a:off x="299" y="3921"/>
              <a:ext cx="21" cy="67"/>
            </a:xfrm>
            <a:custGeom>
              <a:avLst/>
              <a:gdLst>
                <a:gd name="T0" fmla="*/ 0 w 36"/>
                <a:gd name="T1" fmla="*/ 25 h 110"/>
                <a:gd name="T2" fmla="*/ 2 w 36"/>
                <a:gd name="T3" fmla="*/ 21 h 110"/>
                <a:gd name="T4" fmla="*/ 7 w 36"/>
                <a:gd name="T5" fmla="*/ 23 h 110"/>
                <a:gd name="T6" fmla="*/ 1 w 36"/>
                <a:gd name="T7" fmla="*/ 0 h 110"/>
                <a:gd name="T8" fmla="*/ 5 w 36"/>
                <a:gd name="T9" fmla="*/ 21 h 110"/>
                <a:gd name="T10" fmla="*/ 1 w 36"/>
                <a:gd name="T11" fmla="*/ 19 h 110"/>
                <a:gd name="T12" fmla="*/ 0 w 36"/>
                <a:gd name="T13" fmla="*/ 25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10"/>
                <a:gd name="T23" fmla="*/ 36 w 36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10">
                  <a:moveTo>
                    <a:pt x="0" y="110"/>
                  </a:moveTo>
                  <a:lnTo>
                    <a:pt x="8" y="93"/>
                  </a:lnTo>
                  <a:lnTo>
                    <a:pt x="36" y="103"/>
                  </a:lnTo>
                  <a:lnTo>
                    <a:pt x="2" y="0"/>
                  </a:lnTo>
                  <a:lnTo>
                    <a:pt x="22" y="90"/>
                  </a:lnTo>
                  <a:lnTo>
                    <a:pt x="4" y="85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B9F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.NET </a:t>
            </a:r>
            <a:r>
              <a:rPr lang="en-US"/>
              <a:t>Architecture</a:t>
            </a:r>
            <a:endParaRPr lang="en-US" dirty="0"/>
          </a:p>
        </p:txBody>
      </p:sp>
      <p:sp>
        <p:nvSpPr>
          <p:cNvPr id="6147" name="Rectangle 17"/>
          <p:cNvSpPr>
            <a:spLocks noChangeArrowheads="1"/>
          </p:cNvSpPr>
          <p:nvPr/>
        </p:nvSpPr>
        <p:spPr bwMode="auto">
          <a:xfrm>
            <a:off x="279400" y="1312863"/>
            <a:ext cx="8599488" cy="6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indent="-230188" eaLnBrk="0" hangingPunct="0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 dirty="0">
                <a:solidFill>
                  <a:srgbClr val="000080"/>
                </a:solidFill>
              </a:rPr>
              <a:t>Ce schéma représente l’architecture globale de .NET. </a:t>
            </a:r>
          </a:p>
          <a:p>
            <a:pPr marL="685800" lvl="1" indent="-341313" eaLnBrk="0" hangingPunct="0">
              <a:spcBef>
                <a:spcPts val="200"/>
              </a:spcBef>
              <a:buClr>
                <a:schemeClr val="accent2"/>
              </a:buClr>
              <a:buFont typeface="Arial" charset="0"/>
              <a:buChar char="—"/>
            </a:pPr>
            <a:r>
              <a:rPr lang="fr-FR" sz="1800" dirty="0">
                <a:solidFill>
                  <a:srgbClr val="000080"/>
                </a:solidFill>
              </a:rPr>
              <a:t>En général, on fait référence à ces éléments en tant que </a:t>
            </a:r>
            <a:r>
              <a:rPr lang="fr-FR" sz="1800" dirty="0" err="1">
                <a:solidFill>
                  <a:srgbClr val="000080"/>
                </a:solidFill>
              </a:rPr>
              <a:t>framework</a:t>
            </a:r>
            <a:endParaRPr lang="fr-FR" sz="1800" dirty="0">
              <a:solidFill>
                <a:srgbClr val="000080"/>
              </a:solidFill>
            </a:endParaRPr>
          </a:p>
        </p:txBody>
      </p:sp>
      <p:sp>
        <p:nvSpPr>
          <p:cNvPr id="6148" name="Rectangle 18"/>
          <p:cNvSpPr>
            <a:spLocks noChangeArrowheads="1"/>
          </p:cNvSpPr>
          <p:nvPr/>
        </p:nvSpPr>
        <p:spPr bwMode="gray">
          <a:xfrm>
            <a:off x="700088" y="2054225"/>
            <a:ext cx="6927850" cy="4214813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fr-FR" sz="2400" b="1" dirty="0"/>
          </a:p>
          <a:p>
            <a:pPr algn="ctr" eaLnBrk="0" hangingPunct="0">
              <a:lnSpc>
                <a:spcPct val="90000"/>
              </a:lnSpc>
            </a:pPr>
            <a:endParaRPr lang="fr-FR" sz="2400" b="1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/>
          </a:p>
          <a:p>
            <a:pPr algn="ctr" eaLnBrk="0" hangingPunct="0">
              <a:lnSpc>
                <a:spcPct val="90000"/>
              </a:lnSpc>
            </a:pPr>
            <a:endParaRPr lang="fr-FR" sz="2000" dirty="0">
              <a:solidFill>
                <a:schemeClr val="bg1"/>
              </a:solidFill>
            </a:endParaRPr>
          </a:p>
          <a:p>
            <a:pPr algn="ctr" eaLnBrk="0" hangingPunct="0">
              <a:lnSpc>
                <a:spcPct val="90000"/>
              </a:lnSpc>
            </a:pPr>
            <a:r>
              <a:rPr lang="fr-FR" sz="1900" dirty="0"/>
              <a:t>Tout système d’exploitation, base de données, </a:t>
            </a:r>
            <a:br>
              <a:rPr lang="fr-FR" sz="1900" dirty="0"/>
            </a:br>
            <a:r>
              <a:rPr lang="fr-FR" sz="1900" dirty="0"/>
              <a:t>appareil compact, architecture orientée objets</a:t>
            </a:r>
          </a:p>
        </p:txBody>
      </p:sp>
      <p:sp>
        <p:nvSpPr>
          <p:cNvPr id="578579" name="Rectangle 19"/>
          <p:cNvSpPr>
            <a:spLocks noChangeArrowheads="1"/>
          </p:cNvSpPr>
          <p:nvPr/>
        </p:nvSpPr>
        <p:spPr bwMode="gray">
          <a:xfrm>
            <a:off x="7629525" y="2035175"/>
            <a:ext cx="847725" cy="319881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9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algn="ctr" eaLnBrk="0" hangingPunct="0">
              <a:defRPr/>
            </a:pPr>
            <a:r>
              <a:rPr lang="en-US" sz="2000" b="1" dirty="0"/>
              <a:t>Visual </a:t>
            </a:r>
            <a:r>
              <a:rPr lang="en-US" sz="2000" b="1"/>
              <a:t>Studio</a:t>
            </a:r>
            <a:endParaRPr lang="en-US" sz="2000" b="1" dirty="0"/>
          </a:p>
        </p:txBody>
      </p:sp>
      <p:sp>
        <p:nvSpPr>
          <p:cNvPr id="6150" name="Rectangle 20"/>
          <p:cNvSpPr>
            <a:spLocks noChangeArrowheads="1"/>
          </p:cNvSpPr>
          <p:nvPr/>
        </p:nvSpPr>
        <p:spPr bwMode="gray">
          <a:xfrm>
            <a:off x="871538" y="4794250"/>
            <a:ext cx="6534150" cy="3524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fr-FR" sz="1800" dirty="0"/>
              <a:t>Déploiement – manifeste d’</a:t>
            </a:r>
            <a:r>
              <a:rPr lang="fr-FR" sz="1800" dirty="0" err="1"/>
              <a:t>assembly</a:t>
            </a:r>
            <a:r>
              <a:rPr lang="fr-FR" sz="1800" dirty="0"/>
              <a:t> et modèle de composants</a:t>
            </a:r>
          </a:p>
        </p:txBody>
      </p:sp>
      <p:sp>
        <p:nvSpPr>
          <p:cNvPr id="6151" name="Rectangle 21"/>
          <p:cNvSpPr>
            <a:spLocks noChangeArrowheads="1"/>
          </p:cNvSpPr>
          <p:nvPr/>
        </p:nvSpPr>
        <p:spPr bwMode="gray">
          <a:xfrm>
            <a:off x="873125" y="3797300"/>
            <a:ext cx="6546850" cy="3524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fr-FR" sz="2000" dirty="0"/>
              <a:t>Bibliothèques de classes</a:t>
            </a:r>
          </a:p>
        </p:txBody>
      </p:sp>
      <p:sp>
        <p:nvSpPr>
          <p:cNvPr id="6152" name="Rectangle 22"/>
          <p:cNvSpPr>
            <a:spLocks noChangeArrowheads="1"/>
          </p:cNvSpPr>
          <p:nvPr/>
        </p:nvSpPr>
        <p:spPr bwMode="gray">
          <a:xfrm>
            <a:off x="857250" y="3284538"/>
            <a:ext cx="6577013" cy="379412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Frameworks </a:t>
            </a:r>
            <a:r>
              <a:rPr lang="en-US" sz="2000"/>
              <a:t>d’applications (ASP, WCF, WPF, etc.)</a:t>
            </a:r>
            <a:endParaRPr lang="en-US" sz="2000" dirty="0"/>
          </a:p>
        </p:txBody>
      </p:sp>
      <p:sp>
        <p:nvSpPr>
          <p:cNvPr id="6153" name="Rectangle 23"/>
          <p:cNvSpPr>
            <a:spLocks noChangeArrowheads="1"/>
          </p:cNvSpPr>
          <p:nvPr/>
        </p:nvSpPr>
        <p:spPr bwMode="gray">
          <a:xfrm>
            <a:off x="857250" y="2759075"/>
            <a:ext cx="6588125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Common Intermediate Language (CIL)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gray">
          <a:xfrm>
            <a:off x="895350" y="2211388"/>
            <a:ext cx="6529388" cy="420687"/>
            <a:chOff x="584" y="1322"/>
            <a:chExt cx="3504" cy="298"/>
          </a:xfrm>
        </p:grpSpPr>
        <p:sp>
          <p:nvSpPr>
            <p:cNvPr id="6158" name="Rectangle 25"/>
            <p:cNvSpPr>
              <a:spLocks noChangeArrowheads="1"/>
            </p:cNvSpPr>
            <p:nvPr/>
          </p:nvSpPr>
          <p:spPr bwMode="gray">
            <a:xfrm>
              <a:off x="584" y="1322"/>
              <a:ext cx="576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C#</a:t>
              </a:r>
            </a:p>
          </p:txBody>
        </p:sp>
        <p:sp>
          <p:nvSpPr>
            <p:cNvPr id="6159" name="Rectangle 26"/>
            <p:cNvSpPr>
              <a:spLocks noChangeArrowheads="1"/>
            </p:cNvSpPr>
            <p:nvPr/>
          </p:nvSpPr>
          <p:spPr bwMode="gray">
            <a:xfrm>
              <a:off x="1256" y="1322"/>
              <a:ext cx="576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VB.NET</a:t>
              </a:r>
            </a:p>
          </p:txBody>
        </p:sp>
        <p:sp>
          <p:nvSpPr>
            <p:cNvPr id="6160" name="Rectangle 27"/>
            <p:cNvSpPr>
              <a:spLocks noChangeArrowheads="1"/>
            </p:cNvSpPr>
            <p:nvPr/>
          </p:nvSpPr>
          <p:spPr bwMode="gray">
            <a:xfrm>
              <a:off x="1928" y="1322"/>
              <a:ext cx="576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C++/CLI</a:t>
              </a:r>
            </a:p>
          </p:txBody>
        </p:sp>
        <p:sp>
          <p:nvSpPr>
            <p:cNvPr id="6161" name="Rectangle 28"/>
            <p:cNvSpPr>
              <a:spLocks noChangeArrowheads="1"/>
            </p:cNvSpPr>
            <p:nvPr/>
          </p:nvSpPr>
          <p:spPr bwMode="gray">
            <a:xfrm>
              <a:off x="2600" y="1322"/>
              <a:ext cx="720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F</a:t>
              </a:r>
              <a:r>
                <a:rPr lang="en-US" sz="2000"/>
                <a:t>#</a:t>
              </a:r>
              <a:endParaRPr lang="en-US" sz="2000" dirty="0"/>
            </a:p>
          </p:txBody>
        </p:sp>
        <p:sp>
          <p:nvSpPr>
            <p:cNvPr id="6162" name="Rectangle 29"/>
            <p:cNvSpPr>
              <a:spLocks noChangeArrowheads="1"/>
            </p:cNvSpPr>
            <p:nvPr/>
          </p:nvSpPr>
          <p:spPr bwMode="gray">
            <a:xfrm>
              <a:off x="3416" y="1322"/>
              <a:ext cx="672" cy="2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fr-FR" sz="2000" dirty="0"/>
                <a:t>Autre</a:t>
              </a:r>
              <a:r>
                <a:rPr lang="fr-FR" sz="2400" b="1" dirty="0"/>
                <a:t>…</a:t>
              </a:r>
            </a:p>
          </p:txBody>
        </p:sp>
      </p:grpSp>
      <p:sp>
        <p:nvSpPr>
          <p:cNvPr id="6155" name="Rectangle 30"/>
          <p:cNvSpPr>
            <a:spLocks noChangeArrowheads="1"/>
          </p:cNvSpPr>
          <p:nvPr/>
        </p:nvSpPr>
        <p:spPr bwMode="gray">
          <a:xfrm>
            <a:off x="879573" y="4316413"/>
            <a:ext cx="6534150" cy="3524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fr-FR" sz="1600" dirty="0"/>
              <a:t>Accès aux bases de données et gestion du cycle de vie de l’entreprise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gray">
          <a:xfrm>
            <a:off x="898525" y="5383213"/>
            <a:ext cx="6505575" cy="3524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Common Language Infrastructure (CLI)</a:t>
            </a: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gray">
          <a:xfrm>
            <a:off x="663575" y="2071688"/>
            <a:ext cx="7862888" cy="31940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Qu’est-ce qu’un framework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18593"/>
            <a:ext cx="6271712" cy="5268109"/>
          </a:xfrm>
        </p:spPr>
        <p:txBody>
          <a:bodyPr/>
          <a:lstStyle/>
          <a:p>
            <a:pPr eaLnBrk="1" hangingPunct="1"/>
            <a:r>
              <a:rPr lang="fr-FR" dirty="0"/>
              <a:t>En .NET, la bibliothèque Framework est composée de composants pré-écrits – dans des fichiers </a:t>
            </a:r>
            <a:r>
              <a:rPr lang="fr-FR" dirty="0">
                <a:latin typeface="Courier New" pitchFamily="49" charset="0"/>
              </a:rPr>
              <a:t>.dll</a:t>
            </a:r>
            <a:r>
              <a:rPr lang="fr-FR" dirty="0"/>
              <a:t> </a:t>
            </a:r>
          </a:p>
          <a:p>
            <a:pPr eaLnBrk="1" hangingPunct="1"/>
            <a:r>
              <a:rPr lang="fr-FR" dirty="0"/>
              <a:t>Leur contenu peut être 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structures et des classe concrètes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classes abstraites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classes de </a:t>
            </a:r>
            <a:r>
              <a:rPr lang="fr-FR" dirty="0" err="1"/>
              <a:t>framework</a:t>
            </a:r>
            <a:r>
              <a:rPr lang="fr-FR" dirty="0"/>
              <a:t> d’application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fr-FR" dirty="0"/>
              <a:t>Des interfaces</a:t>
            </a:r>
          </a:p>
          <a:p>
            <a:pPr eaLnBrk="1" hangingPunct="1"/>
            <a:r>
              <a:rPr lang="fr-FR" dirty="0"/>
              <a:t>L’objectif est de prendre en charge la </a:t>
            </a:r>
            <a:r>
              <a:rPr lang="fr-FR" i="1" dirty="0">
                <a:latin typeface="Century Schoolbook" pitchFamily="18" charset="0"/>
              </a:rPr>
              <a:t>réutilisation</a:t>
            </a:r>
          </a:p>
          <a:p>
            <a:pPr lvl="1" eaLnBrk="1" hangingPunct="1"/>
            <a:r>
              <a:rPr lang="fr-FR" dirty="0"/>
              <a:t>Pour un développement des applications plus rapide</a:t>
            </a:r>
          </a:p>
          <a:p>
            <a:pPr lvl="1" eaLnBrk="1" hangingPunct="1"/>
            <a:r>
              <a:rPr lang="fr-FR" dirty="0"/>
              <a:t>Pour aider à la réduction des effets engendrés par les changements dans les exigences ou les écarts concernant les objectifs</a:t>
            </a:r>
          </a:p>
          <a:p>
            <a:r>
              <a:rPr lang="fr-FR" dirty="0"/>
              <a:t>Tous se basent sur le </a:t>
            </a:r>
            <a:r>
              <a:rPr lang="fr-FR" i="1" dirty="0">
                <a:latin typeface="Century Schoolbook" pitchFamily="18" charset="0"/>
              </a:rPr>
              <a:t>modèle de type standard</a:t>
            </a:r>
          </a:p>
          <a:p>
            <a:pPr lvl="1"/>
            <a:r>
              <a:rPr lang="fr-FR" dirty="0"/>
              <a:t>Types C# directement mappés</a:t>
            </a:r>
          </a:p>
          <a:p>
            <a:pPr lvl="1"/>
            <a:r>
              <a:rPr lang="fr-FR" dirty="0"/>
              <a:t>Les autres langages requièrent souvent une couche intermédiaire</a:t>
            </a:r>
            <a:endParaRPr lang="fr-FR" i="1" dirty="0">
              <a:latin typeface="Century Schoolbook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5400675" y="1597025"/>
            <a:ext cx="3094038" cy="2157413"/>
            <a:chOff x="3685" y="1035"/>
            <a:chExt cx="1949" cy="1359"/>
          </a:xfrm>
        </p:grpSpPr>
        <p:sp>
          <p:nvSpPr>
            <p:cNvPr id="7173" name="Freeform 5"/>
            <p:cNvSpPr>
              <a:spLocks/>
            </p:cNvSpPr>
            <p:nvPr/>
          </p:nvSpPr>
          <p:spPr bwMode="gray">
            <a:xfrm>
              <a:off x="4201" y="1202"/>
              <a:ext cx="804" cy="611"/>
            </a:xfrm>
            <a:custGeom>
              <a:avLst/>
              <a:gdLst>
                <a:gd name="T0" fmla="*/ 0 w 2413"/>
                <a:gd name="T1" fmla="*/ 469 h 1832"/>
                <a:gd name="T2" fmla="*/ 247 w 2413"/>
                <a:gd name="T3" fmla="*/ 0 h 1832"/>
                <a:gd name="T4" fmla="*/ 627 w 2413"/>
                <a:gd name="T5" fmla="*/ 536 h 1832"/>
                <a:gd name="T6" fmla="*/ 804 w 2413"/>
                <a:gd name="T7" fmla="*/ 536 h 1832"/>
                <a:gd name="T8" fmla="*/ 764 w 2413"/>
                <a:gd name="T9" fmla="*/ 611 h 1832"/>
                <a:gd name="T10" fmla="*/ 590 w 2413"/>
                <a:gd name="T11" fmla="*/ 597 h 1832"/>
                <a:gd name="T12" fmla="*/ 289 w 2413"/>
                <a:gd name="T13" fmla="*/ 155 h 1832"/>
                <a:gd name="T14" fmla="*/ 84 w 2413"/>
                <a:gd name="T15" fmla="*/ 518 h 1832"/>
                <a:gd name="T16" fmla="*/ 0 w 2413"/>
                <a:gd name="T17" fmla="*/ 469 h 1832"/>
                <a:gd name="T18" fmla="*/ 0 w 2413"/>
                <a:gd name="T19" fmla="*/ 469 h 18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13"/>
                <a:gd name="T31" fmla="*/ 0 h 1832"/>
                <a:gd name="T32" fmla="*/ 2413 w 2413"/>
                <a:gd name="T33" fmla="*/ 1832 h 18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13" h="1832">
                  <a:moveTo>
                    <a:pt x="0" y="1407"/>
                  </a:moveTo>
                  <a:lnTo>
                    <a:pt x="742" y="0"/>
                  </a:lnTo>
                  <a:lnTo>
                    <a:pt x="1883" y="1606"/>
                  </a:lnTo>
                  <a:lnTo>
                    <a:pt x="2413" y="1606"/>
                  </a:lnTo>
                  <a:lnTo>
                    <a:pt x="2293" y="1832"/>
                  </a:lnTo>
                  <a:lnTo>
                    <a:pt x="1770" y="1791"/>
                  </a:lnTo>
                  <a:lnTo>
                    <a:pt x="867" y="464"/>
                  </a:lnTo>
                  <a:lnTo>
                    <a:pt x="251" y="1553"/>
                  </a:lnTo>
                  <a:lnTo>
                    <a:pt x="0" y="1407"/>
                  </a:lnTo>
                  <a:close/>
                </a:path>
              </a:pathLst>
            </a:custGeom>
            <a:solidFill>
              <a:srgbClr val="F0C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gray">
            <a:xfrm>
              <a:off x="4317" y="1381"/>
              <a:ext cx="509" cy="881"/>
            </a:xfrm>
            <a:custGeom>
              <a:avLst/>
              <a:gdLst>
                <a:gd name="T0" fmla="*/ 188 w 1525"/>
                <a:gd name="T1" fmla="*/ 0 h 2641"/>
                <a:gd name="T2" fmla="*/ 470 w 1525"/>
                <a:gd name="T3" fmla="*/ 408 h 2641"/>
                <a:gd name="T4" fmla="*/ 509 w 1525"/>
                <a:gd name="T5" fmla="*/ 412 h 2641"/>
                <a:gd name="T6" fmla="*/ 492 w 1525"/>
                <a:gd name="T7" fmla="*/ 881 h 2641"/>
                <a:gd name="T8" fmla="*/ 383 w 1525"/>
                <a:gd name="T9" fmla="*/ 859 h 2641"/>
                <a:gd name="T10" fmla="*/ 374 w 1525"/>
                <a:gd name="T11" fmla="*/ 556 h 2641"/>
                <a:gd name="T12" fmla="*/ 293 w 1525"/>
                <a:gd name="T13" fmla="*/ 518 h 2641"/>
                <a:gd name="T14" fmla="*/ 273 w 1525"/>
                <a:gd name="T15" fmla="*/ 177 h 2641"/>
                <a:gd name="T16" fmla="*/ 175 w 1525"/>
                <a:gd name="T17" fmla="*/ 170 h 2641"/>
                <a:gd name="T18" fmla="*/ 160 w 1525"/>
                <a:gd name="T19" fmla="*/ 527 h 2641"/>
                <a:gd name="T20" fmla="*/ 0 w 1525"/>
                <a:gd name="T21" fmla="*/ 332 h 2641"/>
                <a:gd name="T22" fmla="*/ 188 w 1525"/>
                <a:gd name="T23" fmla="*/ 0 h 2641"/>
                <a:gd name="T24" fmla="*/ 188 w 1525"/>
                <a:gd name="T25" fmla="*/ 0 h 26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5"/>
                <a:gd name="T40" fmla="*/ 0 h 2641"/>
                <a:gd name="T41" fmla="*/ 1525 w 1525"/>
                <a:gd name="T42" fmla="*/ 2641 h 26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5" h="2641">
                  <a:moveTo>
                    <a:pt x="564" y="0"/>
                  </a:moveTo>
                  <a:lnTo>
                    <a:pt x="1407" y="1222"/>
                  </a:lnTo>
                  <a:lnTo>
                    <a:pt x="1525" y="1235"/>
                  </a:lnTo>
                  <a:lnTo>
                    <a:pt x="1473" y="2641"/>
                  </a:lnTo>
                  <a:lnTo>
                    <a:pt x="1148" y="2576"/>
                  </a:lnTo>
                  <a:lnTo>
                    <a:pt x="1121" y="1666"/>
                  </a:lnTo>
                  <a:lnTo>
                    <a:pt x="877" y="1554"/>
                  </a:lnTo>
                  <a:lnTo>
                    <a:pt x="817" y="531"/>
                  </a:lnTo>
                  <a:lnTo>
                    <a:pt x="525" y="511"/>
                  </a:lnTo>
                  <a:lnTo>
                    <a:pt x="478" y="1580"/>
                  </a:lnTo>
                  <a:lnTo>
                    <a:pt x="0" y="99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B5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gray">
            <a:xfrm>
              <a:off x="4282" y="1665"/>
              <a:ext cx="341" cy="528"/>
            </a:xfrm>
            <a:custGeom>
              <a:avLst/>
              <a:gdLst>
                <a:gd name="T0" fmla="*/ 39 w 1021"/>
                <a:gd name="T1" fmla="*/ 0 h 1586"/>
                <a:gd name="T2" fmla="*/ 341 w 1021"/>
                <a:gd name="T3" fmla="*/ 80 h 1586"/>
                <a:gd name="T4" fmla="*/ 341 w 1021"/>
                <a:gd name="T5" fmla="*/ 245 h 1586"/>
                <a:gd name="T6" fmla="*/ 292 w 1021"/>
                <a:gd name="T7" fmla="*/ 250 h 1586"/>
                <a:gd name="T8" fmla="*/ 255 w 1021"/>
                <a:gd name="T9" fmla="*/ 528 h 1586"/>
                <a:gd name="T10" fmla="*/ 0 w 1021"/>
                <a:gd name="T11" fmla="*/ 455 h 1586"/>
                <a:gd name="T12" fmla="*/ 39 w 1021"/>
                <a:gd name="T13" fmla="*/ 0 h 1586"/>
                <a:gd name="T14" fmla="*/ 39 w 1021"/>
                <a:gd name="T15" fmla="*/ 0 h 15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21"/>
                <a:gd name="T25" fmla="*/ 0 h 1586"/>
                <a:gd name="T26" fmla="*/ 1021 w 1021"/>
                <a:gd name="T27" fmla="*/ 1586 h 15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21" h="1586">
                  <a:moveTo>
                    <a:pt x="118" y="0"/>
                  </a:moveTo>
                  <a:lnTo>
                    <a:pt x="1021" y="239"/>
                  </a:lnTo>
                  <a:lnTo>
                    <a:pt x="1021" y="737"/>
                  </a:lnTo>
                  <a:lnTo>
                    <a:pt x="875" y="750"/>
                  </a:lnTo>
                  <a:lnTo>
                    <a:pt x="763" y="1586"/>
                  </a:lnTo>
                  <a:lnTo>
                    <a:pt x="0" y="136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B5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gray">
            <a:xfrm>
              <a:off x="4461" y="1225"/>
              <a:ext cx="535" cy="515"/>
            </a:xfrm>
            <a:custGeom>
              <a:avLst/>
              <a:gdLst>
                <a:gd name="T0" fmla="*/ 0 w 1606"/>
                <a:gd name="T1" fmla="*/ 0 h 1546"/>
                <a:gd name="T2" fmla="*/ 362 w 1606"/>
                <a:gd name="T3" fmla="*/ 513 h 1546"/>
                <a:gd name="T4" fmla="*/ 535 w 1606"/>
                <a:gd name="T5" fmla="*/ 515 h 1546"/>
                <a:gd name="T6" fmla="*/ 221 w 1606"/>
                <a:gd name="T7" fmla="*/ 22 h 1546"/>
                <a:gd name="T8" fmla="*/ 0 w 1606"/>
                <a:gd name="T9" fmla="*/ 0 h 1546"/>
                <a:gd name="T10" fmla="*/ 0 w 1606"/>
                <a:gd name="T11" fmla="*/ 0 h 15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6"/>
                <a:gd name="T19" fmla="*/ 0 h 1546"/>
                <a:gd name="T20" fmla="*/ 1606 w 1606"/>
                <a:gd name="T21" fmla="*/ 1546 h 15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6" h="1546">
                  <a:moveTo>
                    <a:pt x="0" y="0"/>
                  </a:moveTo>
                  <a:lnTo>
                    <a:pt x="1088" y="1539"/>
                  </a:lnTo>
                  <a:lnTo>
                    <a:pt x="1606" y="1546"/>
                  </a:lnTo>
                  <a:lnTo>
                    <a:pt x="66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gray">
            <a:xfrm>
              <a:off x="4705" y="1180"/>
              <a:ext cx="490" cy="522"/>
            </a:xfrm>
            <a:custGeom>
              <a:avLst/>
              <a:gdLst>
                <a:gd name="T0" fmla="*/ 0 w 1472"/>
                <a:gd name="T1" fmla="*/ 93 h 1565"/>
                <a:gd name="T2" fmla="*/ 185 w 1472"/>
                <a:gd name="T3" fmla="*/ 0 h 1565"/>
                <a:gd name="T4" fmla="*/ 490 w 1472"/>
                <a:gd name="T5" fmla="*/ 520 h 1565"/>
                <a:gd name="T6" fmla="*/ 415 w 1472"/>
                <a:gd name="T7" fmla="*/ 522 h 1565"/>
                <a:gd name="T8" fmla="*/ 267 w 1472"/>
                <a:gd name="T9" fmla="*/ 266 h 1565"/>
                <a:gd name="T10" fmla="*/ 149 w 1472"/>
                <a:gd name="T11" fmla="*/ 325 h 1565"/>
                <a:gd name="T12" fmla="*/ 126 w 1472"/>
                <a:gd name="T13" fmla="*/ 274 h 1565"/>
                <a:gd name="T14" fmla="*/ 221 w 1472"/>
                <a:gd name="T15" fmla="*/ 208 h 1565"/>
                <a:gd name="T16" fmla="*/ 145 w 1472"/>
                <a:gd name="T17" fmla="*/ 86 h 1565"/>
                <a:gd name="T18" fmla="*/ 29 w 1472"/>
                <a:gd name="T19" fmla="*/ 137 h 1565"/>
                <a:gd name="T20" fmla="*/ 0 w 1472"/>
                <a:gd name="T21" fmla="*/ 93 h 1565"/>
                <a:gd name="T22" fmla="*/ 0 w 1472"/>
                <a:gd name="T23" fmla="*/ 93 h 15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72"/>
                <a:gd name="T37" fmla="*/ 0 h 1565"/>
                <a:gd name="T38" fmla="*/ 1472 w 1472"/>
                <a:gd name="T39" fmla="*/ 1565 h 156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72" h="1565">
                  <a:moveTo>
                    <a:pt x="0" y="279"/>
                  </a:moveTo>
                  <a:lnTo>
                    <a:pt x="556" y="0"/>
                  </a:lnTo>
                  <a:lnTo>
                    <a:pt x="1472" y="1559"/>
                  </a:lnTo>
                  <a:lnTo>
                    <a:pt x="1246" y="1565"/>
                  </a:lnTo>
                  <a:lnTo>
                    <a:pt x="801" y="796"/>
                  </a:lnTo>
                  <a:lnTo>
                    <a:pt x="449" y="975"/>
                  </a:lnTo>
                  <a:lnTo>
                    <a:pt x="378" y="822"/>
                  </a:lnTo>
                  <a:lnTo>
                    <a:pt x="663" y="623"/>
                  </a:lnTo>
                  <a:lnTo>
                    <a:pt x="436" y="258"/>
                  </a:lnTo>
                  <a:lnTo>
                    <a:pt x="86" y="412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F0C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gray">
            <a:xfrm>
              <a:off x="4976" y="1245"/>
              <a:ext cx="440" cy="1004"/>
            </a:xfrm>
            <a:custGeom>
              <a:avLst/>
              <a:gdLst>
                <a:gd name="T0" fmla="*/ 20 w 1319"/>
                <a:gd name="T1" fmla="*/ 77 h 3012"/>
                <a:gd name="T2" fmla="*/ 185 w 1319"/>
                <a:gd name="T3" fmla="*/ 0 h 3012"/>
                <a:gd name="T4" fmla="*/ 440 w 1319"/>
                <a:gd name="T5" fmla="*/ 462 h 3012"/>
                <a:gd name="T6" fmla="*/ 429 w 1319"/>
                <a:gd name="T7" fmla="*/ 553 h 3012"/>
                <a:gd name="T8" fmla="*/ 385 w 1319"/>
                <a:gd name="T9" fmla="*/ 557 h 3012"/>
                <a:gd name="T10" fmla="*/ 374 w 1319"/>
                <a:gd name="T11" fmla="*/ 997 h 3012"/>
                <a:gd name="T12" fmla="*/ 303 w 1319"/>
                <a:gd name="T13" fmla="*/ 991 h 3012"/>
                <a:gd name="T14" fmla="*/ 321 w 1319"/>
                <a:gd name="T15" fmla="*/ 557 h 3012"/>
                <a:gd name="T16" fmla="*/ 224 w 1319"/>
                <a:gd name="T17" fmla="*/ 550 h 3012"/>
                <a:gd name="T18" fmla="*/ 219 w 1319"/>
                <a:gd name="T19" fmla="*/ 1004 h 3012"/>
                <a:gd name="T20" fmla="*/ 135 w 1319"/>
                <a:gd name="T21" fmla="*/ 988 h 3012"/>
                <a:gd name="T22" fmla="*/ 146 w 1319"/>
                <a:gd name="T23" fmla="*/ 553 h 3012"/>
                <a:gd name="T24" fmla="*/ 0 w 1319"/>
                <a:gd name="T25" fmla="*/ 542 h 3012"/>
                <a:gd name="T26" fmla="*/ 46 w 1319"/>
                <a:gd name="T27" fmla="*/ 513 h 3012"/>
                <a:gd name="T28" fmla="*/ 15 w 1319"/>
                <a:gd name="T29" fmla="*/ 453 h 3012"/>
                <a:gd name="T30" fmla="*/ 354 w 1319"/>
                <a:gd name="T31" fmla="*/ 453 h 3012"/>
                <a:gd name="T32" fmla="*/ 128 w 1319"/>
                <a:gd name="T33" fmla="*/ 106 h 3012"/>
                <a:gd name="T34" fmla="*/ 31 w 1319"/>
                <a:gd name="T35" fmla="*/ 124 h 3012"/>
                <a:gd name="T36" fmla="*/ 20 w 1319"/>
                <a:gd name="T37" fmla="*/ 77 h 3012"/>
                <a:gd name="T38" fmla="*/ 20 w 1319"/>
                <a:gd name="T39" fmla="*/ 77 h 30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19"/>
                <a:gd name="T61" fmla="*/ 0 h 3012"/>
                <a:gd name="T62" fmla="*/ 1319 w 1319"/>
                <a:gd name="T63" fmla="*/ 3012 h 30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19" h="3012">
                  <a:moveTo>
                    <a:pt x="60" y="232"/>
                  </a:moveTo>
                  <a:lnTo>
                    <a:pt x="556" y="0"/>
                  </a:lnTo>
                  <a:lnTo>
                    <a:pt x="1319" y="1385"/>
                  </a:lnTo>
                  <a:lnTo>
                    <a:pt x="1287" y="1658"/>
                  </a:lnTo>
                  <a:lnTo>
                    <a:pt x="1154" y="1672"/>
                  </a:lnTo>
                  <a:lnTo>
                    <a:pt x="1120" y="2992"/>
                  </a:lnTo>
                  <a:lnTo>
                    <a:pt x="908" y="2973"/>
                  </a:lnTo>
                  <a:lnTo>
                    <a:pt x="961" y="1672"/>
                  </a:lnTo>
                  <a:lnTo>
                    <a:pt x="670" y="1651"/>
                  </a:lnTo>
                  <a:lnTo>
                    <a:pt x="657" y="3012"/>
                  </a:lnTo>
                  <a:lnTo>
                    <a:pt x="404" y="2965"/>
                  </a:lnTo>
                  <a:lnTo>
                    <a:pt x="438" y="1658"/>
                  </a:lnTo>
                  <a:lnTo>
                    <a:pt x="0" y="1625"/>
                  </a:lnTo>
                  <a:lnTo>
                    <a:pt x="138" y="1539"/>
                  </a:lnTo>
                  <a:lnTo>
                    <a:pt x="46" y="1359"/>
                  </a:lnTo>
                  <a:lnTo>
                    <a:pt x="1060" y="1359"/>
                  </a:lnTo>
                  <a:lnTo>
                    <a:pt x="384" y="318"/>
                  </a:lnTo>
                  <a:lnTo>
                    <a:pt x="93" y="371"/>
                  </a:lnTo>
                  <a:lnTo>
                    <a:pt x="60" y="232"/>
                  </a:lnTo>
                  <a:close/>
                </a:path>
              </a:pathLst>
            </a:custGeom>
            <a:solidFill>
              <a:srgbClr val="F0CA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gray">
            <a:xfrm>
              <a:off x="4465" y="1554"/>
              <a:ext cx="135" cy="190"/>
            </a:xfrm>
            <a:custGeom>
              <a:avLst/>
              <a:gdLst>
                <a:gd name="T0" fmla="*/ 128 w 405"/>
                <a:gd name="T1" fmla="*/ 0 h 571"/>
                <a:gd name="T2" fmla="*/ 5 w 405"/>
                <a:gd name="T3" fmla="*/ 0 h 571"/>
                <a:gd name="T4" fmla="*/ 0 w 405"/>
                <a:gd name="T5" fmla="*/ 179 h 571"/>
                <a:gd name="T6" fmla="*/ 51 w 405"/>
                <a:gd name="T7" fmla="*/ 172 h 571"/>
                <a:gd name="T8" fmla="*/ 57 w 405"/>
                <a:gd name="T9" fmla="*/ 64 h 571"/>
                <a:gd name="T10" fmla="*/ 100 w 405"/>
                <a:gd name="T11" fmla="*/ 69 h 571"/>
                <a:gd name="T12" fmla="*/ 135 w 405"/>
                <a:gd name="T13" fmla="*/ 190 h 571"/>
                <a:gd name="T14" fmla="*/ 128 w 405"/>
                <a:gd name="T15" fmla="*/ 0 h 571"/>
                <a:gd name="T16" fmla="*/ 128 w 405"/>
                <a:gd name="T17" fmla="*/ 0 h 5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5"/>
                <a:gd name="T28" fmla="*/ 0 h 571"/>
                <a:gd name="T29" fmla="*/ 405 w 405"/>
                <a:gd name="T30" fmla="*/ 571 h 5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5" h="571">
                  <a:moveTo>
                    <a:pt x="383" y="0"/>
                  </a:moveTo>
                  <a:lnTo>
                    <a:pt x="15" y="0"/>
                  </a:lnTo>
                  <a:lnTo>
                    <a:pt x="0" y="539"/>
                  </a:lnTo>
                  <a:lnTo>
                    <a:pt x="154" y="517"/>
                  </a:lnTo>
                  <a:lnTo>
                    <a:pt x="170" y="193"/>
                  </a:lnTo>
                  <a:lnTo>
                    <a:pt x="300" y="206"/>
                  </a:lnTo>
                  <a:lnTo>
                    <a:pt x="405" y="57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gray">
            <a:xfrm>
              <a:off x="4185" y="1213"/>
              <a:ext cx="800" cy="1069"/>
            </a:xfrm>
            <a:custGeom>
              <a:avLst/>
              <a:gdLst>
                <a:gd name="T0" fmla="*/ 261 w 2401"/>
                <a:gd name="T1" fmla="*/ 0 h 3207"/>
                <a:gd name="T2" fmla="*/ 0 w 2401"/>
                <a:gd name="T3" fmla="*/ 469 h 3207"/>
                <a:gd name="T4" fmla="*/ 34 w 2401"/>
                <a:gd name="T5" fmla="*/ 513 h 3207"/>
                <a:gd name="T6" fmla="*/ 91 w 2401"/>
                <a:gd name="T7" fmla="*/ 533 h 3207"/>
                <a:gd name="T8" fmla="*/ 88 w 2401"/>
                <a:gd name="T9" fmla="*/ 919 h 3207"/>
                <a:gd name="T10" fmla="*/ 339 w 2401"/>
                <a:gd name="T11" fmla="*/ 995 h 3207"/>
                <a:gd name="T12" fmla="*/ 415 w 2401"/>
                <a:gd name="T13" fmla="*/ 983 h 3207"/>
                <a:gd name="T14" fmla="*/ 419 w 2401"/>
                <a:gd name="T15" fmla="*/ 737 h 3207"/>
                <a:gd name="T16" fmla="*/ 486 w 2401"/>
                <a:gd name="T17" fmla="*/ 742 h 3207"/>
                <a:gd name="T18" fmla="*/ 500 w 2401"/>
                <a:gd name="T19" fmla="*/ 1025 h 3207"/>
                <a:gd name="T20" fmla="*/ 628 w 2401"/>
                <a:gd name="T21" fmla="*/ 1069 h 3207"/>
                <a:gd name="T22" fmla="*/ 787 w 2401"/>
                <a:gd name="T23" fmla="*/ 1042 h 3207"/>
                <a:gd name="T24" fmla="*/ 800 w 2401"/>
                <a:gd name="T25" fmla="*/ 570 h 3207"/>
                <a:gd name="T26" fmla="*/ 633 w 2401"/>
                <a:gd name="T27" fmla="*/ 580 h 3207"/>
                <a:gd name="T28" fmla="*/ 606 w 2401"/>
                <a:gd name="T29" fmla="*/ 1030 h 3207"/>
                <a:gd name="T30" fmla="*/ 530 w 2401"/>
                <a:gd name="T31" fmla="*/ 1012 h 3207"/>
                <a:gd name="T32" fmla="*/ 520 w 2401"/>
                <a:gd name="T33" fmla="*/ 688 h 3207"/>
                <a:gd name="T34" fmla="*/ 353 w 2401"/>
                <a:gd name="T35" fmla="*/ 661 h 3207"/>
                <a:gd name="T36" fmla="*/ 339 w 2401"/>
                <a:gd name="T37" fmla="*/ 963 h 3207"/>
                <a:gd name="T38" fmla="*/ 118 w 2401"/>
                <a:gd name="T39" fmla="*/ 901 h 3207"/>
                <a:gd name="T40" fmla="*/ 137 w 2401"/>
                <a:gd name="T41" fmla="*/ 516 h 3207"/>
                <a:gd name="T42" fmla="*/ 58 w 2401"/>
                <a:gd name="T43" fmla="*/ 454 h 3207"/>
                <a:gd name="T44" fmla="*/ 255 w 2401"/>
                <a:gd name="T45" fmla="*/ 49 h 3207"/>
                <a:gd name="T46" fmla="*/ 261 w 2401"/>
                <a:gd name="T47" fmla="*/ 0 h 3207"/>
                <a:gd name="T48" fmla="*/ 261 w 2401"/>
                <a:gd name="T49" fmla="*/ 0 h 32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01"/>
                <a:gd name="T76" fmla="*/ 0 h 3207"/>
                <a:gd name="T77" fmla="*/ 2401 w 2401"/>
                <a:gd name="T78" fmla="*/ 3207 h 32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01" h="3207">
                  <a:moveTo>
                    <a:pt x="783" y="0"/>
                  </a:moveTo>
                  <a:lnTo>
                    <a:pt x="0" y="1406"/>
                  </a:lnTo>
                  <a:lnTo>
                    <a:pt x="102" y="1539"/>
                  </a:lnTo>
                  <a:lnTo>
                    <a:pt x="272" y="1599"/>
                  </a:lnTo>
                  <a:lnTo>
                    <a:pt x="264" y="2757"/>
                  </a:lnTo>
                  <a:lnTo>
                    <a:pt x="1017" y="2985"/>
                  </a:lnTo>
                  <a:lnTo>
                    <a:pt x="1245" y="2948"/>
                  </a:lnTo>
                  <a:lnTo>
                    <a:pt x="1259" y="2211"/>
                  </a:lnTo>
                  <a:lnTo>
                    <a:pt x="1458" y="2226"/>
                  </a:lnTo>
                  <a:lnTo>
                    <a:pt x="1502" y="3074"/>
                  </a:lnTo>
                  <a:lnTo>
                    <a:pt x="1886" y="3207"/>
                  </a:lnTo>
                  <a:lnTo>
                    <a:pt x="2363" y="3125"/>
                  </a:lnTo>
                  <a:lnTo>
                    <a:pt x="2401" y="1709"/>
                  </a:lnTo>
                  <a:lnTo>
                    <a:pt x="1900" y="1739"/>
                  </a:lnTo>
                  <a:lnTo>
                    <a:pt x="1819" y="3089"/>
                  </a:lnTo>
                  <a:lnTo>
                    <a:pt x="1591" y="3036"/>
                  </a:lnTo>
                  <a:lnTo>
                    <a:pt x="1561" y="2063"/>
                  </a:lnTo>
                  <a:lnTo>
                    <a:pt x="1060" y="1982"/>
                  </a:lnTo>
                  <a:lnTo>
                    <a:pt x="1017" y="2888"/>
                  </a:lnTo>
                  <a:lnTo>
                    <a:pt x="353" y="2704"/>
                  </a:lnTo>
                  <a:lnTo>
                    <a:pt x="412" y="1547"/>
                  </a:lnTo>
                  <a:lnTo>
                    <a:pt x="175" y="1363"/>
                  </a:lnTo>
                  <a:lnTo>
                    <a:pt x="765" y="1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gray">
            <a:xfrm>
              <a:off x="4278" y="1294"/>
              <a:ext cx="486" cy="472"/>
            </a:xfrm>
            <a:custGeom>
              <a:avLst/>
              <a:gdLst>
                <a:gd name="T0" fmla="*/ 199 w 1458"/>
                <a:gd name="T1" fmla="*/ 0 h 1417"/>
                <a:gd name="T2" fmla="*/ 0 w 1458"/>
                <a:gd name="T3" fmla="*/ 403 h 1417"/>
                <a:gd name="T4" fmla="*/ 37 w 1458"/>
                <a:gd name="T5" fmla="*/ 472 h 1417"/>
                <a:gd name="T6" fmla="*/ 236 w 1458"/>
                <a:gd name="T7" fmla="*/ 101 h 1417"/>
                <a:gd name="T8" fmla="*/ 486 w 1458"/>
                <a:gd name="T9" fmla="*/ 466 h 1417"/>
                <a:gd name="T10" fmla="*/ 480 w 1458"/>
                <a:gd name="T11" fmla="*/ 404 h 1417"/>
                <a:gd name="T12" fmla="*/ 199 w 1458"/>
                <a:gd name="T13" fmla="*/ 0 h 1417"/>
                <a:gd name="T14" fmla="*/ 199 w 1458"/>
                <a:gd name="T15" fmla="*/ 0 h 14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8"/>
                <a:gd name="T25" fmla="*/ 0 h 1417"/>
                <a:gd name="T26" fmla="*/ 1458 w 1458"/>
                <a:gd name="T27" fmla="*/ 1417 h 14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8" h="1417">
                  <a:moveTo>
                    <a:pt x="597" y="0"/>
                  </a:moveTo>
                  <a:lnTo>
                    <a:pt x="0" y="1211"/>
                  </a:lnTo>
                  <a:lnTo>
                    <a:pt x="111" y="1417"/>
                  </a:lnTo>
                  <a:lnTo>
                    <a:pt x="707" y="304"/>
                  </a:lnTo>
                  <a:lnTo>
                    <a:pt x="1458" y="1398"/>
                  </a:lnTo>
                  <a:lnTo>
                    <a:pt x="1439" y="1212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gray">
            <a:xfrm>
              <a:off x="4457" y="1213"/>
              <a:ext cx="587" cy="590"/>
            </a:xfrm>
            <a:custGeom>
              <a:avLst/>
              <a:gdLst>
                <a:gd name="T0" fmla="*/ 0 w 1761"/>
                <a:gd name="T1" fmla="*/ 0 h 1769"/>
                <a:gd name="T2" fmla="*/ 236 w 1761"/>
                <a:gd name="T3" fmla="*/ 19 h 1769"/>
                <a:gd name="T4" fmla="*/ 587 w 1761"/>
                <a:gd name="T5" fmla="*/ 539 h 1769"/>
                <a:gd name="T6" fmla="*/ 518 w 1761"/>
                <a:gd name="T7" fmla="*/ 590 h 1769"/>
                <a:gd name="T8" fmla="*/ 329 w 1761"/>
                <a:gd name="T9" fmla="*/ 585 h 1769"/>
                <a:gd name="T10" fmla="*/ 351 w 1761"/>
                <a:gd name="T11" fmla="*/ 543 h 1769"/>
                <a:gd name="T12" fmla="*/ 538 w 1761"/>
                <a:gd name="T13" fmla="*/ 543 h 1769"/>
                <a:gd name="T14" fmla="*/ 218 w 1761"/>
                <a:gd name="T15" fmla="*/ 47 h 1769"/>
                <a:gd name="T16" fmla="*/ 32 w 1761"/>
                <a:gd name="T17" fmla="*/ 34 h 1769"/>
                <a:gd name="T18" fmla="*/ 0 w 1761"/>
                <a:gd name="T19" fmla="*/ 0 h 1769"/>
                <a:gd name="T20" fmla="*/ 0 w 1761"/>
                <a:gd name="T21" fmla="*/ 0 h 17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61"/>
                <a:gd name="T34" fmla="*/ 0 h 1769"/>
                <a:gd name="T35" fmla="*/ 1761 w 1761"/>
                <a:gd name="T36" fmla="*/ 1769 h 17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61" h="1769">
                  <a:moveTo>
                    <a:pt x="0" y="0"/>
                  </a:moveTo>
                  <a:lnTo>
                    <a:pt x="707" y="58"/>
                  </a:lnTo>
                  <a:lnTo>
                    <a:pt x="1761" y="1615"/>
                  </a:lnTo>
                  <a:lnTo>
                    <a:pt x="1555" y="1769"/>
                  </a:lnTo>
                  <a:lnTo>
                    <a:pt x="987" y="1755"/>
                  </a:lnTo>
                  <a:lnTo>
                    <a:pt x="1054" y="1629"/>
                  </a:lnTo>
                  <a:lnTo>
                    <a:pt x="1614" y="1629"/>
                  </a:lnTo>
                  <a:lnTo>
                    <a:pt x="655" y="140"/>
                  </a:lnTo>
                  <a:lnTo>
                    <a:pt x="9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gray">
            <a:xfrm>
              <a:off x="4732" y="1223"/>
              <a:ext cx="408" cy="464"/>
            </a:xfrm>
            <a:custGeom>
              <a:avLst/>
              <a:gdLst>
                <a:gd name="T0" fmla="*/ 0 w 1222"/>
                <a:gd name="T1" fmla="*/ 74 h 1394"/>
                <a:gd name="T2" fmla="*/ 123 w 1222"/>
                <a:gd name="T3" fmla="*/ 0 h 1394"/>
                <a:gd name="T4" fmla="*/ 408 w 1222"/>
                <a:gd name="T5" fmla="*/ 439 h 1394"/>
                <a:gd name="T6" fmla="*/ 384 w 1222"/>
                <a:gd name="T7" fmla="*/ 464 h 1394"/>
                <a:gd name="T8" fmla="*/ 241 w 1222"/>
                <a:gd name="T9" fmla="*/ 250 h 1394"/>
                <a:gd name="T10" fmla="*/ 158 w 1222"/>
                <a:gd name="T11" fmla="*/ 309 h 1394"/>
                <a:gd name="T12" fmla="*/ 116 w 1222"/>
                <a:gd name="T13" fmla="*/ 250 h 1394"/>
                <a:gd name="T14" fmla="*/ 204 w 1222"/>
                <a:gd name="T15" fmla="*/ 191 h 1394"/>
                <a:gd name="T16" fmla="*/ 136 w 1222"/>
                <a:gd name="T17" fmla="*/ 96 h 1394"/>
                <a:gd name="T18" fmla="*/ 39 w 1222"/>
                <a:gd name="T19" fmla="*/ 147 h 1394"/>
                <a:gd name="T20" fmla="*/ 0 w 1222"/>
                <a:gd name="T21" fmla="*/ 74 h 1394"/>
                <a:gd name="T22" fmla="*/ 0 w 1222"/>
                <a:gd name="T23" fmla="*/ 74 h 13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2"/>
                <a:gd name="T37" fmla="*/ 0 h 1394"/>
                <a:gd name="T38" fmla="*/ 1222 w 1222"/>
                <a:gd name="T39" fmla="*/ 1394 h 13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2" h="1394">
                  <a:moveTo>
                    <a:pt x="0" y="222"/>
                  </a:moveTo>
                  <a:lnTo>
                    <a:pt x="368" y="0"/>
                  </a:lnTo>
                  <a:lnTo>
                    <a:pt x="1222" y="1320"/>
                  </a:lnTo>
                  <a:lnTo>
                    <a:pt x="1149" y="1394"/>
                  </a:lnTo>
                  <a:lnTo>
                    <a:pt x="721" y="752"/>
                  </a:lnTo>
                  <a:lnTo>
                    <a:pt x="472" y="929"/>
                  </a:lnTo>
                  <a:lnTo>
                    <a:pt x="346" y="752"/>
                  </a:lnTo>
                  <a:lnTo>
                    <a:pt x="612" y="575"/>
                  </a:lnTo>
                  <a:lnTo>
                    <a:pt x="406" y="288"/>
                  </a:lnTo>
                  <a:lnTo>
                    <a:pt x="118" y="44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gray">
            <a:xfrm>
              <a:off x="4885" y="1186"/>
              <a:ext cx="442" cy="499"/>
            </a:xfrm>
            <a:custGeom>
              <a:avLst/>
              <a:gdLst>
                <a:gd name="T0" fmla="*/ 0 w 1326"/>
                <a:gd name="T1" fmla="*/ 13 h 1497"/>
                <a:gd name="T2" fmla="*/ 35 w 1326"/>
                <a:gd name="T3" fmla="*/ 0 h 1497"/>
                <a:gd name="T4" fmla="*/ 128 w 1326"/>
                <a:gd name="T5" fmla="*/ 147 h 1497"/>
                <a:gd name="T6" fmla="*/ 226 w 1326"/>
                <a:gd name="T7" fmla="*/ 103 h 1497"/>
                <a:gd name="T8" fmla="*/ 442 w 1326"/>
                <a:gd name="T9" fmla="*/ 482 h 1497"/>
                <a:gd name="T10" fmla="*/ 417 w 1326"/>
                <a:gd name="T11" fmla="*/ 499 h 1497"/>
                <a:gd name="T12" fmla="*/ 228 w 1326"/>
                <a:gd name="T13" fmla="*/ 199 h 1497"/>
                <a:gd name="T14" fmla="*/ 179 w 1326"/>
                <a:gd name="T15" fmla="*/ 231 h 1497"/>
                <a:gd name="T16" fmla="*/ 315 w 1326"/>
                <a:gd name="T17" fmla="*/ 479 h 1497"/>
                <a:gd name="T18" fmla="*/ 297 w 1326"/>
                <a:gd name="T19" fmla="*/ 496 h 1497"/>
                <a:gd name="T20" fmla="*/ 0 w 1326"/>
                <a:gd name="T21" fmla="*/ 13 h 1497"/>
                <a:gd name="T22" fmla="*/ 0 w 1326"/>
                <a:gd name="T23" fmla="*/ 13 h 14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26"/>
                <a:gd name="T37" fmla="*/ 0 h 1497"/>
                <a:gd name="T38" fmla="*/ 1326 w 1326"/>
                <a:gd name="T39" fmla="*/ 1497 h 14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26" h="1497">
                  <a:moveTo>
                    <a:pt x="0" y="38"/>
                  </a:moveTo>
                  <a:lnTo>
                    <a:pt x="104" y="0"/>
                  </a:lnTo>
                  <a:lnTo>
                    <a:pt x="383" y="442"/>
                  </a:lnTo>
                  <a:lnTo>
                    <a:pt x="678" y="310"/>
                  </a:lnTo>
                  <a:lnTo>
                    <a:pt x="1326" y="1446"/>
                  </a:lnTo>
                  <a:lnTo>
                    <a:pt x="1252" y="1497"/>
                  </a:lnTo>
                  <a:lnTo>
                    <a:pt x="685" y="597"/>
                  </a:lnTo>
                  <a:lnTo>
                    <a:pt x="538" y="694"/>
                  </a:lnTo>
                  <a:lnTo>
                    <a:pt x="944" y="1438"/>
                  </a:lnTo>
                  <a:lnTo>
                    <a:pt x="891" y="148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gray">
            <a:xfrm>
              <a:off x="5150" y="1257"/>
              <a:ext cx="260" cy="435"/>
            </a:xfrm>
            <a:custGeom>
              <a:avLst/>
              <a:gdLst>
                <a:gd name="T0" fmla="*/ 0 w 780"/>
                <a:gd name="T1" fmla="*/ 12 h 1305"/>
                <a:gd name="T2" fmla="*/ 34 w 780"/>
                <a:gd name="T3" fmla="*/ 0 h 1305"/>
                <a:gd name="T4" fmla="*/ 260 w 780"/>
                <a:gd name="T5" fmla="*/ 417 h 1305"/>
                <a:gd name="T6" fmla="*/ 233 w 780"/>
                <a:gd name="T7" fmla="*/ 435 h 1305"/>
                <a:gd name="T8" fmla="*/ 0 w 780"/>
                <a:gd name="T9" fmla="*/ 12 h 1305"/>
                <a:gd name="T10" fmla="*/ 0 w 780"/>
                <a:gd name="T11" fmla="*/ 12 h 13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0"/>
                <a:gd name="T19" fmla="*/ 0 h 1305"/>
                <a:gd name="T20" fmla="*/ 780 w 780"/>
                <a:gd name="T21" fmla="*/ 1305 h 13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0" h="1305">
                  <a:moveTo>
                    <a:pt x="0" y="36"/>
                  </a:moveTo>
                  <a:lnTo>
                    <a:pt x="102" y="0"/>
                  </a:lnTo>
                  <a:lnTo>
                    <a:pt x="780" y="1252"/>
                  </a:lnTo>
                  <a:lnTo>
                    <a:pt x="700" y="130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gray">
            <a:xfrm>
              <a:off x="4981" y="1677"/>
              <a:ext cx="410" cy="40"/>
            </a:xfrm>
            <a:custGeom>
              <a:avLst/>
              <a:gdLst>
                <a:gd name="T0" fmla="*/ 0 w 1230"/>
                <a:gd name="T1" fmla="*/ 0 h 118"/>
                <a:gd name="T2" fmla="*/ 410 w 1230"/>
                <a:gd name="T3" fmla="*/ 7 h 118"/>
                <a:gd name="T4" fmla="*/ 403 w 1230"/>
                <a:gd name="T5" fmla="*/ 40 h 118"/>
                <a:gd name="T6" fmla="*/ 19 w 1230"/>
                <a:gd name="T7" fmla="*/ 40 h 118"/>
                <a:gd name="T8" fmla="*/ 0 w 1230"/>
                <a:gd name="T9" fmla="*/ 0 h 118"/>
                <a:gd name="T10" fmla="*/ 0 w 1230"/>
                <a:gd name="T11" fmla="*/ 0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0"/>
                <a:gd name="T19" fmla="*/ 0 h 118"/>
                <a:gd name="T20" fmla="*/ 1230 w 1230"/>
                <a:gd name="T21" fmla="*/ 118 h 1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0" h="118">
                  <a:moveTo>
                    <a:pt x="0" y="0"/>
                  </a:moveTo>
                  <a:lnTo>
                    <a:pt x="1230" y="22"/>
                  </a:lnTo>
                  <a:lnTo>
                    <a:pt x="1208" y="118"/>
                  </a:lnTo>
                  <a:lnTo>
                    <a:pt x="58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gray">
            <a:xfrm>
              <a:off x="4963" y="1768"/>
              <a:ext cx="457" cy="472"/>
            </a:xfrm>
            <a:custGeom>
              <a:avLst/>
              <a:gdLst>
                <a:gd name="T0" fmla="*/ 18 w 1372"/>
                <a:gd name="T1" fmla="*/ 0 h 1416"/>
                <a:gd name="T2" fmla="*/ 457 w 1372"/>
                <a:gd name="T3" fmla="*/ 12 h 1416"/>
                <a:gd name="T4" fmla="*/ 439 w 1372"/>
                <a:gd name="T5" fmla="*/ 44 h 1416"/>
                <a:gd name="T6" fmla="*/ 405 w 1372"/>
                <a:gd name="T7" fmla="*/ 47 h 1416"/>
                <a:gd name="T8" fmla="*/ 395 w 1372"/>
                <a:gd name="T9" fmla="*/ 470 h 1416"/>
                <a:gd name="T10" fmla="*/ 373 w 1372"/>
                <a:gd name="T11" fmla="*/ 470 h 1416"/>
                <a:gd name="T12" fmla="*/ 376 w 1372"/>
                <a:gd name="T13" fmla="*/ 197 h 1416"/>
                <a:gd name="T14" fmla="*/ 343 w 1372"/>
                <a:gd name="T15" fmla="*/ 155 h 1416"/>
                <a:gd name="T16" fmla="*/ 334 w 1372"/>
                <a:gd name="T17" fmla="*/ 440 h 1416"/>
                <a:gd name="T18" fmla="*/ 312 w 1372"/>
                <a:gd name="T19" fmla="*/ 438 h 1416"/>
                <a:gd name="T20" fmla="*/ 319 w 1372"/>
                <a:gd name="T21" fmla="*/ 42 h 1416"/>
                <a:gd name="T22" fmla="*/ 253 w 1372"/>
                <a:gd name="T23" fmla="*/ 42 h 1416"/>
                <a:gd name="T24" fmla="*/ 243 w 1372"/>
                <a:gd name="T25" fmla="*/ 472 h 1416"/>
                <a:gd name="T26" fmla="*/ 216 w 1372"/>
                <a:gd name="T27" fmla="*/ 470 h 1416"/>
                <a:gd name="T28" fmla="*/ 221 w 1372"/>
                <a:gd name="T29" fmla="*/ 182 h 1416"/>
                <a:gd name="T30" fmla="*/ 182 w 1372"/>
                <a:gd name="T31" fmla="*/ 138 h 1416"/>
                <a:gd name="T32" fmla="*/ 170 w 1372"/>
                <a:gd name="T33" fmla="*/ 447 h 1416"/>
                <a:gd name="T34" fmla="*/ 140 w 1372"/>
                <a:gd name="T35" fmla="*/ 440 h 1416"/>
                <a:gd name="T36" fmla="*/ 145 w 1372"/>
                <a:gd name="T37" fmla="*/ 39 h 1416"/>
                <a:gd name="T38" fmla="*/ 0 w 1372"/>
                <a:gd name="T39" fmla="*/ 37 h 1416"/>
                <a:gd name="T40" fmla="*/ 18 w 1372"/>
                <a:gd name="T41" fmla="*/ 0 h 1416"/>
                <a:gd name="T42" fmla="*/ 18 w 1372"/>
                <a:gd name="T43" fmla="*/ 0 h 14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72"/>
                <a:gd name="T67" fmla="*/ 0 h 1416"/>
                <a:gd name="T68" fmla="*/ 1372 w 1372"/>
                <a:gd name="T69" fmla="*/ 1416 h 141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72" h="1416">
                  <a:moveTo>
                    <a:pt x="53" y="0"/>
                  </a:moveTo>
                  <a:lnTo>
                    <a:pt x="1372" y="36"/>
                  </a:lnTo>
                  <a:lnTo>
                    <a:pt x="1319" y="133"/>
                  </a:lnTo>
                  <a:lnTo>
                    <a:pt x="1217" y="140"/>
                  </a:lnTo>
                  <a:lnTo>
                    <a:pt x="1186" y="1409"/>
                  </a:lnTo>
                  <a:lnTo>
                    <a:pt x="1121" y="1409"/>
                  </a:lnTo>
                  <a:lnTo>
                    <a:pt x="1128" y="590"/>
                  </a:lnTo>
                  <a:lnTo>
                    <a:pt x="1031" y="464"/>
                  </a:lnTo>
                  <a:lnTo>
                    <a:pt x="1002" y="1320"/>
                  </a:lnTo>
                  <a:lnTo>
                    <a:pt x="936" y="1313"/>
                  </a:lnTo>
                  <a:lnTo>
                    <a:pt x="958" y="125"/>
                  </a:lnTo>
                  <a:lnTo>
                    <a:pt x="760" y="125"/>
                  </a:lnTo>
                  <a:lnTo>
                    <a:pt x="731" y="1416"/>
                  </a:lnTo>
                  <a:lnTo>
                    <a:pt x="649" y="1409"/>
                  </a:lnTo>
                  <a:lnTo>
                    <a:pt x="663" y="546"/>
                  </a:lnTo>
                  <a:lnTo>
                    <a:pt x="546" y="413"/>
                  </a:lnTo>
                  <a:lnTo>
                    <a:pt x="509" y="1342"/>
                  </a:lnTo>
                  <a:lnTo>
                    <a:pt x="421" y="1320"/>
                  </a:lnTo>
                  <a:lnTo>
                    <a:pt x="435" y="118"/>
                  </a:lnTo>
                  <a:lnTo>
                    <a:pt x="0" y="11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gray">
            <a:xfrm rot="5400000">
              <a:off x="4868" y="1783"/>
              <a:ext cx="552" cy="670"/>
              <a:chOff x="758" y="1378"/>
              <a:chExt cx="1370" cy="1658"/>
            </a:xfrm>
          </p:grpSpPr>
          <p:sp>
            <p:nvSpPr>
              <p:cNvPr id="7206" name="Freeform 21"/>
              <p:cNvSpPr>
                <a:spLocks/>
              </p:cNvSpPr>
              <p:nvPr/>
            </p:nvSpPr>
            <p:spPr bwMode="gray">
              <a:xfrm>
                <a:off x="758" y="2137"/>
                <a:ext cx="742" cy="899"/>
              </a:xfrm>
              <a:custGeom>
                <a:avLst/>
                <a:gdLst>
                  <a:gd name="T0" fmla="*/ 679 w 468"/>
                  <a:gd name="T1" fmla="*/ 0 h 567"/>
                  <a:gd name="T2" fmla="*/ 178 w 468"/>
                  <a:gd name="T3" fmla="*/ 660 h 567"/>
                  <a:gd name="T4" fmla="*/ 114 w 468"/>
                  <a:gd name="T5" fmla="*/ 685 h 567"/>
                  <a:gd name="T6" fmla="*/ 0 w 468"/>
                  <a:gd name="T7" fmla="*/ 837 h 567"/>
                  <a:gd name="T8" fmla="*/ 95 w 468"/>
                  <a:gd name="T9" fmla="*/ 899 h 567"/>
                  <a:gd name="T10" fmla="*/ 222 w 468"/>
                  <a:gd name="T11" fmla="*/ 755 h 567"/>
                  <a:gd name="T12" fmla="*/ 222 w 468"/>
                  <a:gd name="T13" fmla="*/ 710 h 567"/>
                  <a:gd name="T14" fmla="*/ 742 w 468"/>
                  <a:gd name="T15" fmla="*/ 32 h 567"/>
                  <a:gd name="T16" fmla="*/ 679 w 468"/>
                  <a:gd name="T17" fmla="*/ 0 h 5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8"/>
                  <a:gd name="T28" fmla="*/ 0 h 567"/>
                  <a:gd name="T29" fmla="*/ 468 w 468"/>
                  <a:gd name="T30" fmla="*/ 567 h 5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8" h="567">
                    <a:moveTo>
                      <a:pt x="428" y="0"/>
                    </a:moveTo>
                    <a:lnTo>
                      <a:pt x="112" y="416"/>
                    </a:lnTo>
                    <a:lnTo>
                      <a:pt x="72" y="432"/>
                    </a:lnTo>
                    <a:lnTo>
                      <a:pt x="0" y="528"/>
                    </a:lnTo>
                    <a:lnTo>
                      <a:pt x="60" y="567"/>
                    </a:lnTo>
                    <a:lnTo>
                      <a:pt x="140" y="476"/>
                    </a:lnTo>
                    <a:lnTo>
                      <a:pt x="140" y="448"/>
                    </a:lnTo>
                    <a:lnTo>
                      <a:pt x="468" y="20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7" name="Freeform 22"/>
              <p:cNvSpPr>
                <a:spLocks/>
              </p:cNvSpPr>
              <p:nvPr/>
            </p:nvSpPr>
            <p:spPr bwMode="gray">
              <a:xfrm>
                <a:off x="758" y="2137"/>
                <a:ext cx="742" cy="899"/>
              </a:xfrm>
              <a:custGeom>
                <a:avLst/>
                <a:gdLst>
                  <a:gd name="T0" fmla="*/ 679 w 468"/>
                  <a:gd name="T1" fmla="*/ 0 h 567"/>
                  <a:gd name="T2" fmla="*/ 178 w 468"/>
                  <a:gd name="T3" fmla="*/ 660 h 567"/>
                  <a:gd name="T4" fmla="*/ 114 w 468"/>
                  <a:gd name="T5" fmla="*/ 685 h 567"/>
                  <a:gd name="T6" fmla="*/ 0 w 468"/>
                  <a:gd name="T7" fmla="*/ 837 h 567"/>
                  <a:gd name="T8" fmla="*/ 95 w 468"/>
                  <a:gd name="T9" fmla="*/ 899 h 567"/>
                  <a:gd name="T10" fmla="*/ 222 w 468"/>
                  <a:gd name="T11" fmla="*/ 755 h 567"/>
                  <a:gd name="T12" fmla="*/ 222 w 468"/>
                  <a:gd name="T13" fmla="*/ 710 h 567"/>
                  <a:gd name="T14" fmla="*/ 742 w 468"/>
                  <a:gd name="T15" fmla="*/ 32 h 5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68"/>
                  <a:gd name="T25" fmla="*/ 0 h 567"/>
                  <a:gd name="T26" fmla="*/ 468 w 468"/>
                  <a:gd name="T27" fmla="*/ 567 h 56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68" h="567">
                    <a:moveTo>
                      <a:pt x="428" y="0"/>
                    </a:moveTo>
                    <a:lnTo>
                      <a:pt x="112" y="416"/>
                    </a:lnTo>
                    <a:lnTo>
                      <a:pt x="72" y="432"/>
                    </a:lnTo>
                    <a:lnTo>
                      <a:pt x="0" y="528"/>
                    </a:lnTo>
                    <a:lnTo>
                      <a:pt x="60" y="567"/>
                    </a:lnTo>
                    <a:lnTo>
                      <a:pt x="140" y="476"/>
                    </a:lnTo>
                    <a:lnTo>
                      <a:pt x="140" y="448"/>
                    </a:lnTo>
                    <a:lnTo>
                      <a:pt x="468" y="20"/>
                    </a:lnTo>
                  </a:path>
                </a:pathLst>
              </a:cu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8" name="Arc 23"/>
              <p:cNvSpPr>
                <a:spLocks/>
              </p:cNvSpPr>
              <p:nvPr/>
            </p:nvSpPr>
            <p:spPr bwMode="gray">
              <a:xfrm>
                <a:off x="1843" y="1378"/>
                <a:ext cx="279" cy="298"/>
              </a:xfrm>
              <a:custGeom>
                <a:avLst/>
                <a:gdLst>
                  <a:gd name="T0" fmla="*/ 0 w 19755"/>
                  <a:gd name="T1" fmla="*/ 0 h 21600"/>
                  <a:gd name="T2" fmla="*/ 4 w 19755"/>
                  <a:gd name="T3" fmla="*/ 2 h 21600"/>
                  <a:gd name="T4" fmla="*/ 0 w 19755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19755"/>
                  <a:gd name="T10" fmla="*/ 0 h 21600"/>
                  <a:gd name="T11" fmla="*/ 19755 w 1975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55" h="21600" fill="none" extrusionOk="0">
                    <a:moveTo>
                      <a:pt x="-1" y="0"/>
                    </a:moveTo>
                    <a:cubicBezTo>
                      <a:pt x="8550" y="0"/>
                      <a:pt x="16296" y="5044"/>
                      <a:pt x="19754" y="12865"/>
                    </a:cubicBezTo>
                  </a:path>
                  <a:path w="19755" h="21600" stroke="0" extrusionOk="0">
                    <a:moveTo>
                      <a:pt x="-1" y="0"/>
                    </a:moveTo>
                    <a:cubicBezTo>
                      <a:pt x="8550" y="0"/>
                      <a:pt x="16296" y="5044"/>
                      <a:pt x="19754" y="1286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9" name="Line 24"/>
              <p:cNvSpPr>
                <a:spLocks noChangeShapeType="1"/>
              </p:cNvSpPr>
              <p:nvPr/>
            </p:nvSpPr>
            <p:spPr bwMode="gray">
              <a:xfrm flipV="1">
                <a:off x="1525" y="1467"/>
                <a:ext cx="362" cy="4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0" name="Line 25"/>
              <p:cNvSpPr>
                <a:spLocks noChangeShapeType="1"/>
              </p:cNvSpPr>
              <p:nvPr/>
            </p:nvSpPr>
            <p:spPr bwMode="gray">
              <a:xfrm flipV="1">
                <a:off x="1678" y="1568"/>
                <a:ext cx="361" cy="4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1" name="Freeform 26"/>
              <p:cNvSpPr>
                <a:spLocks/>
              </p:cNvSpPr>
              <p:nvPr/>
            </p:nvSpPr>
            <p:spPr bwMode="gray">
              <a:xfrm>
                <a:off x="1297" y="1378"/>
                <a:ext cx="831" cy="918"/>
              </a:xfrm>
              <a:custGeom>
                <a:avLst/>
                <a:gdLst>
                  <a:gd name="T0" fmla="*/ 831 w 524"/>
                  <a:gd name="T1" fmla="*/ 184 h 579"/>
                  <a:gd name="T2" fmla="*/ 279 w 524"/>
                  <a:gd name="T3" fmla="*/ 918 h 579"/>
                  <a:gd name="T4" fmla="*/ 0 w 524"/>
                  <a:gd name="T5" fmla="*/ 715 h 579"/>
                  <a:gd name="T6" fmla="*/ 552 w 524"/>
                  <a:gd name="T7" fmla="*/ 0 h 579"/>
                  <a:gd name="T8" fmla="*/ 831 w 524"/>
                  <a:gd name="T9" fmla="*/ 184 h 5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4"/>
                  <a:gd name="T16" fmla="*/ 0 h 579"/>
                  <a:gd name="T17" fmla="*/ 524 w 524"/>
                  <a:gd name="T18" fmla="*/ 579 h 5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4" h="579">
                    <a:moveTo>
                      <a:pt x="524" y="116"/>
                    </a:moveTo>
                    <a:lnTo>
                      <a:pt x="176" y="579"/>
                    </a:lnTo>
                    <a:lnTo>
                      <a:pt x="0" y="451"/>
                    </a:lnTo>
                    <a:lnTo>
                      <a:pt x="348" y="0"/>
                    </a:lnTo>
                    <a:lnTo>
                      <a:pt x="524" y="1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12" name="Freeform 27"/>
              <p:cNvSpPr>
                <a:spLocks/>
              </p:cNvSpPr>
              <p:nvPr/>
            </p:nvSpPr>
            <p:spPr bwMode="gray">
              <a:xfrm>
                <a:off x="1297" y="1378"/>
                <a:ext cx="831" cy="918"/>
              </a:xfrm>
              <a:custGeom>
                <a:avLst/>
                <a:gdLst>
                  <a:gd name="T0" fmla="*/ 831 w 524"/>
                  <a:gd name="T1" fmla="*/ 184 h 579"/>
                  <a:gd name="T2" fmla="*/ 279 w 524"/>
                  <a:gd name="T3" fmla="*/ 918 h 579"/>
                  <a:gd name="T4" fmla="*/ 0 w 524"/>
                  <a:gd name="T5" fmla="*/ 715 h 579"/>
                  <a:gd name="T6" fmla="*/ 552 w 524"/>
                  <a:gd name="T7" fmla="*/ 0 h 5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4"/>
                  <a:gd name="T13" fmla="*/ 0 h 579"/>
                  <a:gd name="T14" fmla="*/ 524 w 524"/>
                  <a:gd name="T15" fmla="*/ 579 h 5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4" h="579">
                    <a:moveTo>
                      <a:pt x="524" y="116"/>
                    </a:moveTo>
                    <a:lnTo>
                      <a:pt x="176" y="579"/>
                    </a:lnTo>
                    <a:lnTo>
                      <a:pt x="0" y="451"/>
                    </a:lnTo>
                    <a:lnTo>
                      <a:pt x="348" y="0"/>
                    </a:lnTo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13" name="Line 28"/>
              <p:cNvSpPr>
                <a:spLocks noChangeShapeType="1"/>
              </p:cNvSpPr>
              <p:nvPr/>
            </p:nvSpPr>
            <p:spPr bwMode="gray">
              <a:xfrm flipV="1">
                <a:off x="1361" y="1435"/>
                <a:ext cx="507" cy="6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4" name="Line 29"/>
              <p:cNvSpPr>
                <a:spLocks noChangeShapeType="1"/>
              </p:cNvSpPr>
              <p:nvPr/>
            </p:nvSpPr>
            <p:spPr bwMode="gray">
              <a:xfrm flipH="1">
                <a:off x="1468" y="1460"/>
                <a:ext cx="533" cy="6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215" name="Line 30"/>
              <p:cNvSpPr>
                <a:spLocks noChangeShapeType="1"/>
              </p:cNvSpPr>
              <p:nvPr/>
            </p:nvSpPr>
            <p:spPr bwMode="gray">
              <a:xfrm flipV="1">
                <a:off x="1564" y="1575"/>
                <a:ext cx="501" cy="65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189" name="Freeform 31"/>
            <p:cNvSpPr>
              <a:spLocks/>
            </p:cNvSpPr>
            <p:nvPr/>
          </p:nvSpPr>
          <p:spPr bwMode="gray">
            <a:xfrm>
              <a:off x="3685" y="1495"/>
              <a:ext cx="762" cy="570"/>
            </a:xfrm>
            <a:custGeom>
              <a:avLst/>
              <a:gdLst>
                <a:gd name="T0" fmla="*/ 710 w 3322"/>
                <a:gd name="T1" fmla="*/ 248 h 2488"/>
                <a:gd name="T2" fmla="*/ 687 w 3322"/>
                <a:gd name="T3" fmla="*/ 226 h 2488"/>
                <a:gd name="T4" fmla="*/ 681 w 3322"/>
                <a:gd name="T5" fmla="*/ 213 h 2488"/>
                <a:gd name="T6" fmla="*/ 634 w 3322"/>
                <a:gd name="T7" fmla="*/ 115 h 2488"/>
                <a:gd name="T8" fmla="*/ 595 w 3322"/>
                <a:gd name="T9" fmla="*/ 70 h 2488"/>
                <a:gd name="T10" fmla="*/ 552 w 3322"/>
                <a:gd name="T11" fmla="*/ 37 h 2488"/>
                <a:gd name="T12" fmla="*/ 513 w 3322"/>
                <a:gd name="T13" fmla="*/ 16 h 2488"/>
                <a:gd name="T14" fmla="*/ 485 w 3322"/>
                <a:gd name="T15" fmla="*/ 4 h 2488"/>
                <a:gd name="T16" fmla="*/ 474 w 3322"/>
                <a:gd name="T17" fmla="*/ 0 h 2488"/>
                <a:gd name="T18" fmla="*/ 481 w 3322"/>
                <a:gd name="T19" fmla="*/ 13 h 2488"/>
                <a:gd name="T20" fmla="*/ 496 w 3322"/>
                <a:gd name="T21" fmla="*/ 20 h 2488"/>
                <a:gd name="T22" fmla="*/ 509 w 3322"/>
                <a:gd name="T23" fmla="*/ 27 h 2488"/>
                <a:gd name="T24" fmla="*/ 520 w 3322"/>
                <a:gd name="T25" fmla="*/ 35 h 2488"/>
                <a:gd name="T26" fmla="*/ 530 w 3322"/>
                <a:gd name="T27" fmla="*/ 43 h 2488"/>
                <a:gd name="T28" fmla="*/ 528 w 3322"/>
                <a:gd name="T29" fmla="*/ 45 h 2488"/>
                <a:gd name="T30" fmla="*/ 506 w 3322"/>
                <a:gd name="T31" fmla="*/ 33 h 2488"/>
                <a:gd name="T32" fmla="*/ 482 w 3322"/>
                <a:gd name="T33" fmla="*/ 28 h 2488"/>
                <a:gd name="T34" fmla="*/ 476 w 3322"/>
                <a:gd name="T35" fmla="*/ 36 h 2488"/>
                <a:gd name="T36" fmla="*/ 484 w 3322"/>
                <a:gd name="T37" fmla="*/ 40 h 2488"/>
                <a:gd name="T38" fmla="*/ 498 w 3322"/>
                <a:gd name="T39" fmla="*/ 47 h 2488"/>
                <a:gd name="T40" fmla="*/ 517 w 3322"/>
                <a:gd name="T41" fmla="*/ 58 h 2488"/>
                <a:gd name="T42" fmla="*/ 537 w 3322"/>
                <a:gd name="T43" fmla="*/ 71 h 2488"/>
                <a:gd name="T44" fmla="*/ 555 w 3322"/>
                <a:gd name="T45" fmla="*/ 87 h 2488"/>
                <a:gd name="T46" fmla="*/ 556 w 3322"/>
                <a:gd name="T47" fmla="*/ 153 h 2488"/>
                <a:gd name="T48" fmla="*/ 567 w 3322"/>
                <a:gd name="T49" fmla="*/ 179 h 2488"/>
                <a:gd name="T50" fmla="*/ 545 w 3322"/>
                <a:gd name="T51" fmla="*/ 190 h 2488"/>
                <a:gd name="T52" fmla="*/ 503 w 3322"/>
                <a:gd name="T53" fmla="*/ 211 h 2488"/>
                <a:gd name="T54" fmla="*/ 445 w 3322"/>
                <a:gd name="T55" fmla="*/ 240 h 2488"/>
                <a:gd name="T56" fmla="*/ 375 w 3322"/>
                <a:gd name="T57" fmla="*/ 275 h 2488"/>
                <a:gd name="T58" fmla="*/ 300 w 3322"/>
                <a:gd name="T59" fmla="*/ 312 h 2488"/>
                <a:gd name="T60" fmla="*/ 223 w 3322"/>
                <a:gd name="T61" fmla="*/ 349 h 2488"/>
                <a:gd name="T62" fmla="*/ 150 w 3322"/>
                <a:gd name="T63" fmla="*/ 384 h 2488"/>
                <a:gd name="T64" fmla="*/ 86 w 3322"/>
                <a:gd name="T65" fmla="*/ 414 h 2488"/>
                <a:gd name="T66" fmla="*/ 36 w 3322"/>
                <a:gd name="T67" fmla="*/ 435 h 2488"/>
                <a:gd name="T68" fmla="*/ 6 w 3322"/>
                <a:gd name="T69" fmla="*/ 447 h 2488"/>
                <a:gd name="T70" fmla="*/ 1 w 3322"/>
                <a:gd name="T71" fmla="*/ 463 h 2488"/>
                <a:gd name="T72" fmla="*/ 17 w 3322"/>
                <a:gd name="T73" fmla="*/ 491 h 2488"/>
                <a:gd name="T74" fmla="*/ 44 w 3322"/>
                <a:gd name="T75" fmla="*/ 521 h 2488"/>
                <a:gd name="T76" fmla="*/ 71 w 3322"/>
                <a:gd name="T77" fmla="*/ 548 h 2488"/>
                <a:gd name="T78" fmla="*/ 91 w 3322"/>
                <a:gd name="T79" fmla="*/ 566 h 2488"/>
                <a:gd name="T80" fmla="*/ 595 w 3322"/>
                <a:gd name="T81" fmla="*/ 216 h 2488"/>
                <a:gd name="T82" fmla="*/ 637 w 3322"/>
                <a:gd name="T83" fmla="*/ 241 h 2488"/>
                <a:gd name="T84" fmla="*/ 653 w 3322"/>
                <a:gd name="T85" fmla="*/ 261 h 2488"/>
                <a:gd name="T86" fmla="*/ 665 w 3322"/>
                <a:gd name="T87" fmla="*/ 290 h 2488"/>
                <a:gd name="T88" fmla="*/ 669 w 3322"/>
                <a:gd name="T89" fmla="*/ 305 h 2488"/>
                <a:gd name="T90" fmla="*/ 681 w 3322"/>
                <a:gd name="T91" fmla="*/ 326 h 2488"/>
                <a:gd name="T92" fmla="*/ 687 w 3322"/>
                <a:gd name="T93" fmla="*/ 338 h 248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22"/>
                <a:gd name="T142" fmla="*/ 0 h 2488"/>
                <a:gd name="T143" fmla="*/ 3322 w 3322"/>
                <a:gd name="T144" fmla="*/ 2488 h 248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22" h="2488">
                  <a:moveTo>
                    <a:pt x="3202" y="1123"/>
                  </a:moveTo>
                  <a:lnTo>
                    <a:pt x="3143" y="1107"/>
                  </a:lnTo>
                  <a:lnTo>
                    <a:pt x="3094" y="1082"/>
                  </a:lnTo>
                  <a:lnTo>
                    <a:pt x="3053" y="1050"/>
                  </a:lnTo>
                  <a:lnTo>
                    <a:pt x="3021" y="1017"/>
                  </a:lnTo>
                  <a:lnTo>
                    <a:pt x="2997" y="985"/>
                  </a:lnTo>
                  <a:lnTo>
                    <a:pt x="2979" y="957"/>
                  </a:lnTo>
                  <a:lnTo>
                    <a:pt x="2970" y="937"/>
                  </a:lnTo>
                  <a:lnTo>
                    <a:pt x="2967" y="930"/>
                  </a:lnTo>
                  <a:lnTo>
                    <a:pt x="2997" y="905"/>
                  </a:lnTo>
                  <a:lnTo>
                    <a:pt x="2814" y="580"/>
                  </a:lnTo>
                  <a:lnTo>
                    <a:pt x="2765" y="502"/>
                  </a:lnTo>
                  <a:lnTo>
                    <a:pt x="2712" y="430"/>
                  </a:lnTo>
                  <a:lnTo>
                    <a:pt x="2654" y="364"/>
                  </a:lnTo>
                  <a:lnTo>
                    <a:pt x="2593" y="306"/>
                  </a:lnTo>
                  <a:lnTo>
                    <a:pt x="2531" y="253"/>
                  </a:lnTo>
                  <a:lnTo>
                    <a:pt x="2470" y="205"/>
                  </a:lnTo>
                  <a:lnTo>
                    <a:pt x="2408" y="163"/>
                  </a:lnTo>
                  <a:lnTo>
                    <a:pt x="2347" y="127"/>
                  </a:lnTo>
                  <a:lnTo>
                    <a:pt x="2291" y="95"/>
                  </a:lnTo>
                  <a:lnTo>
                    <a:pt x="2238" y="69"/>
                  </a:lnTo>
                  <a:lnTo>
                    <a:pt x="2190" y="48"/>
                  </a:lnTo>
                  <a:lnTo>
                    <a:pt x="2148" y="30"/>
                  </a:lnTo>
                  <a:lnTo>
                    <a:pt x="2114" y="16"/>
                  </a:lnTo>
                  <a:lnTo>
                    <a:pt x="2087" y="7"/>
                  </a:lnTo>
                  <a:lnTo>
                    <a:pt x="2072" y="2"/>
                  </a:lnTo>
                  <a:lnTo>
                    <a:pt x="2066" y="0"/>
                  </a:lnTo>
                  <a:lnTo>
                    <a:pt x="2049" y="42"/>
                  </a:lnTo>
                  <a:lnTo>
                    <a:pt x="2073" y="50"/>
                  </a:lnTo>
                  <a:lnTo>
                    <a:pt x="2096" y="58"/>
                  </a:lnTo>
                  <a:lnTo>
                    <a:pt x="2119" y="67"/>
                  </a:lnTo>
                  <a:lnTo>
                    <a:pt x="2141" y="76"/>
                  </a:lnTo>
                  <a:lnTo>
                    <a:pt x="2162" y="87"/>
                  </a:lnTo>
                  <a:lnTo>
                    <a:pt x="2181" y="97"/>
                  </a:lnTo>
                  <a:lnTo>
                    <a:pt x="2201" y="106"/>
                  </a:lnTo>
                  <a:lnTo>
                    <a:pt x="2218" y="118"/>
                  </a:lnTo>
                  <a:lnTo>
                    <a:pt x="2236" y="129"/>
                  </a:lnTo>
                  <a:lnTo>
                    <a:pt x="2252" y="140"/>
                  </a:lnTo>
                  <a:lnTo>
                    <a:pt x="2268" y="152"/>
                  </a:lnTo>
                  <a:lnTo>
                    <a:pt x="2282" y="164"/>
                  </a:lnTo>
                  <a:lnTo>
                    <a:pt x="2294" y="177"/>
                  </a:lnTo>
                  <a:lnTo>
                    <a:pt x="2309" y="189"/>
                  </a:lnTo>
                  <a:lnTo>
                    <a:pt x="2321" y="203"/>
                  </a:lnTo>
                  <a:lnTo>
                    <a:pt x="2332" y="216"/>
                  </a:lnTo>
                  <a:lnTo>
                    <a:pt x="2302" y="196"/>
                  </a:lnTo>
                  <a:lnTo>
                    <a:pt x="2270" y="177"/>
                  </a:lnTo>
                  <a:lnTo>
                    <a:pt x="2238" y="159"/>
                  </a:lnTo>
                  <a:lnTo>
                    <a:pt x="2204" y="145"/>
                  </a:lnTo>
                  <a:lnTo>
                    <a:pt x="2169" y="133"/>
                  </a:lnTo>
                  <a:lnTo>
                    <a:pt x="2135" y="126"/>
                  </a:lnTo>
                  <a:lnTo>
                    <a:pt x="2103" y="122"/>
                  </a:lnTo>
                  <a:lnTo>
                    <a:pt x="2072" y="126"/>
                  </a:lnTo>
                  <a:lnTo>
                    <a:pt x="2072" y="156"/>
                  </a:lnTo>
                  <a:lnTo>
                    <a:pt x="2073" y="157"/>
                  </a:lnTo>
                  <a:lnTo>
                    <a:pt x="2082" y="159"/>
                  </a:lnTo>
                  <a:lnTo>
                    <a:pt x="2093" y="164"/>
                  </a:lnTo>
                  <a:lnTo>
                    <a:pt x="2109" y="173"/>
                  </a:lnTo>
                  <a:lnTo>
                    <a:pt x="2126" y="182"/>
                  </a:lnTo>
                  <a:lnTo>
                    <a:pt x="2148" y="193"/>
                  </a:lnTo>
                  <a:lnTo>
                    <a:pt x="2172" y="205"/>
                  </a:lnTo>
                  <a:lnTo>
                    <a:pt x="2197" y="219"/>
                  </a:lnTo>
                  <a:lnTo>
                    <a:pt x="2225" y="235"/>
                  </a:lnTo>
                  <a:lnTo>
                    <a:pt x="2254" y="253"/>
                  </a:lnTo>
                  <a:lnTo>
                    <a:pt x="2282" y="271"/>
                  </a:lnTo>
                  <a:lnTo>
                    <a:pt x="2310" y="290"/>
                  </a:lnTo>
                  <a:lnTo>
                    <a:pt x="2340" y="311"/>
                  </a:lnTo>
                  <a:lnTo>
                    <a:pt x="2367" y="334"/>
                  </a:lnTo>
                  <a:lnTo>
                    <a:pt x="2393" y="357"/>
                  </a:lnTo>
                  <a:lnTo>
                    <a:pt x="2418" y="380"/>
                  </a:lnTo>
                  <a:lnTo>
                    <a:pt x="2438" y="499"/>
                  </a:lnTo>
                  <a:lnTo>
                    <a:pt x="2434" y="598"/>
                  </a:lnTo>
                  <a:lnTo>
                    <a:pt x="2424" y="668"/>
                  </a:lnTo>
                  <a:lnTo>
                    <a:pt x="2416" y="695"/>
                  </a:lnTo>
                  <a:lnTo>
                    <a:pt x="2477" y="778"/>
                  </a:lnTo>
                  <a:lnTo>
                    <a:pt x="2470" y="782"/>
                  </a:lnTo>
                  <a:lnTo>
                    <a:pt x="2450" y="790"/>
                  </a:lnTo>
                  <a:lnTo>
                    <a:pt x="2420" y="806"/>
                  </a:lnTo>
                  <a:lnTo>
                    <a:pt x="2378" y="828"/>
                  </a:lnTo>
                  <a:lnTo>
                    <a:pt x="2325" y="854"/>
                  </a:lnTo>
                  <a:lnTo>
                    <a:pt x="2263" y="886"/>
                  </a:lnTo>
                  <a:lnTo>
                    <a:pt x="2194" y="921"/>
                  </a:lnTo>
                  <a:lnTo>
                    <a:pt x="2114" y="960"/>
                  </a:lnTo>
                  <a:lnTo>
                    <a:pt x="2029" y="1003"/>
                  </a:lnTo>
                  <a:lnTo>
                    <a:pt x="1939" y="1049"/>
                  </a:lnTo>
                  <a:lnTo>
                    <a:pt x="1842" y="1096"/>
                  </a:lnTo>
                  <a:lnTo>
                    <a:pt x="1741" y="1148"/>
                  </a:lnTo>
                  <a:lnTo>
                    <a:pt x="1635" y="1199"/>
                  </a:lnTo>
                  <a:lnTo>
                    <a:pt x="1527" y="1252"/>
                  </a:lnTo>
                  <a:lnTo>
                    <a:pt x="1417" y="1307"/>
                  </a:lnTo>
                  <a:lnTo>
                    <a:pt x="1306" y="1362"/>
                  </a:lnTo>
                  <a:lnTo>
                    <a:pt x="1194" y="1416"/>
                  </a:lnTo>
                  <a:lnTo>
                    <a:pt x="1083" y="1471"/>
                  </a:lnTo>
                  <a:lnTo>
                    <a:pt x="971" y="1524"/>
                  </a:lnTo>
                  <a:lnTo>
                    <a:pt x="863" y="1577"/>
                  </a:lnTo>
                  <a:lnTo>
                    <a:pt x="757" y="1627"/>
                  </a:lnTo>
                  <a:lnTo>
                    <a:pt x="655" y="1676"/>
                  </a:lnTo>
                  <a:lnTo>
                    <a:pt x="557" y="1722"/>
                  </a:lnTo>
                  <a:lnTo>
                    <a:pt x="464" y="1765"/>
                  </a:lnTo>
                  <a:lnTo>
                    <a:pt x="377" y="1805"/>
                  </a:lnTo>
                  <a:lnTo>
                    <a:pt x="297" y="1841"/>
                  </a:lnTo>
                  <a:lnTo>
                    <a:pt x="225" y="1873"/>
                  </a:lnTo>
                  <a:lnTo>
                    <a:pt x="159" y="1899"/>
                  </a:lnTo>
                  <a:lnTo>
                    <a:pt x="105" y="1922"/>
                  </a:lnTo>
                  <a:lnTo>
                    <a:pt x="60" y="1938"/>
                  </a:lnTo>
                  <a:lnTo>
                    <a:pt x="27" y="1949"/>
                  </a:lnTo>
                  <a:lnTo>
                    <a:pt x="4" y="1954"/>
                  </a:lnTo>
                  <a:lnTo>
                    <a:pt x="0" y="1984"/>
                  </a:lnTo>
                  <a:lnTo>
                    <a:pt x="6" y="2019"/>
                  </a:lnTo>
                  <a:lnTo>
                    <a:pt x="22" y="2057"/>
                  </a:lnTo>
                  <a:lnTo>
                    <a:pt x="45" y="2099"/>
                  </a:lnTo>
                  <a:lnTo>
                    <a:pt x="75" y="2141"/>
                  </a:lnTo>
                  <a:lnTo>
                    <a:pt x="110" y="2187"/>
                  </a:lnTo>
                  <a:lnTo>
                    <a:pt x="149" y="2232"/>
                  </a:lnTo>
                  <a:lnTo>
                    <a:pt x="190" y="2276"/>
                  </a:lnTo>
                  <a:lnTo>
                    <a:pt x="230" y="2318"/>
                  </a:lnTo>
                  <a:lnTo>
                    <a:pt x="271" y="2357"/>
                  </a:lnTo>
                  <a:lnTo>
                    <a:pt x="310" y="2393"/>
                  </a:lnTo>
                  <a:lnTo>
                    <a:pt x="343" y="2424"/>
                  </a:lnTo>
                  <a:lnTo>
                    <a:pt x="374" y="2451"/>
                  </a:lnTo>
                  <a:lnTo>
                    <a:pt x="397" y="2470"/>
                  </a:lnTo>
                  <a:lnTo>
                    <a:pt x="411" y="2484"/>
                  </a:lnTo>
                  <a:lnTo>
                    <a:pt x="416" y="2488"/>
                  </a:lnTo>
                  <a:lnTo>
                    <a:pt x="2593" y="941"/>
                  </a:lnTo>
                  <a:lnTo>
                    <a:pt x="2694" y="1080"/>
                  </a:lnTo>
                  <a:lnTo>
                    <a:pt x="2772" y="1045"/>
                  </a:lnTo>
                  <a:lnTo>
                    <a:pt x="2779" y="1052"/>
                  </a:lnTo>
                  <a:lnTo>
                    <a:pt x="2795" y="1072"/>
                  </a:lnTo>
                  <a:lnTo>
                    <a:pt x="2818" y="1102"/>
                  </a:lnTo>
                  <a:lnTo>
                    <a:pt x="2845" y="1139"/>
                  </a:lnTo>
                  <a:lnTo>
                    <a:pt x="2869" y="1179"/>
                  </a:lnTo>
                  <a:lnTo>
                    <a:pt x="2887" y="1222"/>
                  </a:lnTo>
                  <a:lnTo>
                    <a:pt x="2898" y="1264"/>
                  </a:lnTo>
                  <a:lnTo>
                    <a:pt x="2894" y="1303"/>
                  </a:lnTo>
                  <a:lnTo>
                    <a:pt x="2903" y="1310"/>
                  </a:lnTo>
                  <a:lnTo>
                    <a:pt x="2917" y="1330"/>
                  </a:lnTo>
                  <a:lnTo>
                    <a:pt x="2935" y="1358"/>
                  </a:lnTo>
                  <a:lnTo>
                    <a:pt x="2952" y="1390"/>
                  </a:lnTo>
                  <a:lnTo>
                    <a:pt x="2968" y="1422"/>
                  </a:lnTo>
                  <a:lnTo>
                    <a:pt x="2982" y="1450"/>
                  </a:lnTo>
                  <a:lnTo>
                    <a:pt x="2993" y="1469"/>
                  </a:lnTo>
                  <a:lnTo>
                    <a:pt x="2997" y="1477"/>
                  </a:lnTo>
                  <a:lnTo>
                    <a:pt x="3322" y="1310"/>
                  </a:lnTo>
                  <a:lnTo>
                    <a:pt x="3202" y="1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0" name="Freeform 32"/>
            <p:cNvSpPr>
              <a:spLocks/>
            </p:cNvSpPr>
            <p:nvPr/>
          </p:nvSpPr>
          <p:spPr bwMode="gray">
            <a:xfrm>
              <a:off x="4236" y="1545"/>
              <a:ext cx="121" cy="170"/>
            </a:xfrm>
            <a:custGeom>
              <a:avLst/>
              <a:gdLst>
                <a:gd name="T0" fmla="*/ 73 w 524"/>
                <a:gd name="T1" fmla="*/ 170 h 741"/>
                <a:gd name="T2" fmla="*/ 22 w 524"/>
                <a:gd name="T3" fmla="*/ 98 h 741"/>
                <a:gd name="T4" fmla="*/ 23 w 524"/>
                <a:gd name="T5" fmla="*/ 95 h 741"/>
                <a:gd name="T6" fmla="*/ 23 w 524"/>
                <a:gd name="T7" fmla="*/ 86 h 741"/>
                <a:gd name="T8" fmla="*/ 24 w 524"/>
                <a:gd name="T9" fmla="*/ 74 h 741"/>
                <a:gd name="T10" fmla="*/ 23 w 524"/>
                <a:gd name="T11" fmla="*/ 59 h 741"/>
                <a:gd name="T12" fmla="*/ 21 w 524"/>
                <a:gd name="T13" fmla="*/ 43 h 741"/>
                <a:gd name="T14" fmla="*/ 17 w 524"/>
                <a:gd name="T15" fmla="*/ 27 h 741"/>
                <a:gd name="T16" fmla="*/ 10 w 524"/>
                <a:gd name="T17" fmla="*/ 12 h 741"/>
                <a:gd name="T18" fmla="*/ 0 w 524"/>
                <a:gd name="T19" fmla="*/ 0 h 741"/>
                <a:gd name="T20" fmla="*/ 7 w 524"/>
                <a:gd name="T21" fmla="*/ 3 h 741"/>
                <a:gd name="T22" fmla="*/ 15 w 524"/>
                <a:gd name="T23" fmla="*/ 8 h 741"/>
                <a:gd name="T24" fmla="*/ 24 w 524"/>
                <a:gd name="T25" fmla="*/ 15 h 741"/>
                <a:gd name="T26" fmla="*/ 33 w 524"/>
                <a:gd name="T27" fmla="*/ 25 h 741"/>
                <a:gd name="T28" fmla="*/ 43 w 524"/>
                <a:gd name="T29" fmla="*/ 36 h 741"/>
                <a:gd name="T30" fmla="*/ 53 w 524"/>
                <a:gd name="T31" fmla="*/ 49 h 741"/>
                <a:gd name="T32" fmla="*/ 63 w 524"/>
                <a:gd name="T33" fmla="*/ 62 h 741"/>
                <a:gd name="T34" fmla="*/ 73 w 524"/>
                <a:gd name="T35" fmla="*/ 75 h 741"/>
                <a:gd name="T36" fmla="*/ 82 w 524"/>
                <a:gd name="T37" fmla="*/ 89 h 741"/>
                <a:gd name="T38" fmla="*/ 91 w 524"/>
                <a:gd name="T39" fmla="*/ 102 h 741"/>
                <a:gd name="T40" fmla="*/ 100 w 524"/>
                <a:gd name="T41" fmla="*/ 114 h 741"/>
                <a:gd name="T42" fmla="*/ 107 w 524"/>
                <a:gd name="T43" fmla="*/ 125 h 741"/>
                <a:gd name="T44" fmla="*/ 113 w 524"/>
                <a:gd name="T45" fmla="*/ 134 h 741"/>
                <a:gd name="T46" fmla="*/ 117 w 524"/>
                <a:gd name="T47" fmla="*/ 142 h 741"/>
                <a:gd name="T48" fmla="*/ 120 w 524"/>
                <a:gd name="T49" fmla="*/ 146 h 741"/>
                <a:gd name="T50" fmla="*/ 121 w 524"/>
                <a:gd name="T51" fmla="*/ 148 h 741"/>
                <a:gd name="T52" fmla="*/ 73 w 524"/>
                <a:gd name="T53" fmla="*/ 170 h 7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4"/>
                <a:gd name="T82" fmla="*/ 0 h 741"/>
                <a:gd name="T83" fmla="*/ 524 w 524"/>
                <a:gd name="T84" fmla="*/ 741 h 74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4" h="741">
                  <a:moveTo>
                    <a:pt x="317" y="741"/>
                  </a:moveTo>
                  <a:lnTo>
                    <a:pt x="97" y="426"/>
                  </a:lnTo>
                  <a:lnTo>
                    <a:pt x="99" y="412"/>
                  </a:lnTo>
                  <a:lnTo>
                    <a:pt x="101" y="377"/>
                  </a:lnTo>
                  <a:lnTo>
                    <a:pt x="103" y="324"/>
                  </a:lnTo>
                  <a:lnTo>
                    <a:pt x="99" y="258"/>
                  </a:lnTo>
                  <a:lnTo>
                    <a:pt x="90" y="189"/>
                  </a:lnTo>
                  <a:lnTo>
                    <a:pt x="73" y="119"/>
                  </a:lnTo>
                  <a:lnTo>
                    <a:pt x="43" y="53"/>
                  </a:lnTo>
                  <a:lnTo>
                    <a:pt x="0" y="0"/>
                  </a:lnTo>
                  <a:lnTo>
                    <a:pt x="30" y="11"/>
                  </a:lnTo>
                  <a:lnTo>
                    <a:pt x="66" y="34"/>
                  </a:lnTo>
                  <a:lnTo>
                    <a:pt x="103" y="67"/>
                  </a:lnTo>
                  <a:lnTo>
                    <a:pt x="143" y="110"/>
                  </a:lnTo>
                  <a:lnTo>
                    <a:pt x="186" y="158"/>
                  </a:lnTo>
                  <a:lnTo>
                    <a:pt x="230" y="212"/>
                  </a:lnTo>
                  <a:lnTo>
                    <a:pt x="274" y="271"/>
                  </a:lnTo>
                  <a:lnTo>
                    <a:pt x="317" y="329"/>
                  </a:lnTo>
                  <a:lnTo>
                    <a:pt x="357" y="389"/>
                  </a:lnTo>
                  <a:lnTo>
                    <a:pt x="396" y="446"/>
                  </a:lnTo>
                  <a:lnTo>
                    <a:pt x="432" y="499"/>
                  </a:lnTo>
                  <a:lnTo>
                    <a:pt x="462" y="547"/>
                  </a:lnTo>
                  <a:lnTo>
                    <a:pt x="488" y="586"/>
                  </a:lnTo>
                  <a:lnTo>
                    <a:pt x="508" y="617"/>
                  </a:lnTo>
                  <a:lnTo>
                    <a:pt x="520" y="637"/>
                  </a:lnTo>
                  <a:lnTo>
                    <a:pt x="524" y="644"/>
                  </a:lnTo>
                  <a:lnTo>
                    <a:pt x="317" y="741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1" name="Freeform 33"/>
            <p:cNvSpPr>
              <a:spLocks/>
            </p:cNvSpPr>
            <p:nvPr/>
          </p:nvSpPr>
          <p:spPr bwMode="gray">
            <a:xfrm>
              <a:off x="4339" y="1715"/>
              <a:ext cx="59" cy="53"/>
            </a:xfrm>
            <a:custGeom>
              <a:avLst/>
              <a:gdLst>
                <a:gd name="T0" fmla="*/ 20 w 255"/>
                <a:gd name="T1" fmla="*/ 0 h 230"/>
                <a:gd name="T2" fmla="*/ 0 w 255"/>
                <a:gd name="T3" fmla="*/ 6 h 230"/>
                <a:gd name="T4" fmla="*/ 2 w 255"/>
                <a:gd name="T5" fmla="*/ 6 h 230"/>
                <a:gd name="T6" fmla="*/ 6 w 255"/>
                <a:gd name="T7" fmla="*/ 10 h 230"/>
                <a:gd name="T8" fmla="*/ 12 w 255"/>
                <a:gd name="T9" fmla="*/ 14 h 230"/>
                <a:gd name="T10" fmla="*/ 18 w 255"/>
                <a:gd name="T11" fmla="*/ 20 h 230"/>
                <a:gd name="T12" fmla="*/ 24 w 255"/>
                <a:gd name="T13" fmla="*/ 27 h 230"/>
                <a:gd name="T14" fmla="*/ 29 w 255"/>
                <a:gd name="T15" fmla="*/ 35 h 230"/>
                <a:gd name="T16" fmla="*/ 32 w 255"/>
                <a:gd name="T17" fmla="*/ 44 h 230"/>
                <a:gd name="T18" fmla="*/ 31 w 255"/>
                <a:gd name="T19" fmla="*/ 53 h 230"/>
                <a:gd name="T20" fmla="*/ 59 w 255"/>
                <a:gd name="T21" fmla="*/ 39 h 230"/>
                <a:gd name="T22" fmla="*/ 58 w 255"/>
                <a:gd name="T23" fmla="*/ 39 h 230"/>
                <a:gd name="T24" fmla="*/ 56 w 255"/>
                <a:gd name="T25" fmla="*/ 39 h 230"/>
                <a:gd name="T26" fmla="*/ 53 w 255"/>
                <a:gd name="T27" fmla="*/ 38 h 230"/>
                <a:gd name="T28" fmla="*/ 48 w 255"/>
                <a:gd name="T29" fmla="*/ 35 h 230"/>
                <a:gd name="T30" fmla="*/ 42 w 255"/>
                <a:gd name="T31" fmla="*/ 31 h 230"/>
                <a:gd name="T32" fmla="*/ 35 w 255"/>
                <a:gd name="T33" fmla="*/ 24 h 230"/>
                <a:gd name="T34" fmla="*/ 28 w 255"/>
                <a:gd name="T35" fmla="*/ 14 h 230"/>
                <a:gd name="T36" fmla="*/ 20 w 255"/>
                <a:gd name="T37" fmla="*/ 0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5"/>
                <a:gd name="T58" fmla="*/ 0 h 230"/>
                <a:gd name="T59" fmla="*/ 255 w 255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5" h="230">
                  <a:moveTo>
                    <a:pt x="85" y="0"/>
                  </a:moveTo>
                  <a:lnTo>
                    <a:pt x="0" y="25"/>
                  </a:lnTo>
                  <a:lnTo>
                    <a:pt x="7" y="28"/>
                  </a:lnTo>
                  <a:lnTo>
                    <a:pt x="25" y="43"/>
                  </a:lnTo>
                  <a:lnTo>
                    <a:pt x="50" y="62"/>
                  </a:lnTo>
                  <a:lnTo>
                    <a:pt x="76" y="87"/>
                  </a:lnTo>
                  <a:lnTo>
                    <a:pt x="103" y="117"/>
                  </a:lnTo>
                  <a:lnTo>
                    <a:pt x="124" y="152"/>
                  </a:lnTo>
                  <a:lnTo>
                    <a:pt x="137" y="191"/>
                  </a:lnTo>
                  <a:lnTo>
                    <a:pt x="135" y="230"/>
                  </a:lnTo>
                  <a:lnTo>
                    <a:pt x="255" y="170"/>
                  </a:lnTo>
                  <a:lnTo>
                    <a:pt x="252" y="170"/>
                  </a:lnTo>
                  <a:lnTo>
                    <a:pt x="243" y="168"/>
                  </a:lnTo>
                  <a:lnTo>
                    <a:pt x="227" y="165"/>
                  </a:lnTo>
                  <a:lnTo>
                    <a:pt x="207" y="154"/>
                  </a:lnTo>
                  <a:lnTo>
                    <a:pt x="183" y="135"/>
                  </a:lnTo>
                  <a:lnTo>
                    <a:pt x="152" y="103"/>
                  </a:lnTo>
                  <a:lnTo>
                    <a:pt x="121" y="6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2" name="Freeform 34"/>
            <p:cNvSpPr>
              <a:spLocks/>
            </p:cNvSpPr>
            <p:nvPr/>
          </p:nvSpPr>
          <p:spPr bwMode="gray">
            <a:xfrm>
              <a:off x="4380" y="1757"/>
              <a:ext cx="52" cy="50"/>
            </a:xfrm>
            <a:custGeom>
              <a:avLst/>
              <a:gdLst>
                <a:gd name="T0" fmla="*/ 18 w 225"/>
                <a:gd name="T1" fmla="*/ 50 h 220"/>
                <a:gd name="T2" fmla="*/ 52 w 225"/>
                <a:gd name="T3" fmla="*/ 31 h 220"/>
                <a:gd name="T4" fmla="*/ 32 w 225"/>
                <a:gd name="T5" fmla="*/ 0 h 220"/>
                <a:gd name="T6" fmla="*/ 0 w 225"/>
                <a:gd name="T7" fmla="*/ 17 h 220"/>
                <a:gd name="T8" fmla="*/ 18 w 225"/>
                <a:gd name="T9" fmla="*/ 50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220"/>
                <a:gd name="T17" fmla="*/ 225 w 225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220">
                  <a:moveTo>
                    <a:pt x="80" y="220"/>
                  </a:moveTo>
                  <a:lnTo>
                    <a:pt x="225" y="135"/>
                  </a:lnTo>
                  <a:lnTo>
                    <a:pt x="140" y="0"/>
                  </a:lnTo>
                  <a:lnTo>
                    <a:pt x="0" y="73"/>
                  </a:lnTo>
                  <a:lnTo>
                    <a:pt x="80" y="22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3" name="Freeform 35"/>
            <p:cNvSpPr>
              <a:spLocks/>
            </p:cNvSpPr>
            <p:nvPr/>
          </p:nvSpPr>
          <p:spPr bwMode="gray">
            <a:xfrm>
              <a:off x="4359" y="1780"/>
              <a:ext cx="25" cy="40"/>
            </a:xfrm>
            <a:custGeom>
              <a:avLst/>
              <a:gdLst>
                <a:gd name="T0" fmla="*/ 9 w 110"/>
                <a:gd name="T1" fmla="*/ 0 h 177"/>
                <a:gd name="T2" fmla="*/ 0 w 110"/>
                <a:gd name="T3" fmla="*/ 5 h 177"/>
                <a:gd name="T4" fmla="*/ 17 w 110"/>
                <a:gd name="T5" fmla="*/ 40 h 177"/>
                <a:gd name="T6" fmla="*/ 25 w 110"/>
                <a:gd name="T7" fmla="*/ 35 h 177"/>
                <a:gd name="T8" fmla="*/ 9 w 110"/>
                <a:gd name="T9" fmla="*/ 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177"/>
                <a:gd name="T17" fmla="*/ 110 w 11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177">
                  <a:moveTo>
                    <a:pt x="39" y="0"/>
                  </a:moveTo>
                  <a:lnTo>
                    <a:pt x="0" y="21"/>
                  </a:lnTo>
                  <a:lnTo>
                    <a:pt x="75" y="177"/>
                  </a:lnTo>
                  <a:lnTo>
                    <a:pt x="110" y="1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4" name="Freeform 36"/>
            <p:cNvSpPr>
              <a:spLocks/>
            </p:cNvSpPr>
            <p:nvPr/>
          </p:nvSpPr>
          <p:spPr bwMode="gray">
            <a:xfrm>
              <a:off x="4216" y="1698"/>
              <a:ext cx="16" cy="38"/>
            </a:xfrm>
            <a:custGeom>
              <a:avLst/>
              <a:gdLst>
                <a:gd name="T0" fmla="*/ 0 w 72"/>
                <a:gd name="T1" fmla="*/ 8 h 166"/>
                <a:gd name="T2" fmla="*/ 7 w 72"/>
                <a:gd name="T3" fmla="*/ 38 h 166"/>
                <a:gd name="T4" fmla="*/ 11 w 72"/>
                <a:gd name="T5" fmla="*/ 35 h 166"/>
                <a:gd name="T6" fmla="*/ 16 w 72"/>
                <a:gd name="T7" fmla="*/ 0 h 166"/>
                <a:gd name="T8" fmla="*/ 0 w 72"/>
                <a:gd name="T9" fmla="*/ 8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35"/>
                  </a:moveTo>
                  <a:lnTo>
                    <a:pt x="30" y="166"/>
                  </a:lnTo>
                  <a:lnTo>
                    <a:pt x="51" y="152"/>
                  </a:lnTo>
                  <a:lnTo>
                    <a:pt x="7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5" name="Freeform 37"/>
            <p:cNvSpPr>
              <a:spLocks/>
            </p:cNvSpPr>
            <p:nvPr/>
          </p:nvSpPr>
          <p:spPr bwMode="gray">
            <a:xfrm>
              <a:off x="4233" y="1690"/>
              <a:ext cx="16" cy="35"/>
            </a:xfrm>
            <a:custGeom>
              <a:avLst/>
              <a:gdLst>
                <a:gd name="T0" fmla="*/ 0 w 71"/>
                <a:gd name="T1" fmla="*/ 8 h 153"/>
                <a:gd name="T2" fmla="*/ 5 w 71"/>
                <a:gd name="T3" fmla="*/ 35 h 153"/>
                <a:gd name="T4" fmla="*/ 8 w 71"/>
                <a:gd name="T5" fmla="*/ 30 h 153"/>
                <a:gd name="T6" fmla="*/ 12 w 71"/>
                <a:gd name="T7" fmla="*/ 22 h 153"/>
                <a:gd name="T8" fmla="*/ 15 w 71"/>
                <a:gd name="T9" fmla="*/ 12 h 153"/>
                <a:gd name="T10" fmla="*/ 16 w 71"/>
                <a:gd name="T11" fmla="*/ 0 h 153"/>
                <a:gd name="T12" fmla="*/ 0 w 71"/>
                <a:gd name="T13" fmla="*/ 8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53"/>
                <a:gd name="T23" fmla="*/ 71 w 71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53">
                  <a:moveTo>
                    <a:pt x="0" y="35"/>
                  </a:moveTo>
                  <a:lnTo>
                    <a:pt x="21" y="153"/>
                  </a:lnTo>
                  <a:lnTo>
                    <a:pt x="37" y="130"/>
                  </a:lnTo>
                  <a:lnTo>
                    <a:pt x="55" y="97"/>
                  </a:lnTo>
                  <a:lnTo>
                    <a:pt x="66" y="54"/>
                  </a:lnTo>
                  <a:lnTo>
                    <a:pt x="71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7196" name="Freeform 38"/>
            <p:cNvSpPr>
              <a:spLocks/>
            </p:cNvSpPr>
            <p:nvPr/>
          </p:nvSpPr>
          <p:spPr bwMode="gray">
            <a:xfrm>
              <a:off x="3704" y="1707"/>
              <a:ext cx="510" cy="333"/>
            </a:xfrm>
            <a:custGeom>
              <a:avLst/>
              <a:gdLst>
                <a:gd name="T0" fmla="*/ 490 w 2223"/>
                <a:gd name="T1" fmla="*/ 27 h 1451"/>
                <a:gd name="T2" fmla="*/ 500 w 2223"/>
                <a:gd name="T3" fmla="*/ 42 h 1451"/>
                <a:gd name="T4" fmla="*/ 506 w 2223"/>
                <a:gd name="T5" fmla="*/ 38 h 1451"/>
                <a:gd name="T6" fmla="*/ 510 w 2223"/>
                <a:gd name="T7" fmla="*/ 0 h 1451"/>
                <a:gd name="T8" fmla="*/ 0 w 2223"/>
                <a:gd name="T9" fmla="*/ 251 h 1451"/>
                <a:gd name="T10" fmla="*/ 59 w 2223"/>
                <a:gd name="T11" fmla="*/ 285 h 1451"/>
                <a:gd name="T12" fmla="*/ 435 w 2223"/>
                <a:gd name="T13" fmla="*/ 53 h 1451"/>
                <a:gd name="T14" fmla="*/ 67 w 2223"/>
                <a:gd name="T15" fmla="*/ 307 h 1451"/>
                <a:gd name="T16" fmla="*/ 74 w 2223"/>
                <a:gd name="T17" fmla="*/ 333 h 1451"/>
                <a:gd name="T18" fmla="*/ 485 w 2223"/>
                <a:gd name="T19" fmla="*/ 53 h 1451"/>
                <a:gd name="T20" fmla="*/ 490 w 2223"/>
                <a:gd name="T21" fmla="*/ 27 h 14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23"/>
                <a:gd name="T34" fmla="*/ 0 h 1451"/>
                <a:gd name="T35" fmla="*/ 2223 w 2223"/>
                <a:gd name="T36" fmla="*/ 1451 h 14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23" h="1451">
                  <a:moveTo>
                    <a:pt x="2135" y="118"/>
                  </a:moveTo>
                  <a:lnTo>
                    <a:pt x="2179" y="184"/>
                  </a:lnTo>
                  <a:lnTo>
                    <a:pt x="2207" y="166"/>
                  </a:lnTo>
                  <a:lnTo>
                    <a:pt x="2223" y="0"/>
                  </a:lnTo>
                  <a:lnTo>
                    <a:pt x="0" y="1094"/>
                  </a:lnTo>
                  <a:lnTo>
                    <a:pt x="258" y="1241"/>
                  </a:lnTo>
                  <a:lnTo>
                    <a:pt x="1898" y="233"/>
                  </a:lnTo>
                  <a:lnTo>
                    <a:pt x="290" y="1338"/>
                  </a:lnTo>
                  <a:lnTo>
                    <a:pt x="322" y="1451"/>
                  </a:lnTo>
                  <a:lnTo>
                    <a:pt x="2113" y="229"/>
                  </a:lnTo>
                  <a:lnTo>
                    <a:pt x="2135" y="11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gray">
            <a:xfrm flipH="1">
              <a:off x="4866" y="1035"/>
              <a:ext cx="768" cy="586"/>
              <a:chOff x="1349" y="1518"/>
              <a:chExt cx="3259" cy="2489"/>
            </a:xfrm>
          </p:grpSpPr>
          <p:sp>
            <p:nvSpPr>
              <p:cNvPr id="7198" name="Freeform 40"/>
              <p:cNvSpPr>
                <a:spLocks/>
              </p:cNvSpPr>
              <p:nvPr/>
            </p:nvSpPr>
            <p:spPr bwMode="gray">
              <a:xfrm>
                <a:off x="1349" y="1518"/>
                <a:ext cx="3259" cy="2489"/>
              </a:xfrm>
              <a:custGeom>
                <a:avLst/>
                <a:gdLst>
                  <a:gd name="T0" fmla="*/ 1357 w 3259"/>
                  <a:gd name="T1" fmla="*/ 385 h 2489"/>
                  <a:gd name="T2" fmla="*/ 1355 w 3259"/>
                  <a:gd name="T3" fmla="*/ 381 h 2489"/>
                  <a:gd name="T4" fmla="*/ 1331 w 3259"/>
                  <a:gd name="T5" fmla="*/ 362 h 2489"/>
                  <a:gd name="T6" fmla="*/ 1284 w 3259"/>
                  <a:gd name="T7" fmla="*/ 329 h 2489"/>
                  <a:gd name="T8" fmla="*/ 1223 w 3259"/>
                  <a:gd name="T9" fmla="*/ 286 h 2489"/>
                  <a:gd name="T10" fmla="*/ 1152 w 3259"/>
                  <a:gd name="T11" fmla="*/ 234 h 2489"/>
                  <a:gd name="T12" fmla="*/ 1074 w 3259"/>
                  <a:gd name="T13" fmla="*/ 178 h 2489"/>
                  <a:gd name="T14" fmla="*/ 995 w 3259"/>
                  <a:gd name="T15" fmla="*/ 125 h 2489"/>
                  <a:gd name="T16" fmla="*/ 920 w 3259"/>
                  <a:gd name="T17" fmla="*/ 73 h 2489"/>
                  <a:gd name="T18" fmla="*/ 851 w 3259"/>
                  <a:gd name="T19" fmla="*/ 31 h 2489"/>
                  <a:gd name="T20" fmla="*/ 780 w 3259"/>
                  <a:gd name="T21" fmla="*/ 7 h 2489"/>
                  <a:gd name="T22" fmla="*/ 705 w 3259"/>
                  <a:gd name="T23" fmla="*/ 0 h 2489"/>
                  <a:gd name="T24" fmla="*/ 634 w 3259"/>
                  <a:gd name="T25" fmla="*/ 3 h 2489"/>
                  <a:gd name="T26" fmla="*/ 570 w 3259"/>
                  <a:gd name="T27" fmla="*/ 14 h 2489"/>
                  <a:gd name="T28" fmla="*/ 515 w 3259"/>
                  <a:gd name="T29" fmla="*/ 28 h 2489"/>
                  <a:gd name="T30" fmla="*/ 475 w 3259"/>
                  <a:gd name="T31" fmla="*/ 40 h 2489"/>
                  <a:gd name="T32" fmla="*/ 454 w 3259"/>
                  <a:gd name="T33" fmla="*/ 49 h 2489"/>
                  <a:gd name="T34" fmla="*/ 3 w 3259"/>
                  <a:gd name="T35" fmla="*/ 561 h 2489"/>
                  <a:gd name="T36" fmla="*/ 0 w 3259"/>
                  <a:gd name="T37" fmla="*/ 581 h 2489"/>
                  <a:gd name="T38" fmla="*/ 9 w 3259"/>
                  <a:gd name="T39" fmla="*/ 622 h 2489"/>
                  <a:gd name="T40" fmla="*/ 52 w 3259"/>
                  <a:gd name="T41" fmla="*/ 659 h 2489"/>
                  <a:gd name="T42" fmla="*/ 158 w 3259"/>
                  <a:gd name="T43" fmla="*/ 664 h 2489"/>
                  <a:gd name="T44" fmla="*/ 227 w 3259"/>
                  <a:gd name="T45" fmla="*/ 636 h 2489"/>
                  <a:gd name="T46" fmla="*/ 289 w 3259"/>
                  <a:gd name="T47" fmla="*/ 581 h 2489"/>
                  <a:gd name="T48" fmla="*/ 350 w 3259"/>
                  <a:gd name="T49" fmla="*/ 508 h 2489"/>
                  <a:gd name="T50" fmla="*/ 405 w 3259"/>
                  <a:gd name="T51" fmla="*/ 425 h 2489"/>
                  <a:gd name="T52" fmla="*/ 461 w 3259"/>
                  <a:gd name="T53" fmla="*/ 343 h 2489"/>
                  <a:gd name="T54" fmla="*/ 513 w 3259"/>
                  <a:gd name="T55" fmla="*/ 272 h 2489"/>
                  <a:gd name="T56" fmla="*/ 565 w 3259"/>
                  <a:gd name="T57" fmla="*/ 224 h 2489"/>
                  <a:gd name="T58" fmla="*/ 617 w 3259"/>
                  <a:gd name="T59" fmla="*/ 204 h 2489"/>
                  <a:gd name="T60" fmla="*/ 669 w 3259"/>
                  <a:gd name="T61" fmla="*/ 215 h 2489"/>
                  <a:gd name="T62" fmla="*/ 719 w 3259"/>
                  <a:gd name="T63" fmla="*/ 243 h 2489"/>
                  <a:gd name="T64" fmla="*/ 768 w 3259"/>
                  <a:gd name="T65" fmla="*/ 281 h 2489"/>
                  <a:gd name="T66" fmla="*/ 809 w 3259"/>
                  <a:gd name="T67" fmla="*/ 326 h 2489"/>
                  <a:gd name="T68" fmla="*/ 846 w 3259"/>
                  <a:gd name="T69" fmla="*/ 371 h 2489"/>
                  <a:gd name="T70" fmla="*/ 873 w 3259"/>
                  <a:gd name="T71" fmla="*/ 409 h 2489"/>
                  <a:gd name="T72" fmla="*/ 891 w 3259"/>
                  <a:gd name="T73" fmla="*/ 437 h 2489"/>
                  <a:gd name="T74" fmla="*/ 897 w 3259"/>
                  <a:gd name="T75" fmla="*/ 447 h 2489"/>
                  <a:gd name="T76" fmla="*/ 459 w 3259"/>
                  <a:gd name="T77" fmla="*/ 1301 h 2489"/>
                  <a:gd name="T78" fmla="*/ 466 w 3259"/>
                  <a:gd name="T79" fmla="*/ 1340 h 2489"/>
                  <a:gd name="T80" fmla="*/ 554 w 3259"/>
                  <a:gd name="T81" fmla="*/ 1383 h 2489"/>
                  <a:gd name="T82" fmla="*/ 795 w 3259"/>
                  <a:gd name="T83" fmla="*/ 1288 h 2489"/>
                  <a:gd name="T84" fmla="*/ 774 w 3259"/>
                  <a:gd name="T85" fmla="*/ 1487 h 2489"/>
                  <a:gd name="T86" fmla="*/ 911 w 3259"/>
                  <a:gd name="T87" fmla="*/ 1553 h 2489"/>
                  <a:gd name="T88" fmla="*/ 1052 w 3259"/>
                  <a:gd name="T89" fmla="*/ 1530 h 2489"/>
                  <a:gd name="T90" fmla="*/ 1078 w 3259"/>
                  <a:gd name="T91" fmla="*/ 1632 h 2489"/>
                  <a:gd name="T92" fmla="*/ 1204 w 3259"/>
                  <a:gd name="T93" fmla="*/ 1671 h 2489"/>
                  <a:gd name="T94" fmla="*/ 1396 w 3259"/>
                  <a:gd name="T95" fmla="*/ 1785 h 2489"/>
                  <a:gd name="T96" fmla="*/ 1585 w 3259"/>
                  <a:gd name="T97" fmla="*/ 1723 h 2489"/>
                  <a:gd name="T98" fmla="*/ 1587 w 3259"/>
                  <a:gd name="T99" fmla="*/ 1877 h 2489"/>
                  <a:gd name="T100" fmla="*/ 1714 w 3259"/>
                  <a:gd name="T101" fmla="*/ 1937 h 2489"/>
                  <a:gd name="T102" fmla="*/ 1866 w 3259"/>
                  <a:gd name="T103" fmla="*/ 1913 h 2489"/>
                  <a:gd name="T104" fmla="*/ 1894 w 3259"/>
                  <a:gd name="T105" fmla="*/ 2024 h 2489"/>
                  <a:gd name="T106" fmla="*/ 1980 w 3259"/>
                  <a:gd name="T107" fmla="*/ 2066 h 2489"/>
                  <a:gd name="T108" fmla="*/ 2122 w 3259"/>
                  <a:gd name="T109" fmla="*/ 2003 h 2489"/>
                  <a:gd name="T110" fmla="*/ 2150 w 3259"/>
                  <a:gd name="T111" fmla="*/ 2147 h 2489"/>
                  <a:gd name="T112" fmla="*/ 2254 w 3259"/>
                  <a:gd name="T113" fmla="*/ 2197 h 2489"/>
                  <a:gd name="T114" fmla="*/ 2429 w 3259"/>
                  <a:gd name="T115" fmla="*/ 2144 h 2489"/>
                  <a:gd name="T116" fmla="*/ 2436 w 3259"/>
                  <a:gd name="T117" fmla="*/ 2284 h 2489"/>
                  <a:gd name="T118" fmla="*/ 2569 w 3259"/>
                  <a:gd name="T119" fmla="*/ 2336 h 2489"/>
                  <a:gd name="T120" fmla="*/ 2677 w 3259"/>
                  <a:gd name="T121" fmla="*/ 2400 h 2489"/>
                  <a:gd name="T122" fmla="*/ 2812 w 3259"/>
                  <a:gd name="T123" fmla="*/ 2310 h 2489"/>
                  <a:gd name="T124" fmla="*/ 3259 w 3259"/>
                  <a:gd name="T125" fmla="*/ 1913 h 248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59"/>
                  <a:gd name="T190" fmla="*/ 0 h 2489"/>
                  <a:gd name="T191" fmla="*/ 3259 w 3259"/>
                  <a:gd name="T192" fmla="*/ 2489 h 248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59" h="2489">
                    <a:moveTo>
                      <a:pt x="1504" y="489"/>
                    </a:moveTo>
                    <a:lnTo>
                      <a:pt x="1357" y="385"/>
                    </a:lnTo>
                    <a:lnTo>
                      <a:pt x="1358" y="383"/>
                    </a:lnTo>
                    <a:lnTo>
                      <a:pt x="1355" y="381"/>
                    </a:lnTo>
                    <a:lnTo>
                      <a:pt x="1344" y="373"/>
                    </a:lnTo>
                    <a:lnTo>
                      <a:pt x="1331" y="362"/>
                    </a:lnTo>
                    <a:lnTo>
                      <a:pt x="1310" y="347"/>
                    </a:lnTo>
                    <a:lnTo>
                      <a:pt x="1284" y="329"/>
                    </a:lnTo>
                    <a:lnTo>
                      <a:pt x="1256" y="308"/>
                    </a:lnTo>
                    <a:lnTo>
                      <a:pt x="1223" y="286"/>
                    </a:lnTo>
                    <a:lnTo>
                      <a:pt x="1189" y="260"/>
                    </a:lnTo>
                    <a:lnTo>
                      <a:pt x="1152" y="234"/>
                    </a:lnTo>
                    <a:lnTo>
                      <a:pt x="1114" y="206"/>
                    </a:lnTo>
                    <a:lnTo>
                      <a:pt x="1074" y="178"/>
                    </a:lnTo>
                    <a:lnTo>
                      <a:pt x="1034" y="151"/>
                    </a:lnTo>
                    <a:lnTo>
                      <a:pt x="995" y="125"/>
                    </a:lnTo>
                    <a:lnTo>
                      <a:pt x="956" y="97"/>
                    </a:lnTo>
                    <a:lnTo>
                      <a:pt x="920" y="73"/>
                    </a:lnTo>
                    <a:lnTo>
                      <a:pt x="885" y="50"/>
                    </a:lnTo>
                    <a:lnTo>
                      <a:pt x="851" y="31"/>
                    </a:lnTo>
                    <a:lnTo>
                      <a:pt x="816" y="17"/>
                    </a:lnTo>
                    <a:lnTo>
                      <a:pt x="780" y="7"/>
                    </a:lnTo>
                    <a:lnTo>
                      <a:pt x="742" y="2"/>
                    </a:lnTo>
                    <a:lnTo>
                      <a:pt x="705" y="0"/>
                    </a:lnTo>
                    <a:lnTo>
                      <a:pt x="669" y="0"/>
                    </a:lnTo>
                    <a:lnTo>
                      <a:pt x="634" y="3"/>
                    </a:lnTo>
                    <a:lnTo>
                      <a:pt x="601" y="7"/>
                    </a:lnTo>
                    <a:lnTo>
                      <a:pt x="570" y="14"/>
                    </a:lnTo>
                    <a:lnTo>
                      <a:pt x="541" y="21"/>
                    </a:lnTo>
                    <a:lnTo>
                      <a:pt x="515" y="28"/>
                    </a:lnTo>
                    <a:lnTo>
                      <a:pt x="494" y="35"/>
                    </a:lnTo>
                    <a:lnTo>
                      <a:pt x="475" y="40"/>
                    </a:lnTo>
                    <a:lnTo>
                      <a:pt x="463" y="45"/>
                    </a:lnTo>
                    <a:lnTo>
                      <a:pt x="454" y="49"/>
                    </a:lnTo>
                    <a:lnTo>
                      <a:pt x="450" y="50"/>
                    </a:lnTo>
                    <a:lnTo>
                      <a:pt x="3" y="561"/>
                    </a:lnTo>
                    <a:lnTo>
                      <a:pt x="2" y="567"/>
                    </a:lnTo>
                    <a:lnTo>
                      <a:pt x="0" y="581"/>
                    </a:lnTo>
                    <a:lnTo>
                      <a:pt x="2" y="601"/>
                    </a:lnTo>
                    <a:lnTo>
                      <a:pt x="9" y="622"/>
                    </a:lnTo>
                    <a:lnTo>
                      <a:pt x="24" y="643"/>
                    </a:lnTo>
                    <a:lnTo>
                      <a:pt x="52" y="659"/>
                    </a:lnTo>
                    <a:lnTo>
                      <a:pt x="95" y="667"/>
                    </a:lnTo>
                    <a:lnTo>
                      <a:pt x="158" y="664"/>
                    </a:lnTo>
                    <a:lnTo>
                      <a:pt x="192" y="655"/>
                    </a:lnTo>
                    <a:lnTo>
                      <a:pt x="227" y="636"/>
                    </a:lnTo>
                    <a:lnTo>
                      <a:pt x="258" y="612"/>
                    </a:lnTo>
                    <a:lnTo>
                      <a:pt x="289" y="581"/>
                    </a:lnTo>
                    <a:lnTo>
                      <a:pt x="321" y="546"/>
                    </a:lnTo>
                    <a:lnTo>
                      <a:pt x="350" y="508"/>
                    </a:lnTo>
                    <a:lnTo>
                      <a:pt x="378" y="466"/>
                    </a:lnTo>
                    <a:lnTo>
                      <a:pt x="405" y="425"/>
                    </a:lnTo>
                    <a:lnTo>
                      <a:pt x="433" y="383"/>
                    </a:lnTo>
                    <a:lnTo>
                      <a:pt x="461" y="343"/>
                    </a:lnTo>
                    <a:lnTo>
                      <a:pt x="487" y="305"/>
                    </a:lnTo>
                    <a:lnTo>
                      <a:pt x="513" y="272"/>
                    </a:lnTo>
                    <a:lnTo>
                      <a:pt x="539" y="244"/>
                    </a:lnTo>
                    <a:lnTo>
                      <a:pt x="565" y="224"/>
                    </a:lnTo>
                    <a:lnTo>
                      <a:pt x="591" y="210"/>
                    </a:lnTo>
                    <a:lnTo>
                      <a:pt x="617" y="204"/>
                    </a:lnTo>
                    <a:lnTo>
                      <a:pt x="643" y="208"/>
                    </a:lnTo>
                    <a:lnTo>
                      <a:pt x="669" y="215"/>
                    </a:lnTo>
                    <a:lnTo>
                      <a:pt x="695" y="227"/>
                    </a:lnTo>
                    <a:lnTo>
                      <a:pt x="719" y="243"/>
                    </a:lnTo>
                    <a:lnTo>
                      <a:pt x="743" y="260"/>
                    </a:lnTo>
                    <a:lnTo>
                      <a:pt x="768" y="281"/>
                    </a:lnTo>
                    <a:lnTo>
                      <a:pt x="790" y="303"/>
                    </a:lnTo>
                    <a:lnTo>
                      <a:pt x="809" y="326"/>
                    </a:lnTo>
                    <a:lnTo>
                      <a:pt x="828" y="348"/>
                    </a:lnTo>
                    <a:lnTo>
                      <a:pt x="846" y="371"/>
                    </a:lnTo>
                    <a:lnTo>
                      <a:pt x="861" y="392"/>
                    </a:lnTo>
                    <a:lnTo>
                      <a:pt x="873" y="409"/>
                    </a:lnTo>
                    <a:lnTo>
                      <a:pt x="884" y="425"/>
                    </a:lnTo>
                    <a:lnTo>
                      <a:pt x="891" y="437"/>
                    </a:lnTo>
                    <a:lnTo>
                      <a:pt x="896" y="444"/>
                    </a:lnTo>
                    <a:lnTo>
                      <a:pt x="897" y="447"/>
                    </a:lnTo>
                    <a:lnTo>
                      <a:pt x="412" y="1263"/>
                    </a:lnTo>
                    <a:lnTo>
                      <a:pt x="459" y="1301"/>
                    </a:lnTo>
                    <a:lnTo>
                      <a:pt x="438" y="1326"/>
                    </a:lnTo>
                    <a:lnTo>
                      <a:pt x="466" y="1340"/>
                    </a:lnTo>
                    <a:lnTo>
                      <a:pt x="605" y="1301"/>
                    </a:lnTo>
                    <a:lnTo>
                      <a:pt x="554" y="1383"/>
                    </a:lnTo>
                    <a:lnTo>
                      <a:pt x="587" y="1397"/>
                    </a:lnTo>
                    <a:lnTo>
                      <a:pt x="795" y="1288"/>
                    </a:lnTo>
                    <a:lnTo>
                      <a:pt x="736" y="1468"/>
                    </a:lnTo>
                    <a:lnTo>
                      <a:pt x="774" y="1487"/>
                    </a:lnTo>
                    <a:lnTo>
                      <a:pt x="949" y="1390"/>
                    </a:lnTo>
                    <a:lnTo>
                      <a:pt x="911" y="1553"/>
                    </a:lnTo>
                    <a:lnTo>
                      <a:pt x="917" y="1554"/>
                    </a:lnTo>
                    <a:lnTo>
                      <a:pt x="1052" y="1530"/>
                    </a:lnTo>
                    <a:lnTo>
                      <a:pt x="1052" y="1620"/>
                    </a:lnTo>
                    <a:lnTo>
                      <a:pt x="1078" y="1632"/>
                    </a:lnTo>
                    <a:lnTo>
                      <a:pt x="1218" y="1568"/>
                    </a:lnTo>
                    <a:lnTo>
                      <a:pt x="1204" y="1671"/>
                    </a:lnTo>
                    <a:lnTo>
                      <a:pt x="1396" y="1632"/>
                    </a:lnTo>
                    <a:lnTo>
                      <a:pt x="1396" y="1785"/>
                    </a:lnTo>
                    <a:lnTo>
                      <a:pt x="1412" y="1792"/>
                    </a:lnTo>
                    <a:lnTo>
                      <a:pt x="1585" y="1723"/>
                    </a:lnTo>
                    <a:lnTo>
                      <a:pt x="1563" y="1866"/>
                    </a:lnTo>
                    <a:lnTo>
                      <a:pt x="1587" y="1877"/>
                    </a:lnTo>
                    <a:lnTo>
                      <a:pt x="1714" y="1825"/>
                    </a:lnTo>
                    <a:lnTo>
                      <a:pt x="1714" y="1937"/>
                    </a:lnTo>
                    <a:lnTo>
                      <a:pt x="1767" y="1963"/>
                    </a:lnTo>
                    <a:lnTo>
                      <a:pt x="1866" y="1913"/>
                    </a:lnTo>
                    <a:lnTo>
                      <a:pt x="1866" y="2012"/>
                    </a:lnTo>
                    <a:lnTo>
                      <a:pt x="1894" y="2024"/>
                    </a:lnTo>
                    <a:lnTo>
                      <a:pt x="1968" y="1977"/>
                    </a:lnTo>
                    <a:lnTo>
                      <a:pt x="1980" y="2066"/>
                    </a:lnTo>
                    <a:lnTo>
                      <a:pt x="1994" y="2073"/>
                    </a:lnTo>
                    <a:lnTo>
                      <a:pt x="2122" y="2003"/>
                    </a:lnTo>
                    <a:lnTo>
                      <a:pt x="2133" y="2138"/>
                    </a:lnTo>
                    <a:lnTo>
                      <a:pt x="2150" y="2147"/>
                    </a:lnTo>
                    <a:lnTo>
                      <a:pt x="2275" y="2067"/>
                    </a:lnTo>
                    <a:lnTo>
                      <a:pt x="2254" y="2197"/>
                    </a:lnTo>
                    <a:lnTo>
                      <a:pt x="2278" y="2208"/>
                    </a:lnTo>
                    <a:lnTo>
                      <a:pt x="2429" y="2144"/>
                    </a:lnTo>
                    <a:lnTo>
                      <a:pt x="2417" y="2275"/>
                    </a:lnTo>
                    <a:lnTo>
                      <a:pt x="2436" y="2284"/>
                    </a:lnTo>
                    <a:lnTo>
                      <a:pt x="2556" y="2208"/>
                    </a:lnTo>
                    <a:lnTo>
                      <a:pt x="2569" y="2336"/>
                    </a:lnTo>
                    <a:lnTo>
                      <a:pt x="2710" y="2272"/>
                    </a:lnTo>
                    <a:lnTo>
                      <a:pt x="2677" y="2400"/>
                    </a:lnTo>
                    <a:lnTo>
                      <a:pt x="2692" y="2407"/>
                    </a:lnTo>
                    <a:lnTo>
                      <a:pt x="2812" y="2310"/>
                    </a:lnTo>
                    <a:lnTo>
                      <a:pt x="2862" y="2489"/>
                    </a:lnTo>
                    <a:lnTo>
                      <a:pt x="3259" y="1913"/>
                    </a:lnTo>
                    <a:lnTo>
                      <a:pt x="1504" y="4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199" name="Freeform 41"/>
              <p:cNvSpPr>
                <a:spLocks/>
              </p:cNvSpPr>
              <p:nvPr/>
            </p:nvSpPr>
            <p:spPr bwMode="gray">
              <a:xfrm>
                <a:off x="1443" y="1572"/>
                <a:ext cx="1098" cy="967"/>
              </a:xfrm>
              <a:custGeom>
                <a:avLst/>
                <a:gdLst>
                  <a:gd name="T0" fmla="*/ 1098 w 1098"/>
                  <a:gd name="T1" fmla="*/ 265 h 967"/>
                  <a:gd name="T2" fmla="*/ 535 w 1098"/>
                  <a:gd name="T3" fmla="*/ 967 h 967"/>
                  <a:gd name="T4" fmla="*/ 906 w 1098"/>
                  <a:gd name="T5" fmla="*/ 341 h 967"/>
                  <a:gd name="T6" fmla="*/ 902 w 1098"/>
                  <a:gd name="T7" fmla="*/ 338 h 967"/>
                  <a:gd name="T8" fmla="*/ 894 w 1098"/>
                  <a:gd name="T9" fmla="*/ 329 h 967"/>
                  <a:gd name="T10" fmla="*/ 880 w 1098"/>
                  <a:gd name="T11" fmla="*/ 315 h 967"/>
                  <a:gd name="T12" fmla="*/ 862 w 1098"/>
                  <a:gd name="T13" fmla="*/ 298 h 967"/>
                  <a:gd name="T14" fmla="*/ 842 w 1098"/>
                  <a:gd name="T15" fmla="*/ 275 h 967"/>
                  <a:gd name="T16" fmla="*/ 817 w 1098"/>
                  <a:gd name="T17" fmla="*/ 253 h 967"/>
                  <a:gd name="T18" fmla="*/ 791 w 1098"/>
                  <a:gd name="T19" fmla="*/ 227 h 967"/>
                  <a:gd name="T20" fmla="*/ 764 w 1098"/>
                  <a:gd name="T21" fmla="*/ 201 h 967"/>
                  <a:gd name="T22" fmla="*/ 736 w 1098"/>
                  <a:gd name="T23" fmla="*/ 175 h 967"/>
                  <a:gd name="T24" fmla="*/ 706 w 1098"/>
                  <a:gd name="T25" fmla="*/ 149 h 967"/>
                  <a:gd name="T26" fmla="*/ 679 w 1098"/>
                  <a:gd name="T27" fmla="*/ 126 h 967"/>
                  <a:gd name="T28" fmla="*/ 653 w 1098"/>
                  <a:gd name="T29" fmla="*/ 104 h 967"/>
                  <a:gd name="T30" fmla="*/ 628 w 1098"/>
                  <a:gd name="T31" fmla="*/ 86 h 967"/>
                  <a:gd name="T32" fmla="*/ 608 w 1098"/>
                  <a:gd name="T33" fmla="*/ 72 h 967"/>
                  <a:gd name="T34" fmla="*/ 589 w 1098"/>
                  <a:gd name="T35" fmla="*/ 64 h 967"/>
                  <a:gd name="T36" fmla="*/ 575 w 1098"/>
                  <a:gd name="T37" fmla="*/ 60 h 967"/>
                  <a:gd name="T38" fmla="*/ 561 w 1098"/>
                  <a:gd name="T39" fmla="*/ 62 h 967"/>
                  <a:gd name="T40" fmla="*/ 544 w 1098"/>
                  <a:gd name="T41" fmla="*/ 71 h 967"/>
                  <a:gd name="T42" fmla="*/ 523 w 1098"/>
                  <a:gd name="T43" fmla="*/ 81 h 967"/>
                  <a:gd name="T44" fmla="*/ 500 w 1098"/>
                  <a:gd name="T45" fmla="*/ 97 h 967"/>
                  <a:gd name="T46" fmla="*/ 476 w 1098"/>
                  <a:gd name="T47" fmla="*/ 116 h 967"/>
                  <a:gd name="T48" fmla="*/ 450 w 1098"/>
                  <a:gd name="T49" fmla="*/ 138 h 967"/>
                  <a:gd name="T50" fmla="*/ 424 w 1098"/>
                  <a:gd name="T51" fmla="*/ 164 h 967"/>
                  <a:gd name="T52" fmla="*/ 398 w 1098"/>
                  <a:gd name="T53" fmla="*/ 190 h 967"/>
                  <a:gd name="T54" fmla="*/ 370 w 1098"/>
                  <a:gd name="T55" fmla="*/ 222 h 967"/>
                  <a:gd name="T56" fmla="*/ 344 w 1098"/>
                  <a:gd name="T57" fmla="*/ 253 h 967"/>
                  <a:gd name="T58" fmla="*/ 320 w 1098"/>
                  <a:gd name="T59" fmla="*/ 286 h 967"/>
                  <a:gd name="T60" fmla="*/ 296 w 1098"/>
                  <a:gd name="T61" fmla="*/ 319 h 967"/>
                  <a:gd name="T62" fmla="*/ 275 w 1098"/>
                  <a:gd name="T63" fmla="*/ 353 h 967"/>
                  <a:gd name="T64" fmla="*/ 256 w 1098"/>
                  <a:gd name="T65" fmla="*/ 388 h 967"/>
                  <a:gd name="T66" fmla="*/ 242 w 1098"/>
                  <a:gd name="T67" fmla="*/ 423 h 967"/>
                  <a:gd name="T68" fmla="*/ 230 w 1098"/>
                  <a:gd name="T69" fmla="*/ 457 h 967"/>
                  <a:gd name="T70" fmla="*/ 206 w 1098"/>
                  <a:gd name="T71" fmla="*/ 511 h 967"/>
                  <a:gd name="T72" fmla="*/ 173 w 1098"/>
                  <a:gd name="T73" fmla="*/ 539 h 967"/>
                  <a:gd name="T74" fmla="*/ 135 w 1098"/>
                  <a:gd name="T75" fmla="*/ 547 h 967"/>
                  <a:gd name="T76" fmla="*/ 95 w 1098"/>
                  <a:gd name="T77" fmla="*/ 544 h 967"/>
                  <a:gd name="T78" fmla="*/ 58 w 1098"/>
                  <a:gd name="T79" fmla="*/ 530 h 967"/>
                  <a:gd name="T80" fmla="*/ 29 w 1098"/>
                  <a:gd name="T81" fmla="*/ 514 h 967"/>
                  <a:gd name="T82" fmla="*/ 6 w 1098"/>
                  <a:gd name="T83" fmla="*/ 501 h 967"/>
                  <a:gd name="T84" fmla="*/ 0 w 1098"/>
                  <a:gd name="T85" fmla="*/ 495 h 967"/>
                  <a:gd name="T86" fmla="*/ 395 w 1098"/>
                  <a:gd name="T87" fmla="*/ 34 h 967"/>
                  <a:gd name="T88" fmla="*/ 398 w 1098"/>
                  <a:gd name="T89" fmla="*/ 33 h 967"/>
                  <a:gd name="T90" fmla="*/ 410 w 1098"/>
                  <a:gd name="T91" fmla="*/ 27 h 967"/>
                  <a:gd name="T92" fmla="*/ 429 w 1098"/>
                  <a:gd name="T93" fmla="*/ 22 h 967"/>
                  <a:gd name="T94" fmla="*/ 455 w 1098"/>
                  <a:gd name="T95" fmla="*/ 15 h 967"/>
                  <a:gd name="T96" fmla="*/ 488 w 1098"/>
                  <a:gd name="T97" fmla="*/ 8 h 967"/>
                  <a:gd name="T98" fmla="*/ 526 w 1098"/>
                  <a:gd name="T99" fmla="*/ 3 h 967"/>
                  <a:gd name="T100" fmla="*/ 570 w 1098"/>
                  <a:gd name="T101" fmla="*/ 0 h 967"/>
                  <a:gd name="T102" fmla="*/ 616 w 1098"/>
                  <a:gd name="T103" fmla="*/ 1 h 967"/>
                  <a:gd name="T104" fmla="*/ 668 w 1098"/>
                  <a:gd name="T105" fmla="*/ 7 h 967"/>
                  <a:gd name="T106" fmla="*/ 724 w 1098"/>
                  <a:gd name="T107" fmla="*/ 17 h 967"/>
                  <a:gd name="T108" fmla="*/ 783 w 1098"/>
                  <a:gd name="T109" fmla="*/ 36 h 967"/>
                  <a:gd name="T110" fmla="*/ 843 w 1098"/>
                  <a:gd name="T111" fmla="*/ 62 h 967"/>
                  <a:gd name="T112" fmla="*/ 906 w 1098"/>
                  <a:gd name="T113" fmla="*/ 97 h 967"/>
                  <a:gd name="T114" fmla="*/ 968 w 1098"/>
                  <a:gd name="T115" fmla="*/ 142 h 967"/>
                  <a:gd name="T116" fmla="*/ 1034 w 1098"/>
                  <a:gd name="T117" fmla="*/ 197 h 967"/>
                  <a:gd name="T118" fmla="*/ 1098 w 1098"/>
                  <a:gd name="T119" fmla="*/ 265 h 9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98"/>
                  <a:gd name="T181" fmla="*/ 0 h 967"/>
                  <a:gd name="T182" fmla="*/ 1098 w 1098"/>
                  <a:gd name="T183" fmla="*/ 967 h 9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98" h="967">
                    <a:moveTo>
                      <a:pt x="1098" y="265"/>
                    </a:moveTo>
                    <a:lnTo>
                      <a:pt x="535" y="967"/>
                    </a:lnTo>
                    <a:lnTo>
                      <a:pt x="906" y="341"/>
                    </a:lnTo>
                    <a:lnTo>
                      <a:pt x="902" y="338"/>
                    </a:lnTo>
                    <a:lnTo>
                      <a:pt x="894" y="329"/>
                    </a:lnTo>
                    <a:lnTo>
                      <a:pt x="880" y="315"/>
                    </a:lnTo>
                    <a:lnTo>
                      <a:pt x="862" y="298"/>
                    </a:lnTo>
                    <a:lnTo>
                      <a:pt x="842" y="275"/>
                    </a:lnTo>
                    <a:lnTo>
                      <a:pt x="817" y="253"/>
                    </a:lnTo>
                    <a:lnTo>
                      <a:pt x="791" y="227"/>
                    </a:lnTo>
                    <a:lnTo>
                      <a:pt x="764" y="201"/>
                    </a:lnTo>
                    <a:lnTo>
                      <a:pt x="736" y="175"/>
                    </a:lnTo>
                    <a:lnTo>
                      <a:pt x="706" y="149"/>
                    </a:lnTo>
                    <a:lnTo>
                      <a:pt x="679" y="126"/>
                    </a:lnTo>
                    <a:lnTo>
                      <a:pt x="653" y="104"/>
                    </a:lnTo>
                    <a:lnTo>
                      <a:pt x="628" y="86"/>
                    </a:lnTo>
                    <a:lnTo>
                      <a:pt x="608" y="72"/>
                    </a:lnTo>
                    <a:lnTo>
                      <a:pt x="589" y="64"/>
                    </a:lnTo>
                    <a:lnTo>
                      <a:pt x="575" y="60"/>
                    </a:lnTo>
                    <a:lnTo>
                      <a:pt x="561" y="62"/>
                    </a:lnTo>
                    <a:lnTo>
                      <a:pt x="544" y="71"/>
                    </a:lnTo>
                    <a:lnTo>
                      <a:pt x="523" y="81"/>
                    </a:lnTo>
                    <a:lnTo>
                      <a:pt x="500" y="97"/>
                    </a:lnTo>
                    <a:lnTo>
                      <a:pt x="476" y="116"/>
                    </a:lnTo>
                    <a:lnTo>
                      <a:pt x="450" y="138"/>
                    </a:lnTo>
                    <a:lnTo>
                      <a:pt x="424" y="164"/>
                    </a:lnTo>
                    <a:lnTo>
                      <a:pt x="398" y="190"/>
                    </a:lnTo>
                    <a:lnTo>
                      <a:pt x="370" y="222"/>
                    </a:lnTo>
                    <a:lnTo>
                      <a:pt x="344" y="253"/>
                    </a:lnTo>
                    <a:lnTo>
                      <a:pt x="320" y="286"/>
                    </a:lnTo>
                    <a:lnTo>
                      <a:pt x="296" y="319"/>
                    </a:lnTo>
                    <a:lnTo>
                      <a:pt x="275" y="353"/>
                    </a:lnTo>
                    <a:lnTo>
                      <a:pt x="256" y="388"/>
                    </a:lnTo>
                    <a:lnTo>
                      <a:pt x="242" y="423"/>
                    </a:lnTo>
                    <a:lnTo>
                      <a:pt x="230" y="457"/>
                    </a:lnTo>
                    <a:lnTo>
                      <a:pt x="206" y="511"/>
                    </a:lnTo>
                    <a:lnTo>
                      <a:pt x="173" y="539"/>
                    </a:lnTo>
                    <a:lnTo>
                      <a:pt x="135" y="547"/>
                    </a:lnTo>
                    <a:lnTo>
                      <a:pt x="95" y="544"/>
                    </a:lnTo>
                    <a:lnTo>
                      <a:pt x="58" y="530"/>
                    </a:lnTo>
                    <a:lnTo>
                      <a:pt x="29" y="514"/>
                    </a:lnTo>
                    <a:lnTo>
                      <a:pt x="6" y="501"/>
                    </a:lnTo>
                    <a:lnTo>
                      <a:pt x="0" y="495"/>
                    </a:lnTo>
                    <a:lnTo>
                      <a:pt x="395" y="34"/>
                    </a:lnTo>
                    <a:lnTo>
                      <a:pt x="398" y="33"/>
                    </a:lnTo>
                    <a:lnTo>
                      <a:pt x="410" y="27"/>
                    </a:lnTo>
                    <a:lnTo>
                      <a:pt x="429" y="22"/>
                    </a:lnTo>
                    <a:lnTo>
                      <a:pt x="455" y="15"/>
                    </a:lnTo>
                    <a:lnTo>
                      <a:pt x="488" y="8"/>
                    </a:lnTo>
                    <a:lnTo>
                      <a:pt x="526" y="3"/>
                    </a:lnTo>
                    <a:lnTo>
                      <a:pt x="570" y="0"/>
                    </a:lnTo>
                    <a:lnTo>
                      <a:pt x="616" y="1"/>
                    </a:lnTo>
                    <a:lnTo>
                      <a:pt x="668" y="7"/>
                    </a:lnTo>
                    <a:lnTo>
                      <a:pt x="724" y="17"/>
                    </a:lnTo>
                    <a:lnTo>
                      <a:pt x="783" y="36"/>
                    </a:lnTo>
                    <a:lnTo>
                      <a:pt x="843" y="62"/>
                    </a:lnTo>
                    <a:lnTo>
                      <a:pt x="906" y="97"/>
                    </a:lnTo>
                    <a:lnTo>
                      <a:pt x="968" y="142"/>
                    </a:lnTo>
                    <a:lnTo>
                      <a:pt x="1034" y="197"/>
                    </a:lnTo>
                    <a:lnTo>
                      <a:pt x="1098" y="265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0" name="Freeform 42"/>
              <p:cNvSpPr>
                <a:spLocks/>
              </p:cNvSpPr>
              <p:nvPr/>
            </p:nvSpPr>
            <p:spPr bwMode="gray">
              <a:xfrm>
                <a:off x="2920" y="2225"/>
                <a:ext cx="406" cy="960"/>
              </a:xfrm>
              <a:custGeom>
                <a:avLst/>
                <a:gdLst>
                  <a:gd name="T0" fmla="*/ 52 w 406"/>
                  <a:gd name="T1" fmla="*/ 939 h 960"/>
                  <a:gd name="T2" fmla="*/ 406 w 406"/>
                  <a:gd name="T3" fmla="*/ 236 h 960"/>
                  <a:gd name="T4" fmla="*/ 110 w 406"/>
                  <a:gd name="T5" fmla="*/ 0 h 960"/>
                  <a:gd name="T6" fmla="*/ 0 w 406"/>
                  <a:gd name="T7" fmla="*/ 960 h 960"/>
                  <a:gd name="T8" fmla="*/ 52 w 406"/>
                  <a:gd name="T9" fmla="*/ 939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6"/>
                  <a:gd name="T16" fmla="*/ 0 h 960"/>
                  <a:gd name="T17" fmla="*/ 406 w 40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6" h="960">
                    <a:moveTo>
                      <a:pt x="52" y="939"/>
                    </a:moveTo>
                    <a:lnTo>
                      <a:pt x="406" y="236"/>
                    </a:lnTo>
                    <a:lnTo>
                      <a:pt x="110" y="0"/>
                    </a:lnTo>
                    <a:lnTo>
                      <a:pt x="0" y="960"/>
                    </a:lnTo>
                    <a:lnTo>
                      <a:pt x="52" y="939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1" name="Freeform 43"/>
              <p:cNvSpPr>
                <a:spLocks/>
              </p:cNvSpPr>
              <p:nvPr/>
            </p:nvSpPr>
            <p:spPr bwMode="gray">
              <a:xfrm>
                <a:off x="1902" y="1887"/>
                <a:ext cx="788" cy="1073"/>
              </a:xfrm>
              <a:custGeom>
                <a:avLst/>
                <a:gdLst>
                  <a:gd name="T0" fmla="*/ 703 w 788"/>
                  <a:gd name="T1" fmla="*/ 0 h 1073"/>
                  <a:gd name="T2" fmla="*/ 0 w 788"/>
                  <a:gd name="T3" fmla="*/ 856 h 1073"/>
                  <a:gd name="T4" fmla="*/ 140 w 788"/>
                  <a:gd name="T5" fmla="*/ 792 h 1073"/>
                  <a:gd name="T6" fmla="*/ 140 w 788"/>
                  <a:gd name="T7" fmla="*/ 919 h 1073"/>
                  <a:gd name="T8" fmla="*/ 358 w 788"/>
                  <a:gd name="T9" fmla="*/ 742 h 1073"/>
                  <a:gd name="T10" fmla="*/ 306 w 788"/>
                  <a:gd name="T11" fmla="*/ 1021 h 1073"/>
                  <a:gd name="T12" fmla="*/ 511 w 788"/>
                  <a:gd name="T13" fmla="*/ 945 h 1073"/>
                  <a:gd name="T14" fmla="*/ 473 w 788"/>
                  <a:gd name="T15" fmla="*/ 1073 h 1073"/>
                  <a:gd name="T16" fmla="*/ 488 w 788"/>
                  <a:gd name="T17" fmla="*/ 1068 h 1073"/>
                  <a:gd name="T18" fmla="*/ 788 w 788"/>
                  <a:gd name="T19" fmla="*/ 68 h 1073"/>
                  <a:gd name="T20" fmla="*/ 703 w 788"/>
                  <a:gd name="T21" fmla="*/ 0 h 10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88"/>
                  <a:gd name="T34" fmla="*/ 0 h 1073"/>
                  <a:gd name="T35" fmla="*/ 788 w 788"/>
                  <a:gd name="T36" fmla="*/ 1073 h 10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88" h="1073">
                    <a:moveTo>
                      <a:pt x="703" y="0"/>
                    </a:moveTo>
                    <a:lnTo>
                      <a:pt x="0" y="856"/>
                    </a:lnTo>
                    <a:lnTo>
                      <a:pt x="140" y="792"/>
                    </a:lnTo>
                    <a:lnTo>
                      <a:pt x="140" y="919"/>
                    </a:lnTo>
                    <a:lnTo>
                      <a:pt x="358" y="742"/>
                    </a:lnTo>
                    <a:lnTo>
                      <a:pt x="306" y="1021"/>
                    </a:lnTo>
                    <a:lnTo>
                      <a:pt x="511" y="945"/>
                    </a:lnTo>
                    <a:lnTo>
                      <a:pt x="473" y="1073"/>
                    </a:lnTo>
                    <a:lnTo>
                      <a:pt x="488" y="1068"/>
                    </a:lnTo>
                    <a:lnTo>
                      <a:pt x="788" y="68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2" name="Freeform 44"/>
              <p:cNvSpPr>
                <a:spLocks/>
              </p:cNvSpPr>
              <p:nvPr/>
            </p:nvSpPr>
            <p:spPr bwMode="gray">
              <a:xfrm>
                <a:off x="3291" y="2480"/>
                <a:ext cx="1279" cy="1386"/>
              </a:xfrm>
              <a:custGeom>
                <a:avLst/>
                <a:gdLst>
                  <a:gd name="T0" fmla="*/ 1279 w 1279"/>
                  <a:gd name="T1" fmla="*/ 965 h 1386"/>
                  <a:gd name="T2" fmla="*/ 59 w 1279"/>
                  <a:gd name="T3" fmla="*/ 0 h 1386"/>
                  <a:gd name="T4" fmla="*/ 0 w 1279"/>
                  <a:gd name="T5" fmla="*/ 837 h 1386"/>
                  <a:gd name="T6" fmla="*/ 2 w 1279"/>
                  <a:gd name="T7" fmla="*/ 837 h 1386"/>
                  <a:gd name="T8" fmla="*/ 14 w 1279"/>
                  <a:gd name="T9" fmla="*/ 951 h 1386"/>
                  <a:gd name="T10" fmla="*/ 16 w 1279"/>
                  <a:gd name="T11" fmla="*/ 951 h 1386"/>
                  <a:gd name="T12" fmla="*/ 321 w 1279"/>
                  <a:gd name="T13" fmla="*/ 378 h 1386"/>
                  <a:gd name="T14" fmla="*/ 293 w 1279"/>
                  <a:gd name="T15" fmla="*/ 1045 h 1386"/>
                  <a:gd name="T16" fmla="*/ 411 w 1279"/>
                  <a:gd name="T17" fmla="*/ 1015 h 1386"/>
                  <a:gd name="T18" fmla="*/ 423 w 1279"/>
                  <a:gd name="T19" fmla="*/ 1156 h 1386"/>
                  <a:gd name="T20" fmla="*/ 563 w 1279"/>
                  <a:gd name="T21" fmla="*/ 1079 h 1386"/>
                  <a:gd name="T22" fmla="*/ 575 w 1279"/>
                  <a:gd name="T23" fmla="*/ 1182 h 1386"/>
                  <a:gd name="T24" fmla="*/ 730 w 1279"/>
                  <a:gd name="T25" fmla="*/ 1092 h 1386"/>
                  <a:gd name="T26" fmla="*/ 704 w 1279"/>
                  <a:gd name="T27" fmla="*/ 1284 h 1386"/>
                  <a:gd name="T28" fmla="*/ 832 w 1279"/>
                  <a:gd name="T29" fmla="*/ 1208 h 1386"/>
                  <a:gd name="T30" fmla="*/ 844 w 1279"/>
                  <a:gd name="T31" fmla="*/ 1284 h 1386"/>
                  <a:gd name="T32" fmla="*/ 998 w 1279"/>
                  <a:gd name="T33" fmla="*/ 1144 h 1386"/>
                  <a:gd name="T34" fmla="*/ 958 w 1279"/>
                  <a:gd name="T35" fmla="*/ 1386 h 1386"/>
                  <a:gd name="T36" fmla="*/ 1279 w 1279"/>
                  <a:gd name="T37" fmla="*/ 965 h 13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9"/>
                  <a:gd name="T58" fmla="*/ 0 h 1386"/>
                  <a:gd name="T59" fmla="*/ 1279 w 1279"/>
                  <a:gd name="T60" fmla="*/ 1386 h 138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9" h="1386">
                    <a:moveTo>
                      <a:pt x="1279" y="965"/>
                    </a:moveTo>
                    <a:lnTo>
                      <a:pt x="59" y="0"/>
                    </a:lnTo>
                    <a:lnTo>
                      <a:pt x="0" y="837"/>
                    </a:lnTo>
                    <a:lnTo>
                      <a:pt x="2" y="837"/>
                    </a:lnTo>
                    <a:lnTo>
                      <a:pt x="14" y="951"/>
                    </a:lnTo>
                    <a:lnTo>
                      <a:pt x="16" y="951"/>
                    </a:lnTo>
                    <a:lnTo>
                      <a:pt x="321" y="378"/>
                    </a:lnTo>
                    <a:lnTo>
                      <a:pt x="293" y="1045"/>
                    </a:lnTo>
                    <a:lnTo>
                      <a:pt x="411" y="1015"/>
                    </a:lnTo>
                    <a:lnTo>
                      <a:pt x="423" y="1156"/>
                    </a:lnTo>
                    <a:lnTo>
                      <a:pt x="563" y="1079"/>
                    </a:lnTo>
                    <a:lnTo>
                      <a:pt x="575" y="1182"/>
                    </a:lnTo>
                    <a:lnTo>
                      <a:pt x="730" y="1092"/>
                    </a:lnTo>
                    <a:lnTo>
                      <a:pt x="704" y="1284"/>
                    </a:lnTo>
                    <a:lnTo>
                      <a:pt x="832" y="1208"/>
                    </a:lnTo>
                    <a:lnTo>
                      <a:pt x="844" y="1284"/>
                    </a:lnTo>
                    <a:lnTo>
                      <a:pt x="998" y="1144"/>
                    </a:lnTo>
                    <a:lnTo>
                      <a:pt x="958" y="1386"/>
                    </a:lnTo>
                    <a:lnTo>
                      <a:pt x="1279" y="965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3" name="Freeform 45"/>
              <p:cNvSpPr>
                <a:spLocks/>
              </p:cNvSpPr>
              <p:nvPr/>
            </p:nvSpPr>
            <p:spPr bwMode="gray">
              <a:xfrm>
                <a:off x="2390" y="1955"/>
                <a:ext cx="640" cy="1260"/>
              </a:xfrm>
              <a:custGeom>
                <a:avLst/>
                <a:gdLst>
                  <a:gd name="T0" fmla="*/ 99 w 640"/>
                  <a:gd name="T1" fmla="*/ 1067 h 1260"/>
                  <a:gd name="T2" fmla="*/ 291 w 640"/>
                  <a:gd name="T3" fmla="*/ 1017 h 1260"/>
                  <a:gd name="T4" fmla="*/ 278 w 640"/>
                  <a:gd name="T5" fmla="*/ 1131 h 1260"/>
                  <a:gd name="T6" fmla="*/ 444 w 640"/>
                  <a:gd name="T7" fmla="*/ 1055 h 1260"/>
                  <a:gd name="T8" fmla="*/ 458 w 640"/>
                  <a:gd name="T9" fmla="*/ 1260 h 1260"/>
                  <a:gd name="T10" fmla="*/ 530 w 640"/>
                  <a:gd name="T11" fmla="*/ 1230 h 1260"/>
                  <a:gd name="T12" fmla="*/ 640 w 640"/>
                  <a:gd name="T13" fmla="*/ 270 h 1260"/>
                  <a:gd name="T14" fmla="*/ 300 w 640"/>
                  <a:gd name="T15" fmla="*/ 0 h 1260"/>
                  <a:gd name="T16" fmla="*/ 0 w 640"/>
                  <a:gd name="T17" fmla="*/ 1000 h 1260"/>
                  <a:gd name="T18" fmla="*/ 137 w 640"/>
                  <a:gd name="T19" fmla="*/ 965 h 1260"/>
                  <a:gd name="T20" fmla="*/ 99 w 640"/>
                  <a:gd name="T21" fmla="*/ 1067 h 12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40"/>
                  <a:gd name="T34" fmla="*/ 0 h 1260"/>
                  <a:gd name="T35" fmla="*/ 640 w 640"/>
                  <a:gd name="T36" fmla="*/ 1260 h 12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40" h="1260">
                    <a:moveTo>
                      <a:pt x="99" y="1067"/>
                    </a:moveTo>
                    <a:lnTo>
                      <a:pt x="291" y="1017"/>
                    </a:lnTo>
                    <a:lnTo>
                      <a:pt x="278" y="1131"/>
                    </a:lnTo>
                    <a:lnTo>
                      <a:pt x="444" y="1055"/>
                    </a:lnTo>
                    <a:lnTo>
                      <a:pt x="458" y="1260"/>
                    </a:lnTo>
                    <a:lnTo>
                      <a:pt x="530" y="1230"/>
                    </a:lnTo>
                    <a:lnTo>
                      <a:pt x="640" y="270"/>
                    </a:lnTo>
                    <a:lnTo>
                      <a:pt x="300" y="0"/>
                    </a:lnTo>
                    <a:lnTo>
                      <a:pt x="0" y="1000"/>
                    </a:lnTo>
                    <a:lnTo>
                      <a:pt x="137" y="965"/>
                    </a:lnTo>
                    <a:lnTo>
                      <a:pt x="99" y="106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4" name="Freeform 46"/>
              <p:cNvSpPr>
                <a:spLocks/>
              </p:cNvSpPr>
              <p:nvPr/>
            </p:nvSpPr>
            <p:spPr bwMode="gray">
              <a:xfrm>
                <a:off x="2904" y="2461"/>
                <a:ext cx="446" cy="920"/>
              </a:xfrm>
              <a:custGeom>
                <a:avLst/>
                <a:gdLst>
                  <a:gd name="T0" fmla="*/ 133 w 446"/>
                  <a:gd name="T1" fmla="*/ 677 h 920"/>
                  <a:gd name="T2" fmla="*/ 159 w 446"/>
                  <a:gd name="T3" fmla="*/ 806 h 920"/>
                  <a:gd name="T4" fmla="*/ 261 w 446"/>
                  <a:gd name="T5" fmla="*/ 792 h 920"/>
                  <a:gd name="T6" fmla="*/ 273 w 446"/>
                  <a:gd name="T7" fmla="*/ 920 h 920"/>
                  <a:gd name="T8" fmla="*/ 387 w 446"/>
                  <a:gd name="T9" fmla="*/ 856 h 920"/>
                  <a:gd name="T10" fmla="*/ 446 w 446"/>
                  <a:gd name="T11" fmla="*/ 19 h 920"/>
                  <a:gd name="T12" fmla="*/ 422 w 446"/>
                  <a:gd name="T13" fmla="*/ 0 h 920"/>
                  <a:gd name="T14" fmla="*/ 0 w 446"/>
                  <a:gd name="T15" fmla="*/ 683 h 920"/>
                  <a:gd name="T16" fmla="*/ 133 w 446"/>
                  <a:gd name="T17" fmla="*/ 677 h 9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6"/>
                  <a:gd name="T28" fmla="*/ 0 h 920"/>
                  <a:gd name="T29" fmla="*/ 446 w 446"/>
                  <a:gd name="T30" fmla="*/ 920 h 9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6" h="920">
                    <a:moveTo>
                      <a:pt x="133" y="677"/>
                    </a:moveTo>
                    <a:lnTo>
                      <a:pt x="159" y="806"/>
                    </a:lnTo>
                    <a:lnTo>
                      <a:pt x="261" y="792"/>
                    </a:lnTo>
                    <a:lnTo>
                      <a:pt x="273" y="920"/>
                    </a:lnTo>
                    <a:lnTo>
                      <a:pt x="387" y="856"/>
                    </a:lnTo>
                    <a:lnTo>
                      <a:pt x="446" y="19"/>
                    </a:lnTo>
                    <a:lnTo>
                      <a:pt x="422" y="0"/>
                    </a:lnTo>
                    <a:lnTo>
                      <a:pt x="0" y="683"/>
                    </a:lnTo>
                    <a:lnTo>
                      <a:pt x="133" y="677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7205" name="Freeform 47"/>
              <p:cNvSpPr>
                <a:spLocks/>
              </p:cNvSpPr>
              <p:nvPr/>
            </p:nvSpPr>
            <p:spPr bwMode="gray">
              <a:xfrm>
                <a:off x="3307" y="2858"/>
                <a:ext cx="305" cy="675"/>
              </a:xfrm>
              <a:custGeom>
                <a:avLst/>
                <a:gdLst>
                  <a:gd name="T0" fmla="*/ 0 w 305"/>
                  <a:gd name="T1" fmla="*/ 573 h 675"/>
                  <a:gd name="T2" fmla="*/ 100 w 305"/>
                  <a:gd name="T3" fmla="*/ 523 h 675"/>
                  <a:gd name="T4" fmla="*/ 100 w 305"/>
                  <a:gd name="T5" fmla="*/ 637 h 675"/>
                  <a:gd name="T6" fmla="*/ 253 w 305"/>
                  <a:gd name="T7" fmla="*/ 549 h 675"/>
                  <a:gd name="T8" fmla="*/ 241 w 305"/>
                  <a:gd name="T9" fmla="*/ 675 h 675"/>
                  <a:gd name="T10" fmla="*/ 277 w 305"/>
                  <a:gd name="T11" fmla="*/ 667 h 675"/>
                  <a:gd name="T12" fmla="*/ 305 w 305"/>
                  <a:gd name="T13" fmla="*/ 0 h 675"/>
                  <a:gd name="T14" fmla="*/ 0 w 305"/>
                  <a:gd name="T15" fmla="*/ 573 h 6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5"/>
                  <a:gd name="T25" fmla="*/ 0 h 675"/>
                  <a:gd name="T26" fmla="*/ 305 w 305"/>
                  <a:gd name="T27" fmla="*/ 675 h 6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5" h="675">
                    <a:moveTo>
                      <a:pt x="0" y="573"/>
                    </a:moveTo>
                    <a:lnTo>
                      <a:pt x="100" y="523"/>
                    </a:lnTo>
                    <a:lnTo>
                      <a:pt x="100" y="637"/>
                    </a:lnTo>
                    <a:lnTo>
                      <a:pt x="253" y="549"/>
                    </a:lnTo>
                    <a:lnTo>
                      <a:pt x="241" y="675"/>
                    </a:lnTo>
                    <a:lnTo>
                      <a:pt x="277" y="667"/>
                    </a:lnTo>
                    <a:lnTo>
                      <a:pt x="305" y="0"/>
                    </a:lnTo>
                    <a:lnTo>
                      <a:pt x="0" y="573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Modèle de type .NET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4558" y="1124326"/>
            <a:ext cx="8599488" cy="5463034"/>
          </a:xfrm>
        </p:spPr>
        <p:txBody>
          <a:bodyPr/>
          <a:lstStyle/>
          <a:p>
            <a:pPr eaLnBrk="1" hangingPunct="1"/>
            <a:r>
              <a:rPr lang="fr-FR" sz="1600"/>
              <a:t>Les </a:t>
            </a:r>
            <a:r>
              <a:rPr lang="fr-FR" sz="1600" i="1"/>
              <a:t>assemblies</a:t>
            </a:r>
            <a:r>
              <a:rPr lang="fr-FR" sz="1600"/>
              <a:t> comportent </a:t>
            </a:r>
            <a:br>
              <a:rPr lang="fr-FR" sz="1600"/>
            </a:br>
            <a:r>
              <a:rPr lang="fr-FR" sz="1600"/>
              <a:t>des espaces de noms</a:t>
            </a:r>
          </a:p>
          <a:p>
            <a:pPr eaLnBrk="1" hangingPunct="1"/>
            <a:r>
              <a:rPr lang="fr-FR" sz="1600"/>
              <a:t>Les espaces de noms comportent </a:t>
            </a:r>
            <a:br>
              <a:rPr lang="fr-FR" sz="1600"/>
            </a:br>
            <a:r>
              <a:rPr lang="fr-FR" sz="1600"/>
              <a:t>des types, parmi lesquels :</a:t>
            </a:r>
          </a:p>
          <a:p>
            <a:pPr lvl="1" eaLnBrk="1" hangingPunct="1"/>
            <a:r>
              <a:rPr lang="fr-FR" sz="1600"/>
              <a:t>Classes</a:t>
            </a:r>
          </a:p>
          <a:p>
            <a:pPr lvl="1" eaLnBrk="1" hangingPunct="1"/>
            <a:r>
              <a:rPr lang="fr-FR" sz="1600"/>
              <a:t>Structures</a:t>
            </a:r>
          </a:p>
          <a:p>
            <a:pPr lvl="1" eaLnBrk="1" hangingPunct="1"/>
            <a:r>
              <a:rPr lang="fr-FR" sz="1600"/>
              <a:t>Énumérations</a:t>
            </a:r>
          </a:p>
          <a:p>
            <a:pPr lvl="1" eaLnBrk="1" hangingPunct="1"/>
            <a:r>
              <a:rPr lang="fr-FR" sz="1600"/>
              <a:t>Délégués</a:t>
            </a:r>
          </a:p>
          <a:p>
            <a:pPr lvl="1" eaLnBrk="1" hangingPunct="1"/>
            <a:r>
              <a:rPr lang="fr-FR" sz="1600"/>
              <a:t>Interfaces </a:t>
            </a:r>
          </a:p>
          <a:p>
            <a:pPr eaLnBrk="1" hangingPunct="1"/>
            <a:r>
              <a:rPr lang="fr-FR" sz="1600"/>
              <a:t>Les types comportent des membres, </a:t>
            </a:r>
            <a:br>
              <a:rPr lang="fr-FR" sz="1600"/>
            </a:br>
            <a:r>
              <a:rPr lang="fr-FR" sz="1600"/>
              <a:t>parmi lesquels :</a:t>
            </a:r>
          </a:p>
          <a:p>
            <a:pPr lvl="1" eaLnBrk="1" hangingPunct="1"/>
            <a:r>
              <a:rPr lang="fr-FR" sz="1600"/>
              <a:t>Champs</a:t>
            </a:r>
          </a:p>
          <a:p>
            <a:pPr lvl="1" eaLnBrk="1" hangingPunct="1"/>
            <a:r>
              <a:rPr lang="fr-FR" sz="1600"/>
              <a:t>Méthodes</a:t>
            </a:r>
          </a:p>
          <a:p>
            <a:pPr lvl="1" eaLnBrk="1" hangingPunct="1"/>
            <a:r>
              <a:rPr lang="fr-FR" sz="1600"/>
              <a:t>Propriétés</a:t>
            </a:r>
          </a:p>
          <a:p>
            <a:pPr lvl="1" eaLnBrk="1" hangingPunct="1"/>
            <a:r>
              <a:rPr lang="fr-FR" sz="1600"/>
              <a:t>Indexeurs</a:t>
            </a:r>
          </a:p>
          <a:p>
            <a:pPr lvl="1" eaLnBrk="1" hangingPunct="1"/>
            <a:r>
              <a:rPr lang="fr-FR" sz="1600"/>
              <a:t>Constructeurs</a:t>
            </a:r>
          </a:p>
          <a:p>
            <a:pPr lvl="1" eaLnBrk="1" hangingPunct="1"/>
            <a:r>
              <a:rPr lang="fr-FR" sz="1600"/>
              <a:t>Événements</a:t>
            </a:r>
          </a:p>
          <a:p>
            <a:pPr lvl="1" eaLnBrk="1" hangingPunct="1"/>
            <a:r>
              <a:rPr lang="fr-FR" sz="1600"/>
              <a:t>Opérateurs symboliques</a:t>
            </a:r>
          </a:p>
          <a:p>
            <a:pPr lvl="1" eaLnBrk="1" hangingPunct="1"/>
            <a:r>
              <a:rPr lang="fr-FR" sz="1600"/>
              <a:t>Autres types imbriqués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gray">
          <a:xfrm>
            <a:off x="5045075" y="1344613"/>
            <a:ext cx="3565525" cy="4841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 dirty="0" err="1">
                <a:latin typeface="Courier New" pitchFamily="49" charset="0"/>
              </a:rPr>
              <a:t>Assembly</a:t>
            </a: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gray">
          <a:xfrm>
            <a:off x="5276850" y="1801813"/>
            <a:ext cx="3086100" cy="4127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 dirty="0" err="1">
                <a:latin typeface="Courier New" pitchFamily="49" charset="0"/>
              </a:rPr>
              <a:t>Namespace</a:t>
            </a: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 dirty="0">
              <a:latin typeface="Courier New" pitchFamily="49" charset="0"/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gray">
          <a:xfrm>
            <a:off x="5611813" y="2354263"/>
            <a:ext cx="2493962" cy="317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>
                <a:latin typeface="Courier New" pitchFamily="49" charset="0"/>
              </a:rPr>
              <a:t>Type</a:t>
            </a: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gray">
          <a:xfrm>
            <a:off x="6016625" y="2768600"/>
            <a:ext cx="1841500" cy="2460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defRPr/>
            </a:pPr>
            <a:r>
              <a:rPr lang="fr-FR">
                <a:latin typeface="Courier New" pitchFamily="49" charset="0"/>
              </a:rPr>
              <a:t>Member</a:t>
            </a: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  <a:p>
            <a:pPr algn="just" eaLnBrk="0" hangingPunct="0">
              <a:spcBef>
                <a:spcPts val="200"/>
              </a:spcBef>
              <a:defRPr/>
            </a:pPr>
            <a:endParaRPr lang="fr-FR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Réflexion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26634"/>
          </a:xfrm>
        </p:spPr>
        <p:txBody>
          <a:bodyPr/>
          <a:lstStyle/>
          <a:p>
            <a:pPr eaLnBrk="1" hangingPunct="1"/>
            <a:r>
              <a:rPr lang="fr-FR" dirty="0"/>
              <a:t>On peut accéder aux modèles de type lors de l’exécution au moyen </a:t>
            </a:r>
            <a:br>
              <a:rPr lang="fr-FR" dirty="0"/>
            </a:br>
            <a:r>
              <a:rPr lang="fr-FR" dirty="0"/>
              <a:t>de la </a:t>
            </a:r>
            <a:r>
              <a:rPr lang="fr-FR" i="1" dirty="0">
                <a:latin typeface="Century Schoolbook" pitchFamily="18" charset="0"/>
              </a:rPr>
              <a:t>réflexion</a:t>
            </a:r>
          </a:p>
          <a:p>
            <a:pPr lvl="1"/>
            <a:r>
              <a:rPr lang="fr-FR" dirty="0"/>
              <a:t>Peu importe le langage source </a:t>
            </a:r>
          </a:p>
          <a:p>
            <a:pPr eaLnBrk="1" hangingPunct="1"/>
            <a:r>
              <a:rPr lang="fr-FR" dirty="0"/>
              <a:t>Permet aux types et aux membres d’être découverts et manipulés dynamiquement</a:t>
            </a:r>
          </a:p>
          <a:p>
            <a:pPr lvl="1" eaLnBrk="1" hangingPunct="1"/>
            <a:r>
              <a:rPr lang="fr-FR" dirty="0"/>
              <a:t>Fonctionne avec des types qui ne sont pas connus lors de la compilation</a:t>
            </a:r>
          </a:p>
          <a:p>
            <a:pPr lvl="1" eaLnBrk="1" hangingPunct="1"/>
            <a:r>
              <a:rPr lang="fr-FR" dirty="0"/>
              <a:t>Permet aux membres d’être inspectés ou manipulés lors de l’exécution</a:t>
            </a:r>
          </a:p>
          <a:p>
            <a:pPr eaLnBrk="1" hangingPunct="1"/>
            <a:r>
              <a:rPr lang="fr-FR" dirty="0"/>
              <a:t>Très utile pour les outils de l’explorateur ou pour les composants d’enregistrement d’erreur</a:t>
            </a:r>
          </a:p>
          <a:p>
            <a:pPr lvl="1" eaLnBrk="1" hangingPunct="1"/>
            <a:r>
              <a:rPr lang="fr-FR" dirty="0"/>
              <a:t>Une seule routine peut interroger n’importe quel objet</a:t>
            </a:r>
          </a:p>
          <a:p>
            <a:pPr lvl="1" eaLnBrk="1" hangingPunct="1"/>
            <a:r>
              <a:rPr lang="fr-FR" dirty="0"/>
              <a:t>Utilisée par Visual Studio pour fournir l’IntelliSense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/>
              <a:t>La classe </a:t>
            </a:r>
            <a:r>
              <a:rPr lang="fr-FR" dirty="0" err="1">
                <a:latin typeface="Courier New" pitchFamily="49" charset="0"/>
              </a:rPr>
              <a:t>System.Type</a:t>
            </a:r>
            <a:endParaRPr lang="fr-F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300163"/>
            <a:ext cx="8674100" cy="369332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ourier New" pitchFamily="49" charset="0"/>
              </a:rPr>
              <a:t>System.Type</a:t>
            </a:r>
            <a:r>
              <a:rPr lang="en-US"/>
              <a:t> a une collection d’objets </a:t>
            </a:r>
            <a:r>
              <a:rPr lang="en-US">
                <a:latin typeface="Courier New" pitchFamily="49" charset="0"/>
              </a:rPr>
              <a:t>System.Reflection.MemberInfo</a:t>
            </a:r>
            <a:endParaRPr lang="en-US" dirty="0"/>
          </a:p>
        </p:txBody>
      </p:sp>
      <p:graphicFrame>
        <p:nvGraphicFramePr>
          <p:cNvPr id="568469" name="Group 149"/>
          <p:cNvGraphicFramePr>
            <a:graphicFrameLocks noGrp="1"/>
          </p:cNvGraphicFramePr>
          <p:nvPr>
            <p:ph sz="half" idx="2"/>
          </p:nvPr>
        </p:nvGraphicFramePr>
        <p:xfrm>
          <a:off x="7486650" y="5148263"/>
          <a:ext cx="1417638" cy="982663"/>
        </p:xfrm>
        <a:graphic>
          <a:graphicData uri="http://schemas.openxmlformats.org/drawingml/2006/table">
            <a:tbl>
              <a:tblPr/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MethodInfo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02" name="Line 4"/>
          <p:cNvSpPr>
            <a:spLocks noChangeShapeType="1"/>
          </p:cNvSpPr>
          <p:nvPr/>
        </p:nvSpPr>
        <p:spPr bwMode="auto">
          <a:xfrm>
            <a:off x="4275138" y="3609975"/>
            <a:ext cx="0" cy="146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3" name="Line 6"/>
          <p:cNvSpPr>
            <a:spLocks noChangeShapeType="1"/>
          </p:cNvSpPr>
          <p:nvPr/>
        </p:nvSpPr>
        <p:spPr bwMode="auto">
          <a:xfrm flipH="1">
            <a:off x="2889250" y="261778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4" name="Line 7"/>
          <p:cNvSpPr>
            <a:spLocks noChangeShapeType="1"/>
          </p:cNvSpPr>
          <p:nvPr/>
        </p:nvSpPr>
        <p:spPr bwMode="auto">
          <a:xfrm>
            <a:off x="1020763" y="3603625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568487" name="Group 167"/>
          <p:cNvGraphicFramePr>
            <a:graphicFrameLocks noGrp="1"/>
          </p:cNvGraphicFramePr>
          <p:nvPr/>
        </p:nvGraphicFramePr>
        <p:xfrm>
          <a:off x="3665538" y="2003425"/>
          <a:ext cx="1333500" cy="1160463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MemberInfo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488" name="Group 168"/>
          <p:cNvGraphicFramePr>
            <a:graphicFrameLocks noGrp="1"/>
          </p:cNvGraphicFramePr>
          <p:nvPr/>
        </p:nvGraphicFramePr>
        <p:xfrm>
          <a:off x="138113" y="2032000"/>
          <a:ext cx="2874962" cy="1104900"/>
        </p:xfrm>
        <a:graphic>
          <a:graphicData uri="http://schemas.openxmlformats.org/drawingml/2006/table">
            <a:tbl>
              <a:tblPr/>
              <a:tblGrid>
                <a:gridCol w="287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System.Type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MemberInfo[] GetMembers()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25" name="AutoShape 28"/>
          <p:cNvSpPr>
            <a:spLocks noChangeArrowheads="1"/>
          </p:cNvSpPr>
          <p:nvPr/>
        </p:nvSpPr>
        <p:spPr bwMode="blackWhite">
          <a:xfrm>
            <a:off x="4119563" y="317023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  <p:graphicFrame>
        <p:nvGraphicFramePr>
          <p:cNvPr id="568349" name="Group 29"/>
          <p:cNvGraphicFramePr>
            <a:graphicFrameLocks noGrp="1"/>
          </p:cNvGraphicFramePr>
          <p:nvPr/>
        </p:nvGraphicFramePr>
        <p:xfrm>
          <a:off x="327025" y="3827463"/>
          <a:ext cx="1323975" cy="960438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EventInfo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36" name="Line 39"/>
          <p:cNvSpPr>
            <a:spLocks noChangeShapeType="1"/>
          </p:cNvSpPr>
          <p:nvPr/>
        </p:nvSpPr>
        <p:spPr bwMode="auto">
          <a:xfrm>
            <a:off x="5327650" y="3611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37" name="Text Box 40"/>
          <p:cNvSpPr txBox="1">
            <a:spLocks noChangeArrowheads="1"/>
          </p:cNvSpPr>
          <p:nvPr/>
        </p:nvSpPr>
        <p:spPr bwMode="auto">
          <a:xfrm>
            <a:off x="3103563" y="2251075"/>
            <a:ext cx="693737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600" i="1" dirty="0"/>
          </a:p>
          <a:p>
            <a:pPr eaLnBrk="0" hangingPunct="0">
              <a:spcBef>
                <a:spcPct val="50000"/>
              </a:spcBef>
            </a:pPr>
            <a:r>
              <a:rPr lang="en-US" sz="1600" i="1"/>
              <a:t>     </a:t>
            </a:r>
            <a:r>
              <a:rPr lang="en-US" sz="1800" b="1" i="1"/>
              <a:t>*</a:t>
            </a:r>
            <a:endParaRPr lang="en-US" sz="1800" b="1" i="1" dirty="0"/>
          </a:p>
        </p:txBody>
      </p:sp>
      <p:sp>
        <p:nvSpPr>
          <p:cNvPr id="12338" name="Line 41"/>
          <p:cNvSpPr>
            <a:spLocks noChangeShapeType="1"/>
          </p:cNvSpPr>
          <p:nvPr/>
        </p:nvSpPr>
        <p:spPr bwMode="auto">
          <a:xfrm>
            <a:off x="7340600" y="3603625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39" name="Line 42"/>
          <p:cNvSpPr>
            <a:spLocks noChangeShapeType="1"/>
          </p:cNvSpPr>
          <p:nvPr/>
        </p:nvSpPr>
        <p:spPr bwMode="auto">
          <a:xfrm>
            <a:off x="3041650" y="36115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40" name="Line 43"/>
          <p:cNvSpPr>
            <a:spLocks noChangeShapeType="1"/>
          </p:cNvSpPr>
          <p:nvPr/>
        </p:nvSpPr>
        <p:spPr bwMode="auto">
          <a:xfrm flipH="1">
            <a:off x="1922463" y="3614738"/>
            <a:ext cx="1587" cy="142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568367" name="Group 47"/>
          <p:cNvGraphicFramePr>
            <a:graphicFrameLocks noGrp="1"/>
          </p:cNvGraphicFramePr>
          <p:nvPr/>
        </p:nvGraphicFramePr>
        <p:xfrm>
          <a:off x="4632325" y="3814763"/>
          <a:ext cx="1485900" cy="946087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PropertyInfo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378" name="Group 58"/>
          <p:cNvGraphicFramePr>
            <a:graphicFrameLocks noGrp="1"/>
          </p:cNvGraphicFramePr>
          <p:nvPr/>
        </p:nvGraphicFramePr>
        <p:xfrm>
          <a:off x="2308225" y="3840163"/>
          <a:ext cx="1485900" cy="96056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FieldInfo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388" name="Group 68"/>
          <p:cNvGraphicFramePr>
            <a:graphicFrameLocks noGrp="1"/>
          </p:cNvGraphicFramePr>
          <p:nvPr/>
        </p:nvGraphicFramePr>
        <p:xfrm>
          <a:off x="1203325" y="5008563"/>
          <a:ext cx="1485900" cy="96056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DelegateInfo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408" name="Group 88"/>
          <p:cNvGraphicFramePr>
            <a:graphicFrameLocks noGrp="1"/>
          </p:cNvGraphicFramePr>
          <p:nvPr/>
        </p:nvGraphicFramePr>
        <p:xfrm>
          <a:off x="3490913" y="5008563"/>
          <a:ext cx="1485900" cy="100184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IndexerInfo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81" name="Line 104"/>
          <p:cNvSpPr>
            <a:spLocks noChangeShapeType="1"/>
          </p:cNvSpPr>
          <p:nvPr/>
        </p:nvSpPr>
        <p:spPr bwMode="auto">
          <a:xfrm>
            <a:off x="4273550" y="3408363"/>
            <a:ext cx="0" cy="17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82" name="Line 105"/>
          <p:cNvSpPr>
            <a:spLocks noChangeShapeType="1"/>
          </p:cNvSpPr>
          <p:nvPr/>
        </p:nvSpPr>
        <p:spPr bwMode="auto">
          <a:xfrm flipH="1">
            <a:off x="1017588" y="3582988"/>
            <a:ext cx="6329362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568482" name="Group 162"/>
          <p:cNvGraphicFramePr>
            <a:graphicFrameLocks noGrp="1"/>
          </p:cNvGraphicFramePr>
          <p:nvPr/>
        </p:nvGraphicFramePr>
        <p:xfrm>
          <a:off x="6626225" y="3814763"/>
          <a:ext cx="1739900" cy="960565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MethodBaseInfo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490" name="Group 170"/>
          <p:cNvGraphicFramePr>
            <a:graphicFrameLocks noGrp="1"/>
          </p:cNvGraphicFramePr>
          <p:nvPr/>
        </p:nvGraphicFramePr>
        <p:xfrm>
          <a:off x="5540375" y="5160963"/>
          <a:ext cx="1797050" cy="960565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ConstructorInfo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03" name="AutoShape 150"/>
          <p:cNvSpPr>
            <a:spLocks noChangeArrowheads="1"/>
          </p:cNvSpPr>
          <p:nvPr/>
        </p:nvSpPr>
        <p:spPr bwMode="blackWhite">
          <a:xfrm>
            <a:off x="7688263" y="478313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  <p:sp>
        <p:nvSpPr>
          <p:cNvPr id="12404" name="Line 151"/>
          <p:cNvSpPr>
            <a:spLocks noChangeShapeType="1"/>
          </p:cNvSpPr>
          <p:nvPr/>
        </p:nvSpPr>
        <p:spPr bwMode="auto">
          <a:xfrm>
            <a:off x="7842250" y="5008563"/>
            <a:ext cx="0" cy="13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405" name="AutoShape 152"/>
          <p:cNvSpPr>
            <a:spLocks noChangeArrowheads="1"/>
          </p:cNvSpPr>
          <p:nvPr/>
        </p:nvSpPr>
        <p:spPr bwMode="blackWhite">
          <a:xfrm>
            <a:off x="6786563" y="479583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 dirty="0"/>
          </a:p>
        </p:txBody>
      </p:sp>
      <p:sp>
        <p:nvSpPr>
          <p:cNvPr id="12406" name="Line 153"/>
          <p:cNvSpPr>
            <a:spLocks noChangeShapeType="1"/>
          </p:cNvSpPr>
          <p:nvPr/>
        </p:nvSpPr>
        <p:spPr bwMode="auto">
          <a:xfrm>
            <a:off x="6940550" y="5021263"/>
            <a:ext cx="0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Classes de réflexion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224838" cy="4965462"/>
          </a:xfrm>
        </p:spPr>
        <p:txBody>
          <a:bodyPr/>
          <a:lstStyle/>
          <a:p>
            <a:pPr eaLnBrk="1" hangingPunct="1"/>
            <a:r>
              <a:rPr lang="fr-FR" dirty="0"/>
              <a:t>Pour avoir un </a:t>
            </a:r>
            <a:r>
              <a:rPr lang="fr-FR" dirty="0" err="1">
                <a:latin typeface="Courier New" pitchFamily="49" charset="0"/>
              </a:rPr>
              <a:t>System.Type</a:t>
            </a:r>
            <a:r>
              <a:rPr lang="fr-FR" dirty="0"/>
              <a:t>, l’opérateur </a:t>
            </a:r>
            <a:r>
              <a:rPr lang="fr-FR" dirty="0" err="1">
                <a:latin typeface="Courier New" pitchFamily="49" charset="0"/>
              </a:rPr>
              <a:t>typeof</a:t>
            </a:r>
            <a:r>
              <a:rPr lang="fr-FR" dirty="0"/>
              <a:t> peut être utilisé ou encore la méthode </a:t>
            </a:r>
            <a:r>
              <a:rPr lang="fr-FR" dirty="0" err="1">
                <a:latin typeface="Courier New" pitchFamily="49" charset="0"/>
              </a:rPr>
              <a:t>GetType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 héritée de </a:t>
            </a:r>
            <a:r>
              <a:rPr lang="fr-FR" dirty="0" err="1">
                <a:latin typeface="Courier New" pitchFamily="49" charset="0"/>
              </a:rPr>
              <a:t>object</a:t>
            </a:r>
            <a:r>
              <a:rPr lang="fr-FR" dirty="0"/>
              <a:t> peut être appelée</a:t>
            </a:r>
            <a:endParaRPr lang="fr-FR" dirty="0">
              <a:latin typeface="Courier New" pitchFamily="49" charset="0"/>
            </a:endParaRPr>
          </a:p>
          <a:p>
            <a:pPr eaLnBrk="1" hangingPunct="1"/>
            <a:r>
              <a:rPr lang="fr-FR" dirty="0" err="1">
                <a:latin typeface="Courier New" pitchFamily="49" charset="0"/>
              </a:rPr>
              <a:t>System.Type</a:t>
            </a:r>
            <a:r>
              <a:rPr lang="fr-FR" dirty="0"/>
              <a:t> a une méthode </a:t>
            </a:r>
            <a:r>
              <a:rPr lang="fr-FR" dirty="0" err="1">
                <a:latin typeface="Courier New" pitchFamily="49" charset="0"/>
              </a:rPr>
              <a:t>GetMembers</a:t>
            </a:r>
            <a:r>
              <a:rPr lang="fr-FR" dirty="0">
                <a:latin typeface="Courier New" pitchFamily="49" charset="0"/>
              </a:rPr>
              <a:t>()</a:t>
            </a:r>
            <a:r>
              <a:rPr lang="fr-FR" dirty="0"/>
              <a:t>, qui retournera des objets  </a:t>
            </a:r>
            <a:r>
              <a:rPr lang="fr-FR" dirty="0" err="1">
                <a:latin typeface="Courier New" pitchFamily="49" charset="0"/>
              </a:rPr>
              <a:t>MemberInfo</a:t>
            </a:r>
            <a:endParaRPr lang="fr-FR" dirty="0"/>
          </a:p>
          <a:p>
            <a:pPr lvl="1" eaLnBrk="1" hangingPunct="1"/>
            <a:r>
              <a:rPr lang="fr-FR" dirty="0"/>
              <a:t>Peut être qualifié – ce qui suit donnerait des champs d’instance non-publics :</a:t>
            </a:r>
            <a:endParaRPr lang="fr-FR" dirty="0">
              <a:latin typeface="Courier New" pitchFamily="49" charset="0"/>
            </a:endParaRPr>
          </a:p>
          <a:p>
            <a:pPr lvl="2" eaLnBrk="1" hangingPunct="1"/>
            <a:r>
              <a:rPr lang="fr-FR" dirty="0" err="1">
                <a:latin typeface="Courier New" pitchFamily="49" charset="0"/>
              </a:rPr>
              <a:t>BindingFields.Instance</a:t>
            </a:r>
            <a:r>
              <a:rPr lang="fr-FR" dirty="0">
                <a:latin typeface="Courier New" pitchFamily="49" charset="0"/>
              </a:rPr>
              <a:t> | </a:t>
            </a:r>
            <a:r>
              <a:rPr lang="fr-FR" dirty="0" err="1">
                <a:latin typeface="Courier New" pitchFamily="49" charset="0"/>
              </a:rPr>
              <a:t>BindingFields.NonPublic</a:t>
            </a:r>
            <a:r>
              <a:rPr lang="fr-FR" dirty="0"/>
              <a:t> </a:t>
            </a:r>
          </a:p>
          <a:p>
            <a:pPr eaLnBrk="1" hangingPunct="1"/>
            <a:r>
              <a:rPr lang="fr-FR" dirty="0"/>
              <a:t>Ces objets </a:t>
            </a:r>
            <a:r>
              <a:rPr lang="fr-FR" dirty="0" err="1">
                <a:latin typeface="Courier New" pitchFamily="49" charset="0"/>
              </a:rPr>
              <a:t>MemberInfo</a:t>
            </a:r>
            <a:r>
              <a:rPr lang="fr-FR" dirty="0"/>
              <a:t> peuvent être convertis en un type plus spécifique et plus </a:t>
            </a:r>
            <a:r>
              <a:rPr lang="fr-FR" dirty="0" err="1"/>
              <a:t>approrpié</a:t>
            </a:r>
            <a:endParaRPr lang="fr-FR" dirty="0"/>
          </a:p>
          <a:p>
            <a:pPr lvl="1" eaLnBrk="1" hangingPunct="1"/>
            <a:r>
              <a:rPr lang="fr-FR" dirty="0" err="1">
                <a:latin typeface="Courier New" pitchFamily="49" charset="0"/>
              </a:rPr>
              <a:t>FieldInfo</a:t>
            </a:r>
            <a:endParaRPr lang="fr-FR" dirty="0">
              <a:latin typeface="Courier New" pitchFamily="49" charset="0"/>
            </a:endParaRPr>
          </a:p>
          <a:p>
            <a:pPr lvl="1" eaLnBrk="1" hangingPunct="1"/>
            <a:r>
              <a:rPr lang="fr-FR" dirty="0" err="1">
                <a:latin typeface="Courier New" pitchFamily="49" charset="0"/>
              </a:rPr>
              <a:t>MethodInfo</a:t>
            </a:r>
            <a:endParaRPr lang="fr-FR" dirty="0">
              <a:latin typeface="Courier New" pitchFamily="49" charset="0"/>
            </a:endParaRPr>
          </a:p>
          <a:p>
            <a:pPr lvl="1" eaLnBrk="1" hangingPunct="1"/>
            <a:r>
              <a:rPr lang="fr-FR" dirty="0"/>
              <a:t>Etc.</a:t>
            </a:r>
          </a:p>
          <a:p>
            <a:pPr eaLnBrk="1" hangingPunct="1"/>
            <a:r>
              <a:rPr lang="fr-FR" dirty="0"/>
              <a:t>L’objet spécifique </a:t>
            </a:r>
            <a:r>
              <a:rPr lang="fr-FR" dirty="0" err="1">
                <a:latin typeface="Courier New" pitchFamily="49" charset="0"/>
              </a:rPr>
              <a:t>MemberInfo</a:t>
            </a:r>
            <a:r>
              <a:rPr lang="fr-FR" dirty="0"/>
              <a:t> peut alors être manipulés avec des</a:t>
            </a:r>
          </a:p>
          <a:p>
            <a:pPr lvl="1" eaLnBrk="1" hangingPunct="1"/>
            <a:r>
              <a:rPr lang="fr-FR" dirty="0"/>
              <a:t>Champs </a:t>
            </a:r>
            <a:r>
              <a:rPr lang="fr-FR" dirty="0" err="1">
                <a:latin typeface="Courier New" pitchFamily="49" charset="0"/>
              </a:rPr>
              <a:t>get</a:t>
            </a:r>
            <a:r>
              <a:rPr lang="fr-FR" dirty="0"/>
              <a:t> et </a:t>
            </a:r>
            <a:r>
              <a:rPr lang="fr-FR" dirty="0">
                <a:latin typeface="Courier New" pitchFamily="49" charset="0"/>
              </a:rPr>
              <a:t>set</a:t>
            </a:r>
            <a:r>
              <a:rPr lang="fr-FR" dirty="0"/>
              <a:t> et des propriétés (même privés)</a:t>
            </a:r>
          </a:p>
          <a:p>
            <a:pPr lvl="1" eaLnBrk="1" hangingPunct="1"/>
            <a:r>
              <a:rPr lang="fr-FR" dirty="0"/>
              <a:t>Méthodes d’appel (même privées)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/>
              <a:t>Examiner les types lors de l’exécution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99739"/>
            <a:ext cx="8599488" cy="369332"/>
          </a:xfrm>
        </p:spPr>
        <p:txBody>
          <a:bodyPr/>
          <a:lstStyle/>
          <a:p>
            <a:pPr eaLnBrk="1" hangingPunct="1"/>
            <a:r>
              <a:rPr lang="fr-FR"/>
              <a:t>Pour extraire des champs d’instance privés depuis n’importe quel objet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gray">
          <a:xfrm>
            <a:off x="223838" y="1733550"/>
            <a:ext cx="8756650" cy="40817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1600" b="1" dirty="0" err="1">
                <a:latin typeface="Courier New" pitchFamily="49" charset="0"/>
              </a:rPr>
              <a:t>using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System.Reflection</a:t>
            </a:r>
            <a:r>
              <a:rPr lang="fr-FR" sz="16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b="1" dirty="0">
                <a:latin typeface="Courier New" pitchFamily="49" charset="0"/>
              </a:rPr>
              <a:t>. . .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b="1" dirty="0" err="1">
                <a:latin typeface="Courier New" pitchFamily="49" charset="0"/>
              </a:rPr>
              <a:t>private</a:t>
            </a:r>
            <a:r>
              <a:rPr lang="fr-FR" sz="1600" b="1" dirty="0">
                <a:latin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</a:rPr>
              <a:t>static</a:t>
            </a:r>
            <a:r>
              <a:rPr lang="fr-FR" sz="1600" b="1" dirty="0">
                <a:latin typeface="Courier New" pitchFamily="49" charset="0"/>
              </a:rPr>
              <a:t> string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Interrogate</a:t>
            </a:r>
            <a:r>
              <a:rPr lang="fr-FR" sz="1600" dirty="0">
                <a:latin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</a:rPr>
              <a:t>object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obj</a:t>
            </a:r>
            <a:r>
              <a:rPr lang="fr-FR" sz="1600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dirty="0" err="1">
                <a:latin typeface="Courier New" pitchFamily="49" charset="0"/>
              </a:rPr>
              <a:t>BindingFlags</a:t>
            </a:r>
            <a:r>
              <a:rPr lang="fr-FR" sz="1600" dirty="0">
                <a:latin typeface="Courier New" pitchFamily="49" charset="0"/>
              </a:rPr>
              <a:t> flags = </a:t>
            </a:r>
            <a:r>
              <a:rPr lang="fr-FR" sz="1600" dirty="0" err="1">
                <a:latin typeface="Courier New" pitchFamily="49" charset="0"/>
              </a:rPr>
              <a:t>BindingFlags.Instance</a:t>
            </a:r>
            <a:r>
              <a:rPr lang="fr-FR" sz="1600" dirty="0">
                <a:latin typeface="Courier New" pitchFamily="49" charset="0"/>
              </a:rPr>
              <a:t> | </a:t>
            </a:r>
            <a:r>
              <a:rPr lang="fr-FR" sz="1600" dirty="0" err="1">
                <a:latin typeface="Courier New" pitchFamily="49" charset="0"/>
              </a:rPr>
              <a:t>BindingFlags.NonPublic</a:t>
            </a:r>
            <a:r>
              <a:rPr lang="fr-FR" sz="16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b="1" dirty="0">
                <a:latin typeface="Courier New" pitchFamily="49" charset="0"/>
              </a:rPr>
              <a:t>string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rep</a:t>
            </a:r>
            <a:r>
              <a:rPr lang="fr-FR" sz="1600" dirty="0">
                <a:latin typeface="Courier New" pitchFamily="49" charset="0"/>
              </a:rPr>
              <a:t> = "";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Type </a:t>
            </a:r>
            <a:r>
              <a:rPr lang="fr-FR" sz="1600" dirty="0" err="1">
                <a:latin typeface="Courier New" pitchFamily="49" charset="0"/>
              </a:rPr>
              <a:t>type</a:t>
            </a:r>
            <a:r>
              <a:rPr lang="fr-FR" sz="1600" dirty="0">
                <a:latin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</a:rPr>
              <a:t>obj.GetType</a:t>
            </a:r>
            <a:r>
              <a:rPr lang="fr-FR" sz="1600" dirty="0"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dirty="0" err="1">
                <a:latin typeface="Courier New" pitchFamily="49" charset="0"/>
              </a:rPr>
              <a:t>MemberInfo</a:t>
            </a:r>
            <a:r>
              <a:rPr lang="fr-FR" sz="1600" dirty="0">
                <a:latin typeface="Courier New" pitchFamily="49" charset="0"/>
              </a:rPr>
              <a:t>[] </a:t>
            </a:r>
            <a:r>
              <a:rPr lang="fr-FR" sz="1600" dirty="0" err="1">
                <a:latin typeface="Courier New" pitchFamily="49" charset="0"/>
              </a:rPr>
              <a:t>members</a:t>
            </a:r>
            <a:r>
              <a:rPr lang="fr-FR" sz="1600" dirty="0">
                <a:latin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</a:rPr>
              <a:t>type.GetMembers</a:t>
            </a:r>
            <a:r>
              <a:rPr lang="fr-FR" sz="1600" dirty="0">
                <a:latin typeface="Courier New" pitchFamily="49" charset="0"/>
              </a:rPr>
              <a:t>(flags);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b="1" dirty="0" err="1">
                <a:latin typeface="Courier New" pitchFamily="49" charset="0"/>
              </a:rPr>
              <a:t>foreach</a:t>
            </a:r>
            <a:r>
              <a:rPr lang="fr-FR" sz="1600" dirty="0">
                <a:latin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</a:rPr>
              <a:t>MemberInfo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member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b="1" dirty="0">
                <a:latin typeface="Courier New" pitchFamily="49" charset="0"/>
              </a:rPr>
              <a:t>in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members</a:t>
            </a:r>
            <a:r>
              <a:rPr lang="fr-FR" sz="1600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</a:t>
            </a:r>
            <a:r>
              <a:rPr lang="fr-FR" sz="1600" b="1" dirty="0">
                <a:latin typeface="Courier New" pitchFamily="49" charset="0"/>
              </a:rPr>
              <a:t>if</a:t>
            </a:r>
            <a:r>
              <a:rPr lang="fr-FR" sz="1600" dirty="0">
                <a:latin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</a:rPr>
              <a:t>member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b="1" dirty="0" err="1">
                <a:latin typeface="Courier New" pitchFamily="49" charset="0"/>
              </a:rPr>
              <a:t>is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FieldInfo</a:t>
            </a:r>
            <a:r>
              <a:rPr lang="fr-FR" sz="1600" dirty="0">
                <a:latin typeface="Courier New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  </a:t>
            </a:r>
            <a:r>
              <a:rPr lang="fr-FR" sz="1600" dirty="0" err="1">
                <a:latin typeface="Courier New" pitchFamily="49" charset="0"/>
              </a:rPr>
              <a:t>FieldInfo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field</a:t>
            </a:r>
            <a:r>
              <a:rPr lang="fr-FR" sz="1600" dirty="0">
                <a:latin typeface="Courier New" pitchFamily="49" charset="0"/>
              </a:rPr>
              <a:t> = (</a:t>
            </a:r>
            <a:r>
              <a:rPr lang="fr-FR" sz="1600" dirty="0" err="1">
                <a:latin typeface="Courier New" pitchFamily="49" charset="0"/>
              </a:rPr>
              <a:t>FieldInfo</a:t>
            </a:r>
            <a:r>
              <a:rPr lang="fr-FR" sz="1600" dirty="0">
                <a:latin typeface="Courier New" pitchFamily="49" charset="0"/>
              </a:rPr>
              <a:t>) </a:t>
            </a:r>
            <a:r>
              <a:rPr lang="fr-FR" sz="1600" dirty="0" err="1">
                <a:latin typeface="Courier New" pitchFamily="49" charset="0"/>
              </a:rPr>
              <a:t>member</a:t>
            </a:r>
            <a:r>
              <a:rPr lang="fr-FR" sz="16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    </a:t>
            </a:r>
            <a:r>
              <a:rPr lang="fr-FR" sz="1600" dirty="0" err="1">
                <a:latin typeface="Courier New" pitchFamily="49" charset="0"/>
              </a:rPr>
              <a:t>rep</a:t>
            </a:r>
            <a:r>
              <a:rPr lang="fr-FR" sz="1600" dirty="0">
                <a:latin typeface="Courier New" pitchFamily="49" charset="0"/>
              </a:rPr>
              <a:t> += </a:t>
            </a:r>
            <a:r>
              <a:rPr lang="fr-FR" sz="1600" dirty="0" err="1">
                <a:latin typeface="Courier New" pitchFamily="49" charset="0"/>
              </a:rPr>
              <a:t>field.Name</a:t>
            </a:r>
            <a:r>
              <a:rPr lang="fr-FR" sz="1600" dirty="0">
                <a:latin typeface="Courier New" pitchFamily="49" charset="0"/>
              </a:rPr>
              <a:t> + " = " + </a:t>
            </a:r>
            <a:r>
              <a:rPr lang="fr-FR" sz="1600" dirty="0" err="1">
                <a:latin typeface="Courier New" pitchFamily="49" charset="0"/>
              </a:rPr>
              <a:t>field.GetValue</a:t>
            </a:r>
            <a:r>
              <a:rPr lang="fr-FR" sz="1600" dirty="0">
                <a:latin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</a:rPr>
              <a:t>obj</a:t>
            </a:r>
            <a:r>
              <a:rPr lang="fr-FR" sz="1600" dirty="0">
                <a:latin typeface="Courier New" pitchFamily="49" charset="0"/>
              </a:rPr>
              <a:t>) + " ";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  </a:t>
            </a:r>
            <a:r>
              <a:rPr lang="fr-FR" sz="1600" b="1" dirty="0">
                <a:latin typeface="Courier New" pitchFamily="49" charset="0"/>
              </a:rPr>
              <a:t>return</a:t>
            </a:r>
            <a:r>
              <a:rPr lang="fr-FR" sz="1600" dirty="0">
                <a:latin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</a:rPr>
              <a:t>rep.Trim</a:t>
            </a:r>
            <a:r>
              <a:rPr lang="fr-FR" sz="1600" dirty="0"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fr-FR" sz="1600" dirty="0">
                <a:latin typeface="Courier New" pitchFamily="49" charset="0"/>
              </a:rPr>
              <a:t>}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gray">
          <a:xfrm>
            <a:off x="6244138" y="4968071"/>
            <a:ext cx="2899862" cy="538162"/>
          </a:xfrm>
          <a:prstGeom prst="wedgeRectCallout">
            <a:avLst>
              <a:gd name="adj1" fmla="val -77571"/>
              <a:gd name="adj2" fmla="val -7085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sz="1300" b="1"/>
              <a:t>Remarquez que cela fonctionne même si le champ est privé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6355344" y="1638365"/>
            <a:ext cx="2647254" cy="538162"/>
          </a:xfrm>
          <a:prstGeom prst="wedgeRectCallout">
            <a:avLst>
              <a:gd name="adj1" fmla="val -71164"/>
              <a:gd name="adj2" fmla="val 13862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FR" sz="1300" b="1"/>
              <a:t>Inclut uniquement des champs d’instance non publics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Boxing</a:t>
            </a:r>
            <a:r>
              <a:rPr lang="fr-FR" noProof="0" dirty="0"/>
              <a:t> et typage implicite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559401"/>
          </a:xfrm>
        </p:spPr>
        <p:txBody>
          <a:bodyPr/>
          <a:lstStyle/>
          <a:p>
            <a:r>
              <a:rPr lang="fr-FR" noProof="0" dirty="0"/>
              <a:t>Ne confondez pas le typage implicite avec le </a:t>
            </a:r>
            <a:r>
              <a:rPr lang="fr-FR" noProof="0" dirty="0" err="1"/>
              <a:t>boxing</a:t>
            </a:r>
            <a:r>
              <a:rPr lang="fr-FR" dirty="0"/>
              <a:t> ou le transtypage</a:t>
            </a:r>
            <a:endParaRPr lang="fr-FR" noProof="0" dirty="0"/>
          </a:p>
          <a:p>
            <a:r>
              <a:rPr lang="fr-FR" noProof="0" dirty="0"/>
              <a:t>Aucun des deux exemples ne compile, mais ce pour des raisons différentes. Pourquoi ?</a:t>
            </a:r>
          </a:p>
          <a:p>
            <a:pPr>
              <a:buNone/>
            </a:pPr>
            <a:r>
              <a:rPr lang="fr-FR" b="0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gray">
          <a:xfrm>
            <a:off x="2777498" y="3206872"/>
            <a:ext cx="370205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sp>
        <p:nvSpPr>
          <p:cNvPr id="849926" name="Text Box 6"/>
          <p:cNvSpPr txBox="1">
            <a:spLocks noChangeArrowheads="1"/>
          </p:cNvSpPr>
          <p:nvPr/>
        </p:nvSpPr>
        <p:spPr bwMode="gray">
          <a:xfrm>
            <a:off x="2793351" y="4465670"/>
            <a:ext cx="3687763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"ABC";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10.5;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 = x.Trim().ToUpper();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gray">
          <a:xfrm>
            <a:off x="128588" y="1779588"/>
            <a:ext cx="374650" cy="269875"/>
            <a:chOff x="590" y="209"/>
            <a:chExt cx="236" cy="170"/>
          </a:xfrm>
        </p:grpSpPr>
        <p:sp>
          <p:nvSpPr>
            <p:cNvPr id="849928" name="Oval 8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29" name="Freeform 9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930" name="Oval 10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49931" name="Freeform 11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L’héritage d’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769989"/>
          </a:xfrm>
        </p:spPr>
        <p:txBody>
          <a:bodyPr/>
          <a:lstStyle/>
          <a:p>
            <a:r>
              <a:rPr lang="fr-FR" noProof="0" dirty="0"/>
              <a:t>En C#, tous les types de données héritent de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/>
              <a:t>Fournit une </a:t>
            </a:r>
            <a:r>
              <a:rPr lang="fr-FR" i="1" noProof="0" dirty="0">
                <a:latin typeface="Century Schoolbook" pitchFamily="18" charset="0"/>
              </a:rPr>
              <a:t>implémentation</a:t>
            </a:r>
            <a:r>
              <a:rPr lang="fr-FR" dirty="0"/>
              <a:t> commune. </a:t>
            </a:r>
            <a:r>
              <a:rPr lang="fr-FR" noProof="0" dirty="0"/>
              <a:t>Par exemple :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obtient un identificateur unique pour tout objet</a:t>
            </a:r>
          </a:p>
          <a:p>
            <a:pPr lvl="2"/>
            <a:r>
              <a:rPr lang="fr-FR" i="1" noProof="0" dirty="0">
                <a:latin typeface="Century Schoolbook" pitchFamily="18" charset="0"/>
              </a:rPr>
              <a:t>Pas</a:t>
            </a:r>
            <a:r>
              <a:rPr lang="fr-FR" noProof="0" dirty="0"/>
              <a:t> la référence en mémoire sous la forme d’un entier</a:t>
            </a:r>
          </a:p>
          <a:p>
            <a:r>
              <a:rPr lang="fr-FR" noProof="0" dirty="0"/>
              <a:t>Fournit aussi une </a:t>
            </a:r>
            <a:r>
              <a:rPr lang="fr-FR" i="1" noProof="0" dirty="0">
                <a:latin typeface="Century Schoolbook" pitchFamily="18" charset="0"/>
              </a:rPr>
              <a:t>interface</a:t>
            </a:r>
            <a:r>
              <a:rPr lang="fr-FR" noProof="0" dirty="0"/>
              <a:t> commune pour chaque type de données</a:t>
            </a:r>
          </a:p>
          <a:p>
            <a:pPr lvl="1"/>
            <a:r>
              <a:rPr lang="fr-FR" noProof="0" dirty="0"/>
              <a:t>Des méthodes polymorphiques pouvant être redéfinies</a:t>
            </a:r>
          </a:p>
          <a:p>
            <a:pPr lvl="1"/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/>
              <a:t>est souvent redéfinie </a:t>
            </a:r>
            <a:r>
              <a:rPr lang="fr-FR" dirty="0"/>
              <a:t>afin de fournir la représentation d’un objet en chaîne de caractères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 d’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object</a:t>
            </a:r>
            <a:br>
              <a:rPr lang="fr-FR" noProof="0" dirty="0">
                <a:latin typeface="+mn-lt"/>
                <a:cs typeface="Courier New" pitchFamily="49" charset="0"/>
              </a:rPr>
            </a:br>
            <a:r>
              <a:rPr lang="fr-FR" noProof="0" dirty="0">
                <a:latin typeface="+mn-lt"/>
                <a:cs typeface="Courier New" pitchFamily="49" charset="0"/>
              </a:rPr>
              <a:t>(suite)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/>
              <a:t>Quel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>
                <a:cs typeface="Courier New" pitchFamily="49" charset="0"/>
              </a:rPr>
              <a:t> </a:t>
            </a:r>
            <a:r>
              <a:rPr lang="fr-FR" noProof="0" dirty="0"/>
              <a:t>est appelé à partir de la fonction </a:t>
            </a:r>
            <a:r>
              <a:rPr lang="fr-FR" noProof="0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fr-FR" noProof="0" dirty="0"/>
              <a:t> 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272953" y="3492335"/>
            <a:ext cx="6878474" cy="23083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Dog d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Dog("Hendrix");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NextLine(d);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obj.ToString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237808" y="2127535"/>
            <a:ext cx="4660532" cy="28007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Dog(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.name = name;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override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ToString()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"My name is " + name;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gray">
          <a:xfrm>
            <a:off x="140683" y="1313671"/>
            <a:ext cx="374650" cy="269875"/>
            <a:chOff x="590" y="209"/>
            <a:chExt cx="236" cy="170"/>
          </a:xfrm>
        </p:grpSpPr>
        <p:sp>
          <p:nvSpPr>
            <p:cNvPr id="7" name="Oval 19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Oval 21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 dynamique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601260"/>
          </a:xfrm>
        </p:spPr>
        <p:txBody>
          <a:bodyPr/>
          <a:lstStyle/>
          <a:p>
            <a:r>
              <a:rPr lang="fr-FR" dirty="0"/>
              <a:t>C# V4 introduit le concept du typage dynamique</a:t>
            </a:r>
          </a:p>
          <a:p>
            <a:pPr lvl="1"/>
            <a:r>
              <a:rPr lang="fr-FR" dirty="0"/>
              <a:t>Les méthodes d’un type dynamique sont déterminées lors de l’exécution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Cela est très utile lorsque vous travaillez avec des types de données qui ne peuvent pas être connus au moment de la compilation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gray">
          <a:xfrm>
            <a:off x="1382698" y="2177138"/>
            <a:ext cx="4998284" cy="25545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Dog("Hendrix");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x.Bark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x.Deposit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(100.00);</a:t>
            </a:r>
          </a:p>
          <a:p>
            <a:pPr eaLnBrk="1" hangingPunct="1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x.Bark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4864117" y="3791985"/>
            <a:ext cx="3846746" cy="346878"/>
          </a:xfrm>
          <a:prstGeom prst="wedgeRectCallout">
            <a:avLst>
              <a:gd name="adj1" fmla="val -61984"/>
              <a:gd name="adj2" fmla="val -4317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 err="1"/>
              <a:t>OK—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fr-FR" b="1" dirty="0"/>
              <a:t> fait référence à un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5592797" y="3058673"/>
            <a:ext cx="3069940" cy="294127"/>
          </a:xfrm>
          <a:prstGeom prst="wedgeRectCallout">
            <a:avLst>
              <a:gd name="adj1" fmla="val -121830"/>
              <a:gd name="adj2" fmla="val -4667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 dirty="0" err="1"/>
              <a:t>OK—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/>
              <a:t>fait référence à un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Dog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3535450" y="4498176"/>
            <a:ext cx="4934782" cy="524585"/>
          </a:xfrm>
          <a:prstGeom prst="wedgeRectCallout">
            <a:avLst>
              <a:gd name="adj1" fmla="val -69681"/>
              <a:gd name="adj2" fmla="val -5575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FR" b="1"/>
              <a:t>Compilera mais génèrera une exception d’exécution car l’objet référencé n’est pas un 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Dog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56848" y="1105669"/>
            <a:ext cx="8874027" cy="5211683"/>
          </a:xfrm>
        </p:spPr>
        <p:txBody>
          <a:bodyPr/>
          <a:lstStyle/>
          <a:p>
            <a:r>
              <a:rPr lang="fr-FR" dirty="0"/>
              <a:t>Le typage dynamique rend certains besoins de conversion obsolètes</a:t>
            </a:r>
          </a:p>
          <a:p>
            <a:pPr lvl="1"/>
            <a:r>
              <a:rPr lang="fr-FR" dirty="0"/>
              <a:t>L’exemple part du principe que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SavingsAccount</a:t>
            </a:r>
            <a:r>
              <a:rPr lang="fr-FR" dirty="0"/>
              <a:t> est hérité 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BankAccount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b="1" dirty="0">
              <a:cs typeface="Courier New" pitchFamily="49" charset="0"/>
            </a:endParaRPr>
          </a:p>
          <a:p>
            <a:pPr lvl="1">
              <a:buNone/>
            </a:pPr>
            <a:r>
              <a:rPr lang="fr-FR" b="1" dirty="0">
                <a:cs typeface="Courier New" pitchFamily="49" charset="0"/>
              </a:rPr>
              <a:t>							Voir la diapo suivante…</a:t>
            </a:r>
            <a:r>
              <a:rPr lang="fr-FR" b="1" dirty="0"/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561600" y="1869714"/>
            <a:ext cx="8143085" cy="225854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r>
              <a:rPr lang="en-US" sz="1600" dirty="0">
                <a:latin typeface="Courier New" pitchFamily="49" charset="0"/>
              </a:rPr>
              <a:t>BankAccount acct = GetAnAccount(); // Might be a savings account</a:t>
            </a:r>
          </a:p>
          <a:p>
            <a:r>
              <a:rPr lang="en-US" sz="1600" b="1" dirty="0">
                <a:latin typeface="Courier New" pitchFamily="49" charset="0"/>
              </a:rPr>
              <a:t>decimal </a:t>
            </a:r>
            <a:r>
              <a:rPr lang="en-US" sz="1600" dirty="0">
                <a:latin typeface="Courier New" pitchFamily="49" charset="0"/>
              </a:rPr>
              <a:t>interest;</a:t>
            </a:r>
          </a:p>
          <a:p>
            <a:r>
              <a:rPr lang="en-US" sz="1600" b="1" dirty="0"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(acct </a:t>
            </a:r>
            <a:r>
              <a:rPr lang="en-US" sz="1600" b="1" dirty="0">
                <a:latin typeface="Courier New" pitchFamily="49" charset="0"/>
              </a:rPr>
              <a:t>is</a:t>
            </a:r>
            <a:r>
              <a:rPr lang="en-US" sz="1600" dirty="0">
                <a:latin typeface="Courier New" pitchFamily="49" charset="0"/>
              </a:rPr>
              <a:t> SavingsAccount) // Has an interest rate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SavingsAccount sa = (SavingsAccount) acct;</a:t>
            </a:r>
          </a:p>
          <a:p>
            <a:r>
              <a:rPr lang="en-US" sz="1600" dirty="0">
                <a:latin typeface="Courier New" pitchFamily="49" charset="0"/>
              </a:rPr>
              <a:t>    interest = sa.Balance * sa.InterestRate;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</a:rPr>
              <a:t>...   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Convertir des types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dynamiques</a:t>
            </a:r>
            <a:endParaRPr lang="fr-FR" dirty="0"/>
          </a:p>
        </p:txBody>
      </p:sp>
      <p:sp>
        <p:nvSpPr>
          <p:cNvPr id="316424" name="AutoShape 8"/>
          <p:cNvSpPr>
            <a:spLocks noChangeArrowheads="1"/>
          </p:cNvSpPr>
          <p:nvPr/>
        </p:nvSpPr>
        <p:spPr bwMode="gray">
          <a:xfrm>
            <a:off x="6288506" y="3001573"/>
            <a:ext cx="2855494" cy="266551"/>
          </a:xfrm>
          <a:prstGeom prst="wedgeRectCallout">
            <a:avLst>
              <a:gd name="adj1" fmla="val -48999"/>
              <a:gd name="adj2" fmla="val 116409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Doit convertir avant l’utilisation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1269769" y="3775051"/>
            <a:ext cx="6820348" cy="139248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SavingsAccount sa = GetAnAccount() </a:t>
            </a:r>
            <a:r>
              <a:rPr lang="en-US" sz="1600" b="1" dirty="0">
                <a:latin typeface="Courier New" pitchFamily="49" charset="0"/>
              </a:rPr>
              <a:t>as</a:t>
            </a:r>
            <a:r>
              <a:rPr lang="en-US" sz="1600" dirty="0">
                <a:latin typeface="Courier New" pitchFamily="49" charset="0"/>
              </a:rPr>
              <a:t> SavingsAccount;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</a:rPr>
              <a:t> (sa!= </a:t>
            </a:r>
            <a:r>
              <a:rPr lang="en-US" sz="1600" b="1" dirty="0">
                <a:latin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    decimal </a:t>
            </a:r>
            <a:r>
              <a:rPr lang="en-US" sz="1600" dirty="0">
                <a:latin typeface="Courier New" pitchFamily="49" charset="0"/>
              </a:rPr>
              <a:t>interest = sa.Balance * sa.InterestRate;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5176861" y="4976408"/>
            <a:ext cx="3753852" cy="895549"/>
          </a:xfrm>
          <a:prstGeom prst="wedgeRectCallout">
            <a:avLst>
              <a:gd name="adj1" fmla="val -80524"/>
              <a:gd name="adj2" fmla="val -5858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b="1" dirty="0"/>
              <a:t>L’utilisation d’un opérateur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fr-FR" b="1" dirty="0"/>
              <a:t> supprime la nécessité de conversion, mais ne fonctionne que si nous ne voulons qu’un seul type</a:t>
            </a:r>
            <a:endParaRPr lang="fr-FR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133352C3534302C343530"/>
  <p:tag name="IPF" val="422C4E657720616E642055736566756C204323204665617475726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17374696E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2616D65746572204F7074696F6E73204F7665727669657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2616D65746572204172726179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56E6976657273616C2046756E6374696F6E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074696F6E616C20506172616D65746572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16D656420506172616D65746572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737461746963204D6574686F64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17420497320616E20457874656E73696F6E204D6574686F643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17420497320616E20457874656E73696F6E204D6574686F643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322E31204E6577204665617475726573"/>
  <p:tag name="IPF" val="522C48616E64732D4F6E20457865726369736520322E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2616E6B204163636F756E7420436C6173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5626C6963204669656C64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726F706572747920436C75747465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5746F2D496D706C656D656E7465642050726F706572746965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37472696374696F6E73205573696E67204175746F2D496D706C656D656E7465642050726F706572746965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204D6F7265205265616C69737469632042616E6B204163636F756E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4D6F7265205265616C69737469632042616E6B204163636F756E7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626A65637420496E697469616C697A6572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20496E697469616C697A65727320616E6420436F6E7374727563746F72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C6C656374696F6E20496E697469616C697A65727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76617269616E742041737369676E6D656E7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8616E64732D4F6E20457865726369736520322E322044697363757373696F6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616E64732D4F6E20457865726369736520322E322044697363757373696F6E2028636F6E74696E7565642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322E322043232053686F727463757473"/>
  <p:tag name="IPF" val="522C48616E64732D4F6E20457865726369736520322E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E657720616E642055736566756C2043232046656174757265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706C6963697420616E6420496D706C69636974204465636C61726174696F6E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2E4E45542041726368697465637475726520526564757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6861742069732061204672616D65776F726B3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2E4E45542054797065204D6F64656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66C656374696F6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53797374656D2E5479706520436C6173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66C656374696F6E20436C617373657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616D696E696E672054797065732061742052756E74696D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F78696E672076732E20496D706C6963697420547970696E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6865726974616E63652046726F6D206F626A6563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6865726974616E63652046726F6D206F626A6563742028636F6E74696E756564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796E616D696320547970696E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17374696E67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1945</TotalTime>
  <Words>6876</Words>
  <Application>Microsoft Office PowerPoint</Application>
  <PresentationFormat>Affichage à l'écran (4:3)</PresentationFormat>
  <Paragraphs>1017</Paragraphs>
  <Slides>46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Century Schoolbook</vt:lpstr>
      <vt:lpstr>Courier New</vt:lpstr>
      <vt:lpstr>Times New Roman</vt:lpstr>
      <vt:lpstr>Wingdings</vt:lpstr>
      <vt:lpstr>EPIC</vt:lpstr>
      <vt:lpstr>Fonctionnalités avancées de C#</vt:lpstr>
      <vt:lpstr>Objectifs du chapitre</vt:lpstr>
      <vt:lpstr>Fonctionnalités utiles de C#</vt:lpstr>
      <vt:lpstr>Déclarations explicites et implicites</vt:lpstr>
      <vt:lpstr>Boxing et typage implicite</vt:lpstr>
      <vt:lpstr>L’héritage d’object</vt:lpstr>
      <vt:lpstr>L’héritage d’object (suite)</vt:lpstr>
      <vt:lpstr>Typage dynamique</vt:lpstr>
      <vt:lpstr>Convertir des types dynamiques</vt:lpstr>
      <vt:lpstr>Convertir des types dynamiques (suite)</vt:lpstr>
      <vt:lpstr>Fonctionnalités utiles de C#</vt:lpstr>
      <vt:lpstr>Présentation des options de paramètres</vt:lpstr>
      <vt:lpstr>Tableaux de paramètres</vt:lpstr>
      <vt:lpstr>Une fonction universelle ?</vt:lpstr>
      <vt:lpstr>Paramètres facultatifs</vt:lpstr>
      <vt:lpstr>Paramètres nommés</vt:lpstr>
      <vt:lpstr>Fonctionnalités utiles de C#</vt:lpstr>
      <vt:lpstr>Méthodes static</vt:lpstr>
      <vt:lpstr>Méthodes d’extension</vt:lpstr>
      <vt:lpstr>Exemple de méthode d’extension</vt:lpstr>
      <vt:lpstr>Fonctionnalités utiles de C#</vt:lpstr>
      <vt:lpstr>Exercice 2.1 : Méthodes d’extension</vt:lpstr>
      <vt:lpstr>Fonctionnalités utiles de C#</vt:lpstr>
      <vt:lpstr>Une classe BankAccount</vt:lpstr>
      <vt:lpstr>Les propriétés</vt:lpstr>
      <vt:lpstr>Des propriétés encombrantes</vt:lpstr>
      <vt:lpstr>Propriétés implémentées automatiquement</vt:lpstr>
      <vt:lpstr>Restrictions liées aux propriétés implémentées automatiquement</vt:lpstr>
      <vt:lpstr>Constructeurs</vt:lpstr>
      <vt:lpstr>Paramètres facultatifs des constructeurs</vt:lpstr>
      <vt:lpstr>Initialiseurs d’objets</vt:lpstr>
      <vt:lpstr>Initialiseurs d’objet et constructeur</vt:lpstr>
      <vt:lpstr>Initialiseurs de collection</vt:lpstr>
      <vt:lpstr>Assignation covariante</vt:lpstr>
      <vt:lpstr>Fonctionnalités utiles de C#</vt:lpstr>
      <vt:lpstr>Discussion sur l’exercice 2.2</vt:lpstr>
      <vt:lpstr>Discussion sur l’exercice 2.2 (suite)</vt:lpstr>
      <vt:lpstr>Exercice 2.2 : Utilisation des raccourcis de définition de classes</vt:lpstr>
      <vt:lpstr>Fonctionnalités utiles de C#</vt:lpstr>
      <vt:lpstr>.NET Architecture</vt:lpstr>
      <vt:lpstr>Qu’est-ce qu’un framework</vt:lpstr>
      <vt:lpstr>Modèle de type .NET</vt:lpstr>
      <vt:lpstr>Réflexion</vt:lpstr>
      <vt:lpstr>La classe System.Type</vt:lpstr>
      <vt:lpstr>Classes de réflexion</vt:lpstr>
      <vt:lpstr>Examiner les types lors de l’exécution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and Useful C# Features</dc:title>
  <dc:creator>lindak</dc:creator>
  <dc:description>Tagged 7/30/2008 4:30:23 PM</dc:description>
  <cp:lastModifiedBy>Cyril Vincent</cp:lastModifiedBy>
  <cp:revision>329</cp:revision>
  <cp:lastPrinted>2008-10-29T16:13:07Z</cp:lastPrinted>
  <dcterms:created xsi:type="dcterms:W3CDTF">2008-05-20T17:34:26Z</dcterms:created>
  <dcterms:modified xsi:type="dcterms:W3CDTF">2020-12-19T14:48:54Z</dcterms:modified>
</cp:coreProperties>
</file>