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8" r:id="rId12"/>
    <p:sldId id="318" r:id="rId13"/>
    <p:sldId id="322" r:id="rId14"/>
    <p:sldId id="323" r:id="rId15"/>
    <p:sldId id="324" r:id="rId16"/>
    <p:sldId id="278" r:id="rId17"/>
    <p:sldId id="283" r:id="rId18"/>
    <p:sldId id="280" r:id="rId19"/>
    <p:sldId id="326" r:id="rId20"/>
    <p:sldId id="327" r:id="rId21"/>
    <p:sldId id="328" r:id="rId22"/>
    <p:sldId id="329" r:id="rId23"/>
    <p:sldId id="325" r:id="rId24"/>
    <p:sldId id="330" r:id="rId25"/>
    <p:sldId id="331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10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Scipy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contient des modules avancés dans plusieurs domaines</a:t>
            </a:r>
          </a:p>
          <a:p>
            <a:pPr lvl="1"/>
            <a:r>
              <a:rPr lang="fr-FR" dirty="0"/>
              <a:t>Basé sur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Scipy.stats</a:t>
            </a:r>
            <a:endParaRPr lang="fr-FR" dirty="0"/>
          </a:p>
          <a:p>
            <a:pPr lvl="1"/>
            <a:r>
              <a:rPr lang="fr-FR" dirty="0"/>
              <a:t>Outils de statistiques</a:t>
            </a:r>
          </a:p>
          <a:p>
            <a:r>
              <a:rPr lang="fr-FR" dirty="0" err="1"/>
              <a:t>Scipy.integrate</a:t>
            </a:r>
            <a:endParaRPr lang="fr-FR" dirty="0"/>
          </a:p>
          <a:p>
            <a:pPr lvl="1"/>
            <a:r>
              <a:rPr lang="fr-FR" dirty="0"/>
              <a:t>Calcul des intégrales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 = b, </a:t>
            </a:r>
            <a:r>
              <a:rPr lang="fr-FR" dirty="0" err="1"/>
              <a:t>r_value</a:t>
            </a:r>
            <a:r>
              <a:rPr lang="fr-FR" dirty="0"/>
              <a:t> le coefficient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41.Surface – 283</a:t>
            </a:r>
          </a:p>
          <a:p>
            <a:pPr lvl="1"/>
            <a:r>
              <a:rPr lang="fr-FR" dirty="0"/>
              <a:t>Corrélation = 90.7% (TB)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s’appel le Dataset</a:t>
            </a:r>
          </a:p>
        </p:txBody>
      </p:sp>
    </p:spTree>
    <p:extLst>
      <p:ext uri="{BB962C8B-B14F-4D97-AF65-F5344CB8AC3E}">
        <p14:creationId xmlns:p14="http://schemas.microsoft.com/office/powerpoint/2010/main" val="419733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type S</a:t>
            </a:r>
          </a:p>
          <a:p>
            <a:r>
              <a:rPr lang="fr-FR" dirty="0"/>
              <a:t>Modèle </a:t>
            </a:r>
            <a:r>
              <a:rPr lang="fr-FR" dirty="0" err="1"/>
              <a:t>logit</a:t>
            </a:r>
            <a:endParaRPr lang="fr-FR" dirty="0"/>
          </a:p>
          <a:p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 et MLP</a:t>
            </a:r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r>
              <a:rPr lang="fr-FR" dirty="0"/>
              <a:t> permet d’effectuer une régression sur n’importe quelle fonction</a:t>
            </a:r>
          </a:p>
          <a:p>
            <a:pPr lvl="1"/>
            <a:r>
              <a:rPr lang="fr-FR" dirty="0"/>
              <a:t>Uniquement à partir de </a:t>
            </a:r>
            <a:r>
              <a:rPr lang="fr-FR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Scipy.Integrate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Calcul</a:t>
            </a:r>
            <a:r>
              <a:rPr lang="en-US" sz="2000" dirty="0"/>
              <a:t> des integrals avec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algorithmes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n-US" sz="2000" dirty="0"/>
              <a:t> -- General purpose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n-US" sz="2000" dirty="0"/>
              <a:t> -- General purpose double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tplquad</a:t>
            </a:r>
            <a:r>
              <a:rPr lang="en-US" sz="2000" dirty="0"/>
              <a:t> -- General purpose triple integration.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fixed_quad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(x) using Gaussian quadrature of order n.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quadrature</a:t>
            </a:r>
            <a:r>
              <a:rPr lang="en-US" sz="2000" dirty="0"/>
              <a:t> -- Integrate with given tolerance using Gaussian quadrature.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romberg</a:t>
            </a:r>
            <a:r>
              <a:rPr lang="en-US" sz="2000" dirty="0"/>
              <a:t> -- Integrate </a:t>
            </a:r>
            <a:r>
              <a:rPr lang="en-US" sz="2000" dirty="0" err="1"/>
              <a:t>func</a:t>
            </a:r>
            <a:r>
              <a:rPr lang="en-US" sz="2000" dirty="0"/>
              <a:t> using Romberg integration.</a:t>
            </a:r>
          </a:p>
          <a:p>
            <a:r>
              <a:rPr lang="en-US" sz="2000" dirty="0"/>
              <a:t>Methods for Integrating Functions given a fixed set of samples: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trapz</a:t>
            </a:r>
            <a:r>
              <a:rPr lang="en-US" sz="2000" dirty="0"/>
              <a:t> -- Use trapezoidal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cumtrapz</a:t>
            </a:r>
            <a:r>
              <a:rPr lang="en-US" sz="2000" dirty="0"/>
              <a:t> -- Use trapezoidal rule to cumulatively compute integral.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simps</a:t>
            </a:r>
            <a:r>
              <a:rPr lang="en-US" sz="2000" dirty="0"/>
              <a:t> -- Use Simpson's rule to compute integral from samples.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sz="2000" dirty="0"/>
              <a:t> -- Use Romberg Integration to compute integral from (2**k + 1) evenly-spaced samples.</a:t>
            </a:r>
          </a:p>
        </p:txBody>
      </p:sp>
    </p:spTree>
    <p:extLst>
      <p:ext uri="{BB962C8B-B14F-4D97-AF65-F5344CB8AC3E}">
        <p14:creationId xmlns:p14="http://schemas.microsoft.com/office/powerpoint/2010/main" val="66048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0, </a:t>
            </a:r>
            <a:r>
              <a:rPr lang="fr-FR" dirty="0" err="1"/>
              <a:t>np.pi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(2.0, 2.220446049250313e-14)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margin</a:t>
            </a:r>
            <a:r>
              <a:rPr lang="fr-FR" dirty="0"/>
              <a:t>!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-np.inf, +np.inf)</a:t>
            </a:r>
          </a:p>
          <a:p>
            <a:pPr lvl="1"/>
            <a:r>
              <a:rPr lang="fr-FR" dirty="0"/>
              <a:t>(0.0, </a:t>
            </a:r>
            <a:r>
              <a:rPr lang="fr-FR"/>
              <a:t>0.0)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293096"/>
            <a:ext cx="2445155" cy="16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 dirty="0"/>
              <a:t>Par exemple les sondages</a:t>
            </a:r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Words>889</Words>
  <Application>Microsoft Office PowerPoint</Application>
  <PresentationFormat>Affichage à l'écran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1ère étape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  <vt:lpstr>Scipy.Integrate</vt:lpstr>
      <vt:lpstr>Quad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2021-01-12T14:32:40Z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