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6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13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non-polynomiale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d’appliquer n’importe quelle régression</a:t>
            </a:r>
          </a:p>
          <a:p>
            <a:pPr lvl="1"/>
            <a:r>
              <a:rPr lang="fr-FR" dirty="0" smtClean="0"/>
              <a:t>Uniquement à </a:t>
            </a:r>
            <a:r>
              <a:rPr lang="fr-FR" dirty="0"/>
              <a:t>partir d’une fonction </a:t>
            </a:r>
            <a:r>
              <a:rPr lang="fr-FR" dirty="0" err="1" smtClean="0"/>
              <a:t>numpy</a:t>
            </a:r>
            <a:endParaRPr lang="fr-FR" dirty="0"/>
          </a:p>
          <a:p>
            <a:r>
              <a:rPr lang="fr-FR" dirty="0" smtClean="0"/>
              <a:t>Méthode </a:t>
            </a:r>
            <a:r>
              <a:rPr lang="fr-FR" dirty="0" err="1" smtClean="0"/>
              <a:t>curve_fit</a:t>
            </a:r>
            <a:r>
              <a:rPr lang="fr-FR" dirty="0" smtClean="0"/>
              <a:t> de </a:t>
            </a:r>
            <a:r>
              <a:rPr lang="fr-FR" dirty="0" err="1" smtClean="0"/>
              <a:t>scipy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</a:t>
            </a:r>
            <a:r>
              <a:rPr lang="fr-FR" sz="2000" dirty="0" smtClean="0"/>
              <a:t>.</a:t>
            </a:r>
          </a:p>
          <a:p>
            <a:r>
              <a:rPr lang="fr-FR" sz="2400" dirty="0" err="1" smtClean="0"/>
              <a:t>pip</a:t>
            </a:r>
            <a:r>
              <a:rPr lang="fr-FR" sz="2400" dirty="0" smtClean="0"/>
              <a:t> </a:t>
            </a:r>
            <a:r>
              <a:rPr lang="fr-FR" sz="2400" dirty="0" err="1" smtClean="0"/>
              <a:t>install</a:t>
            </a:r>
            <a:r>
              <a:rPr lang="fr-FR" sz="2400" dirty="0" smtClean="0"/>
              <a:t> </a:t>
            </a:r>
            <a:r>
              <a:rPr lang="fr-FR" sz="2400" dirty="0" err="1" smtClean="0"/>
              <a:t>scikit-learn</a:t>
            </a:r>
            <a:endParaRPr lang="fr-FR" sz="24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6713</TotalTime>
  <Words>623</Words>
  <Application>Microsoft Office PowerPoint</Application>
  <PresentationFormat>Affichage à l'écran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Echantillonnage</vt:lpstr>
      <vt:lpstr>Training Set</vt:lpstr>
      <vt:lpstr>Régression non-polynomiale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328</cp:revision>
  <dcterms:created xsi:type="dcterms:W3CDTF">2000-04-10T19:33:12Z</dcterms:created>
  <dcterms:modified xsi:type="dcterms:W3CDTF">2020-05-28T10:44:46Z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