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9" r:id="rId3"/>
    <p:sldId id="272" r:id="rId4"/>
    <p:sldId id="273" r:id="rId5"/>
    <p:sldId id="275" r:id="rId6"/>
    <p:sldId id="274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SVM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smtClean="0"/>
              <a:t>discrimination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 smtClean="0"/>
              <a:t>Date </a:t>
            </a:r>
            <a:r>
              <a:rPr lang="fr-FR" dirty="0"/>
              <a:t>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 smtClean="0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SVC est une implémentation C de SVM</a:t>
            </a:r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endParaRPr lang="fr-FR" dirty="0" smtClean="0"/>
          </a:p>
          <a:p>
            <a:r>
              <a:rPr lang="fr-FR" dirty="0" smtClean="0"/>
              <a:t>Polynomial</a:t>
            </a:r>
          </a:p>
          <a:p>
            <a:r>
              <a:rPr lang="fr-FR" dirty="0" err="1" smtClean="0"/>
              <a:t>Rbf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187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632848" cy="55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152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SVM</vt:lpstr>
      <vt:lpstr>SVM</vt:lpstr>
      <vt:lpstr>SVM</vt:lpstr>
      <vt:lpstr>Kernel</vt:lpstr>
      <vt:lpstr>SVM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352</cp:revision>
  <dcterms:created xsi:type="dcterms:W3CDTF">2000-04-10T19:33:12Z</dcterms:created>
  <dcterms:modified xsi:type="dcterms:W3CDTF">2020-05-29T07:34:39Z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