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85" r:id="rId3"/>
    <p:sldId id="265" r:id="rId4"/>
    <p:sldId id="266" r:id="rId5"/>
    <p:sldId id="284" r:id="rId6"/>
    <p:sldId id="278" r:id="rId7"/>
    <p:sldId id="273" r:id="rId8"/>
    <p:sldId id="275" r:id="rId9"/>
    <p:sldId id="274" r:id="rId10"/>
    <p:sldId id="276" r:id="rId11"/>
    <p:sldId id="287" r:id="rId12"/>
    <p:sldId id="288" r:id="rId13"/>
    <p:sldId id="289" r:id="rId14"/>
    <p:sldId id="290" r:id="rId15"/>
    <p:sldId id="291" r:id="rId16"/>
    <p:sldId id="292" r:id="rId17"/>
    <p:sldId id="293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13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Polynôme degré 4</a:t>
            </a:r>
          </a:p>
          <a:p>
            <a:pPr lvl="1"/>
            <a:r>
              <a:rPr lang="fr-FR" dirty="0"/>
              <a:t>Erreur 61%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/>
              <a:t>Polynôme </a:t>
            </a:r>
            <a:r>
              <a:rPr lang="fr-FR" dirty="0"/>
              <a:t>degré 6</a:t>
            </a:r>
          </a:p>
          <a:p>
            <a:pPr lvl="1"/>
            <a:r>
              <a:rPr lang="fr-FR" dirty="0"/>
              <a:t>Erreur 3%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  <a:p>
            <a:r>
              <a:rPr lang="fr-FR" dirty="0"/>
              <a:t>D’où l’utiliser d’un </a:t>
            </a:r>
            <a:r>
              <a:rPr lang="fr-FR" dirty="0" err="1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7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148465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78561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27125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3886577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du résultat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Evidement en ayant moins de données le résultat sur le training set sera un peu moins bon</a:t>
            </a:r>
          </a:p>
          <a:p>
            <a:r>
              <a:rPr lang="fr-FR" dirty="0"/>
              <a:t>Mais il faut rejouer la régression sur les </a:t>
            </a:r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pPr lvl="1"/>
            <a:r>
              <a:rPr lang="fr-FR" dirty="0"/>
              <a:t>Il peut être nécessaire de rejouer le modèle plusieurs fois pour arriver à un résultat satisfaisant</a:t>
            </a:r>
          </a:p>
          <a:p>
            <a:pPr lvl="1"/>
            <a:r>
              <a:rPr lang="fr-FR" dirty="0"/>
              <a:t>Training vs test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82281"/>
            <a:ext cx="3158514" cy="2314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565194"/>
            <a:ext cx="3118678" cy="22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54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Echantillonnage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Basé sur une fonctionnalité </a:t>
            </a:r>
            <a:r>
              <a:rPr lang="fr-FR" dirty="0" err="1"/>
              <a:t>numpy</a:t>
            </a:r>
            <a:endParaRPr lang="fr-FR" dirty="0"/>
          </a:p>
          <a:p>
            <a:r>
              <a:rPr lang="fr-FR" dirty="0" err="1"/>
              <a:t>np.array</a:t>
            </a:r>
            <a:r>
              <a:rPr lang="fr-FR" dirty="0"/>
              <a:t>([2,8,0,10,9])[2,4] donne [0,9]</a:t>
            </a:r>
          </a:p>
          <a:p>
            <a:r>
              <a:rPr lang="fr-FR" dirty="0"/>
              <a:t>Cela donne pour un échantillon de 5000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(70000, size=5000)</a:t>
            </a: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72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artificielle</a:t>
            </a:r>
          </a:p>
          <a:p>
            <a:pPr lvl="1"/>
            <a:r>
              <a:rPr lang="fr-FR" sz="2000" dirty="0"/>
              <a:t>De 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</a:p>
          <a:p>
            <a:r>
              <a:rPr lang="fr-FR" sz="2400" dirty="0" err="1"/>
              <a:t>pip</a:t>
            </a:r>
            <a:r>
              <a:rPr lang="fr-FR" sz="2400" dirty="0"/>
              <a:t> </a:t>
            </a:r>
            <a:r>
              <a:rPr lang="fr-FR" sz="2400" dirty="0" err="1"/>
              <a:t>install</a:t>
            </a:r>
            <a:r>
              <a:rPr lang="fr-FR" sz="2400" dirty="0"/>
              <a:t> </a:t>
            </a:r>
            <a:r>
              <a:rPr lang="fr-FR" sz="2400" dirty="0" err="1"/>
              <a:t>scikit-learn</a:t>
            </a:r>
            <a:endParaRPr lang="fr-FR" sz="2400" dirty="0"/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Scikit-learn</a:t>
            </a:r>
            <a:r>
              <a:rPr lang="fr-FR" dirty="0"/>
              <a:t> est le package de machine </a:t>
            </a:r>
            <a:r>
              <a:rPr lang="fr-FR" dirty="0" err="1"/>
              <a:t>learning</a:t>
            </a:r>
            <a:r>
              <a:rPr lang="fr-FR" dirty="0"/>
              <a:t> Python</a:t>
            </a:r>
          </a:p>
          <a:p>
            <a:pPr lvl="1"/>
            <a:r>
              <a:rPr lang="fr-FR" dirty="0"/>
              <a:t>Catégorisation</a:t>
            </a:r>
          </a:p>
          <a:p>
            <a:pPr lvl="1"/>
            <a:r>
              <a:rPr lang="fr-FR" dirty="0"/>
              <a:t>Régression</a:t>
            </a:r>
          </a:p>
          <a:p>
            <a:pPr lvl="1"/>
            <a:r>
              <a:rPr lang="fr-FR" dirty="0" err="1"/>
              <a:t>Clusterisation</a:t>
            </a:r>
            <a:r>
              <a:rPr lang="fr-FR" dirty="0"/>
              <a:t> (regroupement)</a:t>
            </a:r>
          </a:p>
          <a:p>
            <a:pPr lvl="1"/>
            <a:r>
              <a:rPr lang="fr-FR" dirty="0"/>
              <a:t>Réduction de dimension</a:t>
            </a:r>
          </a:p>
          <a:p>
            <a:pPr lvl="1"/>
            <a:r>
              <a:rPr lang="fr-FR" dirty="0"/>
              <a:t>Sélection de modèle</a:t>
            </a:r>
          </a:p>
          <a:p>
            <a:pPr lvl="1"/>
            <a:r>
              <a:rPr lang="fr-FR" dirty="0" err="1"/>
              <a:t>Preprocessing</a:t>
            </a:r>
            <a:r>
              <a:rPr lang="fr-FR" dirty="0"/>
              <a:t> (Filtrage, Randomisation)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Commençons par la régression linéaire</a:t>
            </a:r>
          </a:p>
          <a:p>
            <a:r>
              <a:rPr lang="fr-FR" dirty="0"/>
              <a:t>Import </a:t>
            </a:r>
            <a:r>
              <a:rPr lang="fr-FR" dirty="0" err="1"/>
              <a:t>sklearn.linearmodel</a:t>
            </a:r>
            <a:endParaRPr lang="fr-FR" dirty="0"/>
          </a:p>
          <a:p>
            <a:pPr lvl="1"/>
            <a:r>
              <a:rPr lang="fr-FR" dirty="0"/>
              <a:t>Minimisation de l’erreur </a:t>
            </a:r>
            <a:r>
              <a:rPr lang="fr-FR" dirty="0" err="1"/>
              <a:t>quadritique</a:t>
            </a:r>
            <a:endParaRPr lang="fr-FR" dirty="0"/>
          </a:p>
          <a:p>
            <a:r>
              <a:rPr lang="fr-FR" dirty="0"/>
              <a:t>Classe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/>
              <a:t>Fit()</a:t>
            </a:r>
          </a:p>
          <a:p>
            <a:pPr lvl="1"/>
            <a:r>
              <a:rPr lang="fr-FR" dirty="0"/>
              <a:t>Va démarrer l’apprentissage</a:t>
            </a:r>
          </a:p>
          <a:p>
            <a:r>
              <a:rPr lang="fr-FR" dirty="0" err="1"/>
              <a:t>Predict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Joue le modèle</a:t>
            </a:r>
          </a:p>
          <a:p>
            <a:r>
              <a:rPr lang="fr-FR" dirty="0"/>
              <a:t>Résultats identiques à </a:t>
            </a:r>
            <a:r>
              <a:rPr lang="fr-FR" dirty="0" err="1"/>
              <a:t>SciPy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représente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S’exprime en majuscule car il s’agit d’une matrice</a:t>
            </a:r>
          </a:p>
          <a:p>
            <a:pPr lvl="1"/>
            <a:r>
              <a:rPr lang="fr-FR" dirty="0"/>
              <a:t>1 dimension = 1 variable</a:t>
            </a:r>
          </a:p>
          <a:p>
            <a:r>
              <a:rPr lang="fr-FR" dirty="0"/>
              <a:t>y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polynomiale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Sklearn</a:t>
            </a:r>
            <a:r>
              <a:rPr lang="fr-FR" dirty="0"/>
              <a:t> effectue des régressions polynomiale</a:t>
            </a:r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r>
              <a:rPr lang="fr-FR" dirty="0"/>
              <a:t> contient des </a:t>
            </a:r>
            <a:r>
              <a:rPr lang="fr-FR" dirty="0" err="1"/>
              <a:t>Features</a:t>
            </a:r>
            <a:r>
              <a:rPr lang="fr-FR" dirty="0"/>
              <a:t> qui sont des algorithmes de modèles pré-calculés</a:t>
            </a:r>
          </a:p>
          <a:p>
            <a:r>
              <a:rPr lang="fr-FR" dirty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Pipeline permet de créer des modèles avec des </a:t>
            </a:r>
            <a:r>
              <a:rPr lang="fr-FR" dirty="0" err="1"/>
              <a:t>features</a:t>
            </a:r>
            <a:r>
              <a:rPr lang="fr-FR" dirty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pipe</a:t>
            </a:r>
          </a:p>
          <a:p>
            <a:r>
              <a:rPr lang="fr-FR" dirty="0" err="1"/>
              <a:t>pipe.make_pipeline</a:t>
            </a:r>
            <a:r>
              <a:rPr lang="fr-FR" dirty="0"/>
              <a:t>(</a:t>
            </a:r>
            <a:r>
              <a:rPr lang="fr-FR" dirty="0" err="1"/>
              <a:t>pp.PolynomialFeatures</a:t>
            </a:r>
            <a:r>
              <a:rPr lang="fr-FR" dirty="0"/>
              <a:t>(2), </a:t>
            </a:r>
            <a:r>
              <a:rPr lang="fr-FR" dirty="0" err="1"/>
              <a:t>sklm.Ridge</a:t>
            </a:r>
            <a:r>
              <a:rPr lang="fr-FR" dirty="0"/>
              <a:t>())</a:t>
            </a:r>
          </a:p>
          <a:p>
            <a:pPr lvl="1"/>
            <a:r>
              <a:rPr lang="fr-FR" dirty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pp.make_pipeline</a:t>
            </a:r>
            <a:r>
              <a:rPr lang="fr-FR" dirty="0"/>
              <a:t>(</a:t>
            </a:r>
            <a:r>
              <a:rPr lang="fr-FR" dirty="0" err="1"/>
              <a:t>pipe.PolynomialFeatures</a:t>
            </a:r>
            <a:r>
              <a:rPr lang="fr-FR" dirty="0"/>
              <a:t>(1), </a:t>
            </a:r>
            <a:r>
              <a:rPr lang="fr-FR" dirty="0" err="1"/>
              <a:t>sklm.Ridge</a:t>
            </a:r>
            <a:r>
              <a:rPr lang="fr-FR" dirty="0"/>
              <a:t>()) # est identique à </a:t>
            </a:r>
            <a:r>
              <a:rPr lang="fr-FR" dirty="0" err="1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6856</TotalTime>
  <Words>679</Words>
  <Application>Microsoft Office PowerPoint</Application>
  <PresentationFormat>Affichage à l'écran (4:3)</PresentationFormat>
  <Paragraphs>96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Régression polynomiale</vt:lpstr>
      <vt:lpstr>PreProcessing</vt:lpstr>
      <vt:lpstr>Pipeline</vt:lpstr>
      <vt:lpstr>Interprétation</vt:lpstr>
      <vt:lpstr>Surapprentissage</vt:lpstr>
      <vt:lpstr>Echantillonage</vt:lpstr>
      <vt:lpstr>Randomisation</vt:lpstr>
      <vt:lpstr>Randomisation</vt:lpstr>
      <vt:lpstr>Model Selection</vt:lpstr>
      <vt:lpstr>Interprétation du résultat</vt:lpstr>
      <vt:lpstr>Echantillonnage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329</cp:revision>
  <dcterms:created xsi:type="dcterms:W3CDTF">2000-04-10T19:33:12Z</dcterms:created>
  <dcterms:modified xsi:type="dcterms:W3CDTF">2021-01-13T12:20:39Z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