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Words>680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2021-01-12T09:00:43Z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